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6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4"/>
    <p:sldMasterId id="2147483801" r:id="rId5"/>
  </p:sldMasterIdLst>
  <p:notesMasterIdLst>
    <p:notesMasterId r:id="rId58"/>
  </p:notesMasterIdLst>
  <p:sldIdLst>
    <p:sldId id="759" r:id="rId6"/>
    <p:sldId id="656" r:id="rId7"/>
    <p:sldId id="285" r:id="rId8"/>
    <p:sldId id="257" r:id="rId9"/>
    <p:sldId id="756" r:id="rId10"/>
    <p:sldId id="660" r:id="rId11"/>
    <p:sldId id="261" r:id="rId12"/>
    <p:sldId id="265" r:id="rId13"/>
    <p:sldId id="262" r:id="rId14"/>
    <p:sldId id="264" r:id="rId15"/>
    <p:sldId id="290" r:id="rId16"/>
    <p:sldId id="292" r:id="rId17"/>
    <p:sldId id="293" r:id="rId18"/>
    <p:sldId id="662" r:id="rId19"/>
    <p:sldId id="765" r:id="rId20"/>
    <p:sldId id="767" r:id="rId21"/>
    <p:sldId id="745" r:id="rId22"/>
    <p:sldId id="773" r:id="rId23"/>
    <p:sldId id="263" r:id="rId24"/>
    <p:sldId id="266" r:id="rId25"/>
    <p:sldId id="267" r:id="rId26"/>
    <p:sldId id="284" r:id="rId27"/>
    <p:sldId id="661" r:id="rId28"/>
    <p:sldId id="268" r:id="rId29"/>
    <p:sldId id="269" r:id="rId30"/>
    <p:sldId id="746" r:id="rId31"/>
    <p:sldId id="760" r:id="rId32"/>
    <p:sldId id="764" r:id="rId33"/>
    <p:sldId id="770" r:id="rId34"/>
    <p:sldId id="763" r:id="rId35"/>
    <p:sldId id="774" r:id="rId36"/>
    <p:sldId id="747" r:id="rId37"/>
    <p:sldId id="279" r:id="rId38"/>
    <p:sldId id="748" r:id="rId39"/>
    <p:sldId id="270" r:id="rId40"/>
    <p:sldId id="426" r:id="rId41"/>
    <p:sldId id="274" r:id="rId42"/>
    <p:sldId id="758" r:id="rId43"/>
    <p:sldId id="273" r:id="rId44"/>
    <p:sldId id="277" r:id="rId45"/>
    <p:sldId id="749" r:id="rId46"/>
    <p:sldId id="775" r:id="rId47"/>
    <p:sldId id="278" r:id="rId48"/>
    <p:sldId id="751" r:id="rId49"/>
    <p:sldId id="771" r:id="rId50"/>
    <p:sldId id="754" r:id="rId51"/>
    <p:sldId id="772" r:id="rId52"/>
    <p:sldId id="752" r:id="rId53"/>
    <p:sldId id="755" r:id="rId54"/>
    <p:sldId id="761" r:id="rId55"/>
    <p:sldId id="762" r:id="rId56"/>
    <p:sldId id="289" r:id="rId57"/>
  </p:sldIdLst>
  <p:sldSz cx="12192000" cy="6858000"/>
  <p:notesSz cx="6858000" cy="9144000"/>
  <p:custDataLst>
    <p:tags r:id="rId5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677D28-8AA9-4106-B581-1CF4A6F3662D}" v="1" dt="2024-06-01T08:59:27.8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9" autoAdjust="0"/>
    <p:restoredTop sz="94465" autoAdjust="0"/>
  </p:normalViewPr>
  <p:slideViewPr>
    <p:cSldViewPr>
      <p:cViewPr varScale="1">
        <p:scale>
          <a:sx n="81" d="100"/>
          <a:sy n="81" d="100"/>
        </p:scale>
        <p:origin x="730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viewProps" Target="view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microsoft.com/office/2016/11/relationships/changesInfo" Target="changesInfos/changesInfo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gs" Target="tags/tag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dulla Gozalov" userId="a2de045a-68a6-4d03-ba6d-31275eda1754" providerId="ADAL" clId="{006CD9A5-BBD5-41BB-ABD1-7AE8B3DCB0BF}"/>
    <pc:docChg chg="modSld">
      <pc:chgData name="Abdulla Gozalov" userId="a2de045a-68a6-4d03-ba6d-31275eda1754" providerId="ADAL" clId="{006CD9A5-BBD5-41BB-ABD1-7AE8B3DCB0BF}" dt="2022-10-21T19:26:06.200" v="36" actId="20577"/>
      <pc:docMkLst>
        <pc:docMk/>
      </pc:docMkLst>
      <pc:sldChg chg="modSp mod">
        <pc:chgData name="Abdulla Gozalov" userId="a2de045a-68a6-4d03-ba6d-31275eda1754" providerId="ADAL" clId="{006CD9A5-BBD5-41BB-ABD1-7AE8B3DCB0BF}" dt="2022-10-21T19:26:06.200" v="36" actId="20577"/>
        <pc:sldMkLst>
          <pc:docMk/>
          <pc:sldMk cId="0" sldId="759"/>
        </pc:sldMkLst>
        <pc:spChg chg="mod">
          <ac:chgData name="Abdulla Gozalov" userId="a2de045a-68a6-4d03-ba6d-31275eda1754" providerId="ADAL" clId="{006CD9A5-BBD5-41BB-ABD1-7AE8B3DCB0BF}" dt="2022-10-21T19:26:06.200" v="36" actId="20577"/>
          <ac:spMkLst>
            <pc:docMk/>
            <pc:sldMk cId="0" sldId="759"/>
            <ac:spMk id="3" creationId="{1C50ED28-9E06-4CFC-B898-F60E2274A0AC}"/>
          </ac:spMkLst>
        </pc:spChg>
      </pc:sldChg>
    </pc:docChg>
  </pc:docChgLst>
  <pc:docChgLst>
    <pc:chgData name="Abdulla Gozalov" userId="a2de045a-68a6-4d03-ba6d-31275eda1754" providerId="ADAL" clId="{9D44A687-C9FB-412B-A5D9-5B9069EC0D19}"/>
    <pc:docChg chg="custSel modSld replTag delTag">
      <pc:chgData name="Abdulla Gozalov" userId="a2de045a-68a6-4d03-ba6d-31275eda1754" providerId="ADAL" clId="{9D44A687-C9FB-412B-A5D9-5B9069EC0D19}" dt="2024-02-01T19:10:19.289" v="97" actId="20577"/>
      <pc:docMkLst>
        <pc:docMk/>
      </pc:docMkLst>
      <pc:sldChg chg="replTag delTag">
        <pc:chgData name="Abdulla Gozalov" userId="a2de045a-68a6-4d03-ba6d-31275eda1754" providerId="ADAL" clId="{9D44A687-C9FB-412B-A5D9-5B9069EC0D19}" dt="2024-02-01T18:53:14.229" v="14"/>
        <pc:sldMkLst>
          <pc:docMk/>
          <pc:sldMk cId="0" sldId="257"/>
        </pc:sldMkLst>
      </pc:sldChg>
      <pc:sldChg chg="replTag delTag">
        <pc:chgData name="Abdulla Gozalov" userId="a2de045a-68a6-4d03-ba6d-31275eda1754" providerId="ADAL" clId="{9D44A687-C9FB-412B-A5D9-5B9069EC0D19}" dt="2024-02-01T18:53:28.635" v="20"/>
        <pc:sldMkLst>
          <pc:docMk/>
          <pc:sldMk cId="0" sldId="261"/>
        </pc:sldMkLst>
      </pc:sldChg>
      <pc:sldChg chg="replTag delTag">
        <pc:chgData name="Abdulla Gozalov" userId="a2de045a-68a6-4d03-ba6d-31275eda1754" providerId="ADAL" clId="{9D44A687-C9FB-412B-A5D9-5B9069EC0D19}" dt="2024-02-01T18:53:32.944" v="24"/>
        <pc:sldMkLst>
          <pc:docMk/>
          <pc:sldMk cId="0" sldId="262"/>
        </pc:sldMkLst>
      </pc:sldChg>
      <pc:sldChg chg="replTag delTag">
        <pc:chgData name="Abdulla Gozalov" userId="a2de045a-68a6-4d03-ba6d-31275eda1754" providerId="ADAL" clId="{9D44A687-C9FB-412B-A5D9-5B9069EC0D19}" dt="2024-02-01T19:09:03.317" v="51"/>
        <pc:sldMkLst>
          <pc:docMk/>
          <pc:sldMk cId="0" sldId="263"/>
        </pc:sldMkLst>
      </pc:sldChg>
      <pc:sldChg chg="replTag delTag">
        <pc:chgData name="Abdulla Gozalov" userId="a2de045a-68a6-4d03-ba6d-31275eda1754" providerId="ADAL" clId="{9D44A687-C9FB-412B-A5D9-5B9069EC0D19}" dt="2024-02-01T18:53:35.625" v="26"/>
        <pc:sldMkLst>
          <pc:docMk/>
          <pc:sldMk cId="0" sldId="264"/>
        </pc:sldMkLst>
      </pc:sldChg>
      <pc:sldChg chg="replTag delTag">
        <pc:chgData name="Abdulla Gozalov" userId="a2de045a-68a6-4d03-ba6d-31275eda1754" providerId="ADAL" clId="{9D44A687-C9FB-412B-A5D9-5B9069EC0D19}" dt="2024-02-01T18:53:30.055" v="22"/>
        <pc:sldMkLst>
          <pc:docMk/>
          <pc:sldMk cId="0" sldId="265"/>
        </pc:sldMkLst>
      </pc:sldChg>
      <pc:sldChg chg="replTag delTag">
        <pc:chgData name="Abdulla Gozalov" userId="a2de045a-68a6-4d03-ba6d-31275eda1754" providerId="ADAL" clId="{9D44A687-C9FB-412B-A5D9-5B9069EC0D19}" dt="2024-02-01T19:09:06.073" v="53"/>
        <pc:sldMkLst>
          <pc:docMk/>
          <pc:sldMk cId="0" sldId="266"/>
        </pc:sldMkLst>
      </pc:sldChg>
      <pc:sldChg chg="replTag delTag">
        <pc:chgData name="Abdulla Gozalov" userId="a2de045a-68a6-4d03-ba6d-31275eda1754" providerId="ADAL" clId="{9D44A687-C9FB-412B-A5D9-5B9069EC0D19}" dt="2024-02-01T19:09:08.967" v="59"/>
        <pc:sldMkLst>
          <pc:docMk/>
          <pc:sldMk cId="0" sldId="268"/>
        </pc:sldMkLst>
      </pc:sldChg>
      <pc:sldChg chg="replTag delTag">
        <pc:chgData name="Abdulla Gozalov" userId="a2de045a-68a6-4d03-ba6d-31275eda1754" providerId="ADAL" clId="{9D44A687-C9FB-412B-A5D9-5B9069EC0D19}" dt="2024-02-01T19:09:11.578" v="61"/>
        <pc:sldMkLst>
          <pc:docMk/>
          <pc:sldMk cId="0" sldId="269"/>
        </pc:sldMkLst>
      </pc:sldChg>
      <pc:sldChg chg="replTag delTag">
        <pc:chgData name="Abdulla Gozalov" userId="a2de045a-68a6-4d03-ba6d-31275eda1754" providerId="ADAL" clId="{9D44A687-C9FB-412B-A5D9-5B9069EC0D19}" dt="2024-02-01T19:10:14.984" v="94"/>
        <pc:sldMkLst>
          <pc:docMk/>
          <pc:sldMk cId="0" sldId="273"/>
        </pc:sldMkLst>
      </pc:sldChg>
      <pc:sldChg chg="replTag delTag">
        <pc:chgData name="Abdulla Gozalov" userId="a2de045a-68a6-4d03-ba6d-31275eda1754" providerId="ADAL" clId="{9D44A687-C9FB-412B-A5D9-5B9069EC0D19}" dt="2024-02-01T19:10:13.997" v="90"/>
        <pc:sldMkLst>
          <pc:docMk/>
          <pc:sldMk cId="0" sldId="274"/>
        </pc:sldMkLst>
      </pc:sldChg>
      <pc:sldChg chg="modSp mod replTag delTag">
        <pc:chgData name="Abdulla Gozalov" userId="a2de045a-68a6-4d03-ba6d-31275eda1754" providerId="ADAL" clId="{9D44A687-C9FB-412B-A5D9-5B9069EC0D19}" dt="2024-02-01T19:10:19.289" v="97" actId="20577"/>
        <pc:sldMkLst>
          <pc:docMk/>
          <pc:sldMk cId="0" sldId="277"/>
        </pc:sldMkLst>
        <pc:spChg chg="mod">
          <ac:chgData name="Abdulla Gozalov" userId="a2de045a-68a6-4d03-ba6d-31275eda1754" providerId="ADAL" clId="{9D44A687-C9FB-412B-A5D9-5B9069EC0D19}" dt="2024-02-01T19:10:19.289" v="97" actId="20577"/>
          <ac:spMkLst>
            <pc:docMk/>
            <pc:sldMk cId="0" sldId="277"/>
            <ac:spMk id="21506" creationId="{7A2F07A0-DA8A-4AA4-8818-8E1A4EF328DA}"/>
          </ac:spMkLst>
        </pc:spChg>
      </pc:sldChg>
      <pc:sldChg chg="replTag delTag">
        <pc:chgData name="Abdulla Gozalov" userId="a2de045a-68a6-4d03-ba6d-31275eda1754" providerId="ADAL" clId="{9D44A687-C9FB-412B-A5D9-5B9069EC0D19}" dt="2024-02-01T19:10:09.406" v="84"/>
        <pc:sldMkLst>
          <pc:docMk/>
          <pc:sldMk cId="0" sldId="279"/>
        </pc:sldMkLst>
      </pc:sldChg>
      <pc:sldChg chg="replTag delTag">
        <pc:chgData name="Abdulla Gozalov" userId="a2de045a-68a6-4d03-ba6d-31275eda1754" providerId="ADAL" clId="{9D44A687-C9FB-412B-A5D9-5B9069EC0D19}" dt="2024-02-01T19:09:07.324" v="55"/>
        <pc:sldMkLst>
          <pc:docMk/>
          <pc:sldMk cId="0" sldId="284"/>
        </pc:sldMkLst>
      </pc:sldChg>
      <pc:sldChg chg="replTag delTag">
        <pc:chgData name="Abdulla Gozalov" userId="a2de045a-68a6-4d03-ba6d-31275eda1754" providerId="ADAL" clId="{9D44A687-C9FB-412B-A5D9-5B9069EC0D19}" dt="2024-02-01T18:53:13.141" v="12"/>
        <pc:sldMkLst>
          <pc:docMk/>
          <pc:sldMk cId="0" sldId="285"/>
        </pc:sldMkLst>
      </pc:sldChg>
      <pc:sldChg chg="replTag delTag">
        <pc:chgData name="Abdulla Gozalov" userId="a2de045a-68a6-4d03-ba6d-31275eda1754" providerId="ADAL" clId="{9D44A687-C9FB-412B-A5D9-5B9069EC0D19}" dt="2024-02-01T18:53:45.711" v="28"/>
        <pc:sldMkLst>
          <pc:docMk/>
          <pc:sldMk cId="1351503433" sldId="290"/>
        </pc:sldMkLst>
      </pc:sldChg>
      <pc:sldChg chg="replTag delTag">
        <pc:chgData name="Abdulla Gozalov" userId="a2de045a-68a6-4d03-ba6d-31275eda1754" providerId="ADAL" clId="{9D44A687-C9FB-412B-A5D9-5B9069EC0D19}" dt="2024-02-01T18:53:47.465" v="30"/>
        <pc:sldMkLst>
          <pc:docMk/>
          <pc:sldMk cId="3003545982" sldId="292"/>
        </pc:sldMkLst>
      </pc:sldChg>
      <pc:sldChg chg="replTag delTag">
        <pc:chgData name="Abdulla Gozalov" userId="a2de045a-68a6-4d03-ba6d-31275eda1754" providerId="ADAL" clId="{9D44A687-C9FB-412B-A5D9-5B9069EC0D19}" dt="2024-02-01T18:53:49.497" v="32"/>
        <pc:sldMkLst>
          <pc:docMk/>
          <pc:sldMk cId="3565546407" sldId="293"/>
        </pc:sldMkLst>
      </pc:sldChg>
      <pc:sldChg chg="replTag delTag">
        <pc:chgData name="Abdulla Gozalov" userId="a2de045a-68a6-4d03-ba6d-31275eda1754" providerId="ADAL" clId="{9D44A687-C9FB-412B-A5D9-5B9069EC0D19}" dt="2024-02-01T19:10:12.003" v="88"/>
        <pc:sldMkLst>
          <pc:docMk/>
          <pc:sldMk cId="3381313931" sldId="426"/>
        </pc:sldMkLst>
      </pc:sldChg>
      <pc:sldChg chg="replTag delTag">
        <pc:chgData name="Abdulla Gozalov" userId="a2de045a-68a6-4d03-ba6d-31275eda1754" providerId="ADAL" clId="{9D44A687-C9FB-412B-A5D9-5B9069EC0D19}" dt="2024-02-01T18:53:11.816" v="10"/>
        <pc:sldMkLst>
          <pc:docMk/>
          <pc:sldMk cId="0" sldId="656"/>
        </pc:sldMkLst>
      </pc:sldChg>
      <pc:sldChg chg="replTag delTag">
        <pc:chgData name="Abdulla Gozalov" userId="a2de045a-68a6-4d03-ba6d-31275eda1754" providerId="ADAL" clId="{9D44A687-C9FB-412B-A5D9-5B9069EC0D19}" dt="2024-02-01T18:53:24.834" v="18"/>
        <pc:sldMkLst>
          <pc:docMk/>
          <pc:sldMk cId="0" sldId="660"/>
        </pc:sldMkLst>
      </pc:sldChg>
      <pc:sldChg chg="replTag delTag">
        <pc:chgData name="Abdulla Gozalov" userId="a2de045a-68a6-4d03-ba6d-31275eda1754" providerId="ADAL" clId="{9D44A687-C9FB-412B-A5D9-5B9069EC0D19}" dt="2024-02-01T19:09:08.312" v="57"/>
        <pc:sldMkLst>
          <pc:docMk/>
          <pc:sldMk cId="0" sldId="661"/>
        </pc:sldMkLst>
      </pc:sldChg>
      <pc:sldChg chg="replTag delTag">
        <pc:chgData name="Abdulla Gozalov" userId="a2de045a-68a6-4d03-ba6d-31275eda1754" providerId="ADAL" clId="{9D44A687-C9FB-412B-A5D9-5B9069EC0D19}" dt="2024-02-01T18:53:50.492" v="34"/>
        <pc:sldMkLst>
          <pc:docMk/>
          <pc:sldMk cId="0" sldId="662"/>
        </pc:sldMkLst>
      </pc:sldChg>
      <pc:sldChg chg="replTag delTag">
        <pc:chgData name="Abdulla Gozalov" userId="a2de045a-68a6-4d03-ba6d-31275eda1754" providerId="ADAL" clId="{9D44A687-C9FB-412B-A5D9-5B9069EC0D19}" dt="2024-02-01T19:08:43.049" v="42"/>
        <pc:sldMkLst>
          <pc:docMk/>
          <pc:sldMk cId="2756793342" sldId="745"/>
        </pc:sldMkLst>
      </pc:sldChg>
      <pc:sldChg chg="replTag delTag">
        <pc:chgData name="Abdulla Gozalov" userId="a2de045a-68a6-4d03-ba6d-31275eda1754" providerId="ADAL" clId="{9D44A687-C9FB-412B-A5D9-5B9069EC0D19}" dt="2024-02-01T19:09:11.910" v="63"/>
        <pc:sldMkLst>
          <pc:docMk/>
          <pc:sldMk cId="3706622128" sldId="746"/>
        </pc:sldMkLst>
      </pc:sldChg>
      <pc:sldChg chg="replTag delTag">
        <pc:chgData name="Abdulla Gozalov" userId="a2de045a-68a6-4d03-ba6d-31275eda1754" providerId="ADAL" clId="{9D44A687-C9FB-412B-A5D9-5B9069EC0D19}" dt="2024-02-01T19:10:06.846" v="82"/>
        <pc:sldMkLst>
          <pc:docMk/>
          <pc:sldMk cId="3429447927" sldId="747"/>
        </pc:sldMkLst>
      </pc:sldChg>
      <pc:sldChg chg="replTag delTag">
        <pc:chgData name="Abdulla Gozalov" userId="a2de045a-68a6-4d03-ba6d-31275eda1754" providerId="ADAL" clId="{9D44A687-C9FB-412B-A5D9-5B9069EC0D19}" dt="2024-02-01T19:10:10.210" v="86"/>
        <pc:sldMkLst>
          <pc:docMk/>
          <pc:sldMk cId="0" sldId="748"/>
        </pc:sldMkLst>
      </pc:sldChg>
      <pc:sldChg chg="replTag delTag">
        <pc:chgData name="Abdulla Gozalov" userId="a2de045a-68a6-4d03-ba6d-31275eda1754" providerId="ADAL" clId="{9D44A687-C9FB-412B-A5D9-5B9069EC0D19}" dt="2024-02-01T18:53:15.587" v="16"/>
        <pc:sldMkLst>
          <pc:docMk/>
          <pc:sldMk cId="2562646807" sldId="756"/>
        </pc:sldMkLst>
      </pc:sldChg>
      <pc:sldChg chg="replTag delTag">
        <pc:chgData name="Abdulla Gozalov" userId="a2de045a-68a6-4d03-ba6d-31275eda1754" providerId="ADAL" clId="{9D44A687-C9FB-412B-A5D9-5B9069EC0D19}" dt="2024-02-01T19:10:14.328" v="92"/>
        <pc:sldMkLst>
          <pc:docMk/>
          <pc:sldMk cId="2324854594" sldId="758"/>
        </pc:sldMkLst>
      </pc:sldChg>
      <pc:sldChg chg="modSp mod replTag delTag">
        <pc:chgData name="Abdulla Gozalov" userId="a2de045a-68a6-4d03-ba6d-31275eda1754" providerId="ADAL" clId="{9D44A687-C9FB-412B-A5D9-5B9069EC0D19}" dt="2024-02-01T18:53:09.648" v="6"/>
        <pc:sldMkLst>
          <pc:docMk/>
          <pc:sldMk cId="0" sldId="759"/>
        </pc:sldMkLst>
        <pc:spChg chg="mod">
          <ac:chgData name="Abdulla Gozalov" userId="a2de045a-68a6-4d03-ba6d-31275eda1754" providerId="ADAL" clId="{9D44A687-C9FB-412B-A5D9-5B9069EC0D19}" dt="2024-02-01T18:52:51.210" v="4"/>
          <ac:spMkLst>
            <pc:docMk/>
            <pc:sldMk cId="0" sldId="759"/>
            <ac:spMk id="3" creationId="{2BD40644-EF88-6B2B-2721-9AFE2739EEB7}"/>
          </ac:spMkLst>
        </pc:spChg>
      </pc:sldChg>
      <pc:sldChg chg="replTag delTag">
        <pc:chgData name="Abdulla Gozalov" userId="a2de045a-68a6-4d03-ba6d-31275eda1754" providerId="ADAL" clId="{9D44A687-C9FB-412B-A5D9-5B9069EC0D19}" dt="2024-02-01T19:09:14.774" v="65"/>
        <pc:sldMkLst>
          <pc:docMk/>
          <pc:sldMk cId="1239131385" sldId="760"/>
        </pc:sldMkLst>
      </pc:sldChg>
      <pc:sldChg chg="replTag delTag">
        <pc:chgData name="Abdulla Gozalov" userId="a2de045a-68a6-4d03-ba6d-31275eda1754" providerId="ADAL" clId="{9D44A687-C9FB-412B-A5D9-5B9069EC0D19}" dt="2024-02-01T19:10:06.459" v="80"/>
        <pc:sldMkLst>
          <pc:docMk/>
          <pc:sldMk cId="784377045" sldId="763"/>
        </pc:sldMkLst>
      </pc:sldChg>
      <pc:sldChg chg="replTag delTag">
        <pc:chgData name="Abdulla Gozalov" userId="a2de045a-68a6-4d03-ba6d-31275eda1754" providerId="ADAL" clId="{9D44A687-C9FB-412B-A5D9-5B9069EC0D19}" dt="2024-02-01T19:09:19.546" v="67"/>
        <pc:sldMkLst>
          <pc:docMk/>
          <pc:sldMk cId="1154385644" sldId="764"/>
        </pc:sldMkLst>
      </pc:sldChg>
      <pc:sldChg chg="replTag delTag">
        <pc:chgData name="Abdulla Gozalov" userId="a2de045a-68a6-4d03-ba6d-31275eda1754" providerId="ADAL" clId="{9D44A687-C9FB-412B-A5D9-5B9069EC0D19}" dt="2024-02-01T18:53:51.613" v="36"/>
        <pc:sldMkLst>
          <pc:docMk/>
          <pc:sldMk cId="2673046854" sldId="765"/>
        </pc:sldMkLst>
      </pc:sldChg>
      <pc:sldChg chg="replTag delTag">
        <pc:chgData name="Abdulla Gozalov" userId="a2de045a-68a6-4d03-ba6d-31275eda1754" providerId="ADAL" clId="{9D44A687-C9FB-412B-A5D9-5B9069EC0D19}" dt="2024-02-01T19:08:37.504" v="40"/>
        <pc:sldMkLst>
          <pc:docMk/>
          <pc:sldMk cId="2997549893" sldId="767"/>
        </pc:sldMkLst>
      </pc:sldChg>
      <pc:sldChg chg="replTag delTag">
        <pc:chgData name="Abdulla Gozalov" userId="a2de045a-68a6-4d03-ba6d-31275eda1754" providerId="ADAL" clId="{9D44A687-C9FB-412B-A5D9-5B9069EC0D19}" dt="2024-02-01T19:09:25.645" v="69"/>
        <pc:sldMkLst>
          <pc:docMk/>
          <pc:sldMk cId="1609300149" sldId="770"/>
        </pc:sldMkLst>
      </pc:sldChg>
      <pc:sldChg chg="modSp mod replTag delTag">
        <pc:chgData name="Abdulla Gozalov" userId="a2de045a-68a6-4d03-ba6d-31275eda1754" providerId="ADAL" clId="{9D44A687-C9FB-412B-A5D9-5B9069EC0D19}" dt="2024-02-01T19:09:01.802" v="49" actId="6549"/>
        <pc:sldMkLst>
          <pc:docMk/>
          <pc:sldMk cId="2673589041" sldId="773"/>
        </pc:sldMkLst>
        <pc:spChg chg="mod">
          <ac:chgData name="Abdulla Gozalov" userId="a2de045a-68a6-4d03-ba6d-31275eda1754" providerId="ADAL" clId="{9D44A687-C9FB-412B-A5D9-5B9069EC0D19}" dt="2024-02-01T19:09:01.802" v="49" actId="6549"/>
          <ac:spMkLst>
            <pc:docMk/>
            <pc:sldMk cId="2673589041" sldId="773"/>
            <ac:spMk id="2" creationId="{1F8CA751-78D3-4716-8412-7CAB356489FB}"/>
          </ac:spMkLst>
        </pc:spChg>
      </pc:sldChg>
      <pc:sldChg chg="modSp mod replTag delTag">
        <pc:chgData name="Abdulla Gozalov" userId="a2de045a-68a6-4d03-ba6d-31275eda1754" providerId="ADAL" clId="{9D44A687-C9FB-412B-A5D9-5B9069EC0D19}" dt="2024-02-01T19:10:05.200" v="78"/>
        <pc:sldMkLst>
          <pc:docMk/>
          <pc:sldMk cId="1882492988" sldId="774"/>
        </pc:sldMkLst>
        <pc:spChg chg="mod">
          <ac:chgData name="Abdulla Gozalov" userId="a2de045a-68a6-4d03-ba6d-31275eda1754" providerId="ADAL" clId="{9D44A687-C9FB-412B-A5D9-5B9069EC0D19}" dt="2024-02-01T19:09:35.851" v="74" actId="20577"/>
          <ac:spMkLst>
            <pc:docMk/>
            <pc:sldMk cId="1882492988" sldId="774"/>
            <ac:spMk id="21506" creationId="{86F896F9-E2C7-44A0-86E8-486A1D4E4F0F}"/>
          </ac:spMkLst>
        </pc:spChg>
      </pc:sldChg>
    </pc:docChg>
  </pc:docChgLst>
  <pc:docChgLst>
    <pc:chgData name="Abdulla Gozalov" userId="a2de045a-68a6-4d03-ba6d-31275eda1754" providerId="ADAL" clId="{8A41CEF9-7C58-4CAC-9D5F-FF41E9D9D3BC}"/>
    <pc:docChg chg="undo custSel addSld modSld sldOrd replTag delTag">
      <pc:chgData name="Abdulla Gozalov" userId="a2de045a-68a6-4d03-ba6d-31275eda1754" providerId="ADAL" clId="{8A41CEF9-7C58-4CAC-9D5F-FF41E9D9D3BC}" dt="2023-09-30T16:51:24.051" v="714" actId="207"/>
      <pc:docMkLst>
        <pc:docMk/>
      </pc:docMkLst>
      <pc:sldChg chg="replTag delTag">
        <pc:chgData name="Abdulla Gozalov" userId="a2de045a-68a6-4d03-ba6d-31275eda1754" providerId="ADAL" clId="{8A41CEF9-7C58-4CAC-9D5F-FF41E9D9D3BC}" dt="2023-09-30T16:32:08.981" v="28"/>
        <pc:sldMkLst>
          <pc:docMk/>
          <pc:sldMk cId="0" sldId="257"/>
        </pc:sldMkLst>
      </pc:sldChg>
      <pc:sldChg chg="replTag delTag">
        <pc:chgData name="Abdulla Gozalov" userId="a2de045a-68a6-4d03-ba6d-31275eda1754" providerId="ADAL" clId="{8A41CEF9-7C58-4CAC-9D5F-FF41E9D9D3BC}" dt="2023-09-30T16:42:28.068" v="428"/>
        <pc:sldMkLst>
          <pc:docMk/>
          <pc:sldMk cId="0" sldId="261"/>
        </pc:sldMkLst>
      </pc:sldChg>
      <pc:sldChg chg="replTag delTag">
        <pc:chgData name="Abdulla Gozalov" userId="a2de045a-68a6-4d03-ba6d-31275eda1754" providerId="ADAL" clId="{8A41CEF9-7C58-4CAC-9D5F-FF41E9D9D3BC}" dt="2023-09-30T16:43:19.009" v="432"/>
        <pc:sldMkLst>
          <pc:docMk/>
          <pc:sldMk cId="0" sldId="262"/>
        </pc:sldMkLst>
      </pc:sldChg>
      <pc:sldChg chg="replTag delTag">
        <pc:chgData name="Abdulla Gozalov" userId="a2de045a-68a6-4d03-ba6d-31275eda1754" providerId="ADAL" clId="{8A41CEF9-7C58-4CAC-9D5F-FF41E9D9D3BC}" dt="2023-09-30T16:45:02.158" v="502"/>
        <pc:sldMkLst>
          <pc:docMk/>
          <pc:sldMk cId="0" sldId="263"/>
        </pc:sldMkLst>
      </pc:sldChg>
      <pc:sldChg chg="replTag delTag">
        <pc:chgData name="Abdulla Gozalov" userId="a2de045a-68a6-4d03-ba6d-31275eda1754" providerId="ADAL" clId="{8A41CEF9-7C58-4CAC-9D5F-FF41E9D9D3BC}" dt="2023-09-30T16:43:19.850" v="434"/>
        <pc:sldMkLst>
          <pc:docMk/>
          <pc:sldMk cId="0" sldId="264"/>
        </pc:sldMkLst>
      </pc:sldChg>
      <pc:sldChg chg="modSp mod replTag delTag">
        <pc:chgData name="Abdulla Gozalov" userId="a2de045a-68a6-4d03-ba6d-31275eda1754" providerId="ADAL" clId="{8A41CEF9-7C58-4CAC-9D5F-FF41E9D9D3BC}" dt="2023-09-30T16:48:28.689" v="690"/>
        <pc:sldMkLst>
          <pc:docMk/>
          <pc:sldMk cId="0" sldId="265"/>
        </pc:sldMkLst>
        <pc:spChg chg="mod">
          <ac:chgData name="Abdulla Gozalov" userId="a2de045a-68a6-4d03-ba6d-31275eda1754" providerId="ADAL" clId="{8A41CEF9-7C58-4CAC-9D5F-FF41E9D9D3BC}" dt="2023-09-30T16:36:51.375" v="140" actId="20577"/>
          <ac:spMkLst>
            <pc:docMk/>
            <pc:sldMk cId="0" sldId="265"/>
            <ac:spMk id="10243" creationId="{A4F7AFDB-03CF-4D9E-91E1-8627FF330E86}"/>
          </ac:spMkLst>
        </pc:spChg>
      </pc:sldChg>
      <pc:sldChg chg="replTag delTag">
        <pc:chgData name="Abdulla Gozalov" userId="a2de045a-68a6-4d03-ba6d-31275eda1754" providerId="ADAL" clId="{8A41CEF9-7C58-4CAC-9D5F-FF41E9D9D3BC}" dt="2023-09-30T16:45:03.362" v="504"/>
        <pc:sldMkLst>
          <pc:docMk/>
          <pc:sldMk cId="0" sldId="266"/>
        </pc:sldMkLst>
      </pc:sldChg>
      <pc:sldChg chg="replTag delTag">
        <pc:chgData name="Abdulla Gozalov" userId="a2de045a-68a6-4d03-ba6d-31275eda1754" providerId="ADAL" clId="{8A41CEF9-7C58-4CAC-9D5F-FF41E9D9D3BC}" dt="2023-09-30T16:45:05.254" v="506"/>
        <pc:sldMkLst>
          <pc:docMk/>
          <pc:sldMk cId="0" sldId="267"/>
        </pc:sldMkLst>
      </pc:sldChg>
      <pc:sldChg chg="replTag delTag">
        <pc:chgData name="Abdulla Gozalov" userId="a2de045a-68a6-4d03-ba6d-31275eda1754" providerId="ADAL" clId="{8A41CEF9-7C58-4CAC-9D5F-FF41E9D9D3BC}" dt="2023-09-30T16:45:10.130" v="512"/>
        <pc:sldMkLst>
          <pc:docMk/>
          <pc:sldMk cId="0" sldId="268"/>
        </pc:sldMkLst>
      </pc:sldChg>
      <pc:sldChg chg="replTag delTag">
        <pc:chgData name="Abdulla Gozalov" userId="a2de045a-68a6-4d03-ba6d-31275eda1754" providerId="ADAL" clId="{8A41CEF9-7C58-4CAC-9D5F-FF41E9D9D3BC}" dt="2023-09-30T16:45:11.855" v="514"/>
        <pc:sldMkLst>
          <pc:docMk/>
          <pc:sldMk cId="0" sldId="269"/>
        </pc:sldMkLst>
      </pc:sldChg>
      <pc:sldChg chg="replTag delTag">
        <pc:chgData name="Abdulla Gozalov" userId="a2de045a-68a6-4d03-ba6d-31275eda1754" providerId="ADAL" clId="{8A41CEF9-7C58-4CAC-9D5F-FF41E9D9D3BC}" dt="2023-09-30T16:46:39.559" v="587"/>
        <pc:sldMkLst>
          <pc:docMk/>
          <pc:sldMk cId="0" sldId="270"/>
        </pc:sldMkLst>
      </pc:sldChg>
      <pc:sldChg chg="replTag delTag">
        <pc:chgData name="Abdulla Gozalov" userId="a2de045a-68a6-4d03-ba6d-31275eda1754" providerId="ADAL" clId="{8A41CEF9-7C58-4CAC-9D5F-FF41E9D9D3BC}" dt="2023-09-30T16:46:54.077" v="607"/>
        <pc:sldMkLst>
          <pc:docMk/>
          <pc:sldMk cId="0" sldId="273"/>
        </pc:sldMkLst>
      </pc:sldChg>
      <pc:sldChg chg="replTag delTag">
        <pc:chgData name="Abdulla Gozalov" userId="a2de045a-68a6-4d03-ba6d-31275eda1754" providerId="ADAL" clId="{8A41CEF9-7C58-4CAC-9D5F-FF41E9D9D3BC}" dt="2023-09-30T16:46:45.434" v="595"/>
        <pc:sldMkLst>
          <pc:docMk/>
          <pc:sldMk cId="0" sldId="274"/>
        </pc:sldMkLst>
      </pc:sldChg>
      <pc:sldChg chg="modSp mod replTag delTag">
        <pc:chgData name="Abdulla Gozalov" userId="a2de045a-68a6-4d03-ba6d-31275eda1754" providerId="ADAL" clId="{8A41CEF9-7C58-4CAC-9D5F-FF41E9D9D3BC}" dt="2023-09-30T16:47:47.086" v="658" actId="15"/>
        <pc:sldMkLst>
          <pc:docMk/>
          <pc:sldMk cId="0" sldId="277"/>
        </pc:sldMkLst>
        <pc:spChg chg="mod">
          <ac:chgData name="Abdulla Gozalov" userId="a2de045a-68a6-4d03-ba6d-31275eda1754" providerId="ADAL" clId="{8A41CEF9-7C58-4CAC-9D5F-FF41E9D9D3BC}" dt="2023-09-30T16:47:14.376" v="639" actId="20577"/>
          <ac:spMkLst>
            <pc:docMk/>
            <pc:sldMk cId="0" sldId="277"/>
            <ac:spMk id="21506" creationId="{7A2F07A0-DA8A-4AA4-8818-8E1A4EF328DA}"/>
          </ac:spMkLst>
        </pc:spChg>
        <pc:spChg chg="mod">
          <ac:chgData name="Abdulla Gozalov" userId="a2de045a-68a6-4d03-ba6d-31275eda1754" providerId="ADAL" clId="{8A41CEF9-7C58-4CAC-9D5F-FF41E9D9D3BC}" dt="2023-09-30T16:47:47.086" v="658" actId="15"/>
          <ac:spMkLst>
            <pc:docMk/>
            <pc:sldMk cId="0" sldId="277"/>
            <ac:spMk id="21507" creationId="{F97A4804-D580-48A2-8A4A-FDD7BD866E1F}"/>
          </ac:spMkLst>
        </pc:spChg>
      </pc:sldChg>
      <pc:sldChg chg="replTag delTag">
        <pc:chgData name="Abdulla Gozalov" userId="a2de045a-68a6-4d03-ba6d-31275eda1754" providerId="ADAL" clId="{8A41CEF9-7C58-4CAC-9D5F-FF41E9D9D3BC}" dt="2023-09-30T16:48:13.420" v="662"/>
        <pc:sldMkLst>
          <pc:docMk/>
          <pc:sldMk cId="0" sldId="278"/>
        </pc:sldMkLst>
      </pc:sldChg>
      <pc:sldChg chg="replTag delTag">
        <pc:chgData name="Abdulla Gozalov" userId="a2de045a-68a6-4d03-ba6d-31275eda1754" providerId="ADAL" clId="{8A41CEF9-7C58-4CAC-9D5F-FF41E9D9D3BC}" dt="2023-09-30T16:46:38.287" v="583"/>
        <pc:sldMkLst>
          <pc:docMk/>
          <pc:sldMk cId="0" sldId="279"/>
        </pc:sldMkLst>
      </pc:sldChg>
      <pc:sldChg chg="replTag delTag">
        <pc:chgData name="Abdulla Gozalov" userId="a2de045a-68a6-4d03-ba6d-31275eda1754" providerId="ADAL" clId="{8A41CEF9-7C58-4CAC-9D5F-FF41E9D9D3BC}" dt="2023-09-30T16:45:06.743" v="508"/>
        <pc:sldMkLst>
          <pc:docMk/>
          <pc:sldMk cId="0" sldId="284"/>
        </pc:sldMkLst>
      </pc:sldChg>
      <pc:sldChg chg="replTag delTag">
        <pc:chgData name="Abdulla Gozalov" userId="a2de045a-68a6-4d03-ba6d-31275eda1754" providerId="ADAL" clId="{8A41CEF9-7C58-4CAC-9D5F-FF41E9D9D3BC}" dt="2023-09-30T16:32:08.311" v="26"/>
        <pc:sldMkLst>
          <pc:docMk/>
          <pc:sldMk cId="0" sldId="285"/>
        </pc:sldMkLst>
      </pc:sldChg>
      <pc:sldChg chg="replTag delTag">
        <pc:chgData name="Abdulla Gozalov" userId="a2de045a-68a6-4d03-ba6d-31275eda1754" providerId="ADAL" clId="{8A41CEF9-7C58-4CAC-9D5F-FF41E9D9D3BC}" dt="2023-09-30T16:48:16.561" v="680"/>
        <pc:sldMkLst>
          <pc:docMk/>
          <pc:sldMk cId="0" sldId="289"/>
        </pc:sldMkLst>
      </pc:sldChg>
      <pc:sldChg chg="modSp mod addAnim delAnim replTag delTag">
        <pc:chgData name="Abdulla Gozalov" userId="a2de045a-68a6-4d03-ba6d-31275eda1754" providerId="ADAL" clId="{8A41CEF9-7C58-4CAC-9D5F-FF41E9D9D3BC}" dt="2023-09-30T16:48:53.189" v="704" actId="20577"/>
        <pc:sldMkLst>
          <pc:docMk/>
          <pc:sldMk cId="1351503433" sldId="290"/>
        </pc:sldMkLst>
        <pc:graphicFrameChg chg="modGraphic">
          <ac:chgData name="Abdulla Gozalov" userId="a2de045a-68a6-4d03-ba6d-31275eda1754" providerId="ADAL" clId="{8A41CEF9-7C58-4CAC-9D5F-FF41E9D9D3BC}" dt="2023-09-30T16:48:53.189" v="704" actId="20577"/>
          <ac:graphicFrameMkLst>
            <pc:docMk/>
            <pc:sldMk cId="1351503433" sldId="290"/>
            <ac:graphicFrameMk id="6" creationId="{A0FC489C-54D6-4533-90A1-2A653B5AF68D}"/>
          </ac:graphicFrameMkLst>
        </pc:graphicFrameChg>
      </pc:sldChg>
      <pc:sldChg chg="replTag delTag">
        <pc:chgData name="Abdulla Gozalov" userId="a2de045a-68a6-4d03-ba6d-31275eda1754" providerId="ADAL" clId="{8A41CEF9-7C58-4CAC-9D5F-FF41E9D9D3BC}" dt="2023-09-30T16:48:54.276" v="706"/>
        <pc:sldMkLst>
          <pc:docMk/>
          <pc:sldMk cId="3003545982" sldId="292"/>
        </pc:sldMkLst>
      </pc:sldChg>
      <pc:sldChg chg="replTag delTag">
        <pc:chgData name="Abdulla Gozalov" userId="a2de045a-68a6-4d03-ba6d-31275eda1754" providerId="ADAL" clId="{8A41CEF9-7C58-4CAC-9D5F-FF41E9D9D3BC}" dt="2023-09-30T16:43:21.587" v="440"/>
        <pc:sldMkLst>
          <pc:docMk/>
          <pc:sldMk cId="3565546407" sldId="293"/>
        </pc:sldMkLst>
      </pc:sldChg>
      <pc:sldChg chg="replTag delTag">
        <pc:chgData name="Abdulla Gozalov" userId="a2de045a-68a6-4d03-ba6d-31275eda1754" providerId="ADAL" clId="{8A41CEF9-7C58-4CAC-9D5F-FF41E9D9D3BC}" dt="2023-09-30T16:46:40.643" v="589"/>
        <pc:sldMkLst>
          <pc:docMk/>
          <pc:sldMk cId="3381313931" sldId="426"/>
        </pc:sldMkLst>
      </pc:sldChg>
      <pc:sldChg chg="replTag delTag">
        <pc:chgData name="Abdulla Gozalov" userId="a2de045a-68a6-4d03-ba6d-31275eda1754" providerId="ADAL" clId="{8A41CEF9-7C58-4CAC-9D5F-FF41E9D9D3BC}" dt="2023-09-30T16:32:08.164" v="24"/>
        <pc:sldMkLst>
          <pc:docMk/>
          <pc:sldMk cId="0" sldId="656"/>
        </pc:sldMkLst>
      </pc:sldChg>
      <pc:sldChg chg="modSp mod replTag delTag">
        <pc:chgData name="Abdulla Gozalov" userId="a2de045a-68a6-4d03-ba6d-31275eda1754" providerId="ADAL" clId="{8A41CEF9-7C58-4CAC-9D5F-FF41E9D9D3BC}" dt="2023-09-30T16:48:25.893" v="688"/>
        <pc:sldMkLst>
          <pc:docMk/>
          <pc:sldMk cId="0" sldId="660"/>
        </pc:sldMkLst>
        <pc:graphicFrameChg chg="mod modGraphic">
          <ac:chgData name="Abdulla Gozalov" userId="a2de045a-68a6-4d03-ba6d-31275eda1754" providerId="ADAL" clId="{8A41CEF9-7C58-4CAC-9D5F-FF41E9D9D3BC}" dt="2023-09-30T16:36:21.596" v="110" actId="1076"/>
          <ac:graphicFrameMkLst>
            <pc:docMk/>
            <pc:sldMk cId="0" sldId="660"/>
            <ac:graphicFrameMk id="4" creationId="{07E51D30-1F9A-4656-B7E2-583C47F087AE}"/>
          </ac:graphicFrameMkLst>
        </pc:graphicFrameChg>
      </pc:sldChg>
      <pc:sldChg chg="replTag delTag">
        <pc:chgData name="Abdulla Gozalov" userId="a2de045a-68a6-4d03-ba6d-31275eda1754" providerId="ADAL" clId="{8A41CEF9-7C58-4CAC-9D5F-FF41E9D9D3BC}" dt="2023-09-30T16:45:08.551" v="510"/>
        <pc:sldMkLst>
          <pc:docMk/>
          <pc:sldMk cId="0" sldId="661"/>
        </pc:sldMkLst>
      </pc:sldChg>
      <pc:sldChg chg="replTag delTag">
        <pc:chgData name="Abdulla Gozalov" userId="a2de045a-68a6-4d03-ba6d-31275eda1754" providerId="ADAL" clId="{8A41CEF9-7C58-4CAC-9D5F-FF41E9D9D3BC}" dt="2023-09-30T16:43:22.089" v="442"/>
        <pc:sldMkLst>
          <pc:docMk/>
          <pc:sldMk cId="0" sldId="662"/>
        </pc:sldMkLst>
      </pc:sldChg>
      <pc:sldChg chg="modSp mod ord replTag delTag">
        <pc:chgData name="Abdulla Gozalov" userId="a2de045a-68a6-4d03-ba6d-31275eda1754" providerId="ADAL" clId="{8A41CEF9-7C58-4CAC-9D5F-FF41E9D9D3BC}" dt="2023-09-30T16:43:42.002" v="463"/>
        <pc:sldMkLst>
          <pc:docMk/>
          <pc:sldMk cId="2756793342" sldId="745"/>
        </pc:sldMkLst>
        <pc:graphicFrameChg chg="modGraphic">
          <ac:chgData name="Abdulla Gozalov" userId="a2de045a-68a6-4d03-ba6d-31275eda1754" providerId="ADAL" clId="{8A41CEF9-7C58-4CAC-9D5F-FF41E9D9D3BC}" dt="2023-09-30T16:37:40.374" v="197" actId="20577"/>
          <ac:graphicFrameMkLst>
            <pc:docMk/>
            <pc:sldMk cId="2756793342" sldId="745"/>
            <ac:graphicFrameMk id="6" creationId="{A6DF0DD2-C150-46E5-A239-C1C78B8BB1CD}"/>
          </ac:graphicFrameMkLst>
        </pc:graphicFrameChg>
      </pc:sldChg>
      <pc:sldChg chg="modSp mod replTag">
        <pc:chgData name="Abdulla Gozalov" userId="a2de045a-68a6-4d03-ba6d-31275eda1754" providerId="ADAL" clId="{8A41CEF9-7C58-4CAC-9D5F-FF41E9D9D3BC}" dt="2023-09-30T16:38:15.931" v="268" actId="20577"/>
        <pc:sldMkLst>
          <pc:docMk/>
          <pc:sldMk cId="3706622128" sldId="746"/>
        </pc:sldMkLst>
        <pc:graphicFrameChg chg="modGraphic">
          <ac:chgData name="Abdulla Gozalov" userId="a2de045a-68a6-4d03-ba6d-31275eda1754" providerId="ADAL" clId="{8A41CEF9-7C58-4CAC-9D5F-FF41E9D9D3BC}" dt="2023-09-30T16:38:15.931" v="268" actId="20577"/>
          <ac:graphicFrameMkLst>
            <pc:docMk/>
            <pc:sldMk cId="3706622128" sldId="746"/>
            <ac:graphicFrameMk id="5" creationId="{7E35C04D-F684-4500-ADC1-FFB6423BC72D}"/>
          </ac:graphicFrameMkLst>
        </pc:graphicFrameChg>
      </pc:sldChg>
      <pc:sldChg chg="modSp mod replTag delTag">
        <pc:chgData name="Abdulla Gozalov" userId="a2de045a-68a6-4d03-ba6d-31275eda1754" providerId="ADAL" clId="{8A41CEF9-7C58-4CAC-9D5F-FF41E9D9D3BC}" dt="2023-09-30T16:45:24.900" v="528"/>
        <pc:sldMkLst>
          <pc:docMk/>
          <pc:sldMk cId="3429447927" sldId="747"/>
        </pc:sldMkLst>
        <pc:grpChg chg="mod">
          <ac:chgData name="Abdulla Gozalov" userId="a2de045a-68a6-4d03-ba6d-31275eda1754" providerId="ADAL" clId="{8A41CEF9-7C58-4CAC-9D5F-FF41E9D9D3BC}" dt="2023-09-30T16:39:38.035" v="308" actId="1076"/>
          <ac:grpSpMkLst>
            <pc:docMk/>
            <pc:sldMk cId="3429447927" sldId="747"/>
            <ac:grpSpMk id="3" creationId="{79B145A4-08FF-4899-9D96-1D7D6052D8DE}"/>
          </ac:grpSpMkLst>
        </pc:grpChg>
        <pc:graphicFrameChg chg="mod modGraphic">
          <ac:chgData name="Abdulla Gozalov" userId="a2de045a-68a6-4d03-ba6d-31275eda1754" providerId="ADAL" clId="{8A41CEF9-7C58-4CAC-9D5F-FF41E9D9D3BC}" dt="2023-09-30T16:40:50.885" v="399" actId="14734"/>
          <ac:graphicFrameMkLst>
            <pc:docMk/>
            <pc:sldMk cId="3429447927" sldId="747"/>
            <ac:graphicFrameMk id="5" creationId="{7E35C04D-F684-4500-ADC1-FFB6423BC72D}"/>
          </ac:graphicFrameMkLst>
        </pc:graphicFrameChg>
      </pc:sldChg>
      <pc:sldChg chg="replTag delTag">
        <pc:chgData name="Abdulla Gozalov" userId="a2de045a-68a6-4d03-ba6d-31275eda1754" providerId="ADAL" clId="{8A41CEF9-7C58-4CAC-9D5F-FF41E9D9D3BC}" dt="2023-09-30T16:46:38.888" v="585"/>
        <pc:sldMkLst>
          <pc:docMk/>
          <pc:sldMk cId="0" sldId="748"/>
        </pc:sldMkLst>
      </pc:sldChg>
      <pc:sldChg chg="replTag delTag">
        <pc:chgData name="Abdulla Gozalov" userId="a2de045a-68a6-4d03-ba6d-31275eda1754" providerId="ADAL" clId="{8A41CEF9-7C58-4CAC-9D5F-FF41E9D9D3BC}" dt="2023-09-30T16:46:56.623" v="609"/>
        <pc:sldMkLst>
          <pc:docMk/>
          <pc:sldMk cId="0" sldId="749"/>
        </pc:sldMkLst>
      </pc:sldChg>
      <pc:sldChg chg="replTag delTag">
        <pc:chgData name="Abdulla Gozalov" userId="a2de045a-68a6-4d03-ba6d-31275eda1754" providerId="ADAL" clId="{8A41CEF9-7C58-4CAC-9D5F-FF41E9D9D3BC}" dt="2023-09-30T16:48:13.985" v="664"/>
        <pc:sldMkLst>
          <pc:docMk/>
          <pc:sldMk cId="0" sldId="751"/>
        </pc:sldMkLst>
      </pc:sldChg>
      <pc:sldChg chg="replTag delTag">
        <pc:chgData name="Abdulla Gozalov" userId="a2de045a-68a6-4d03-ba6d-31275eda1754" providerId="ADAL" clId="{8A41CEF9-7C58-4CAC-9D5F-FF41E9D9D3BC}" dt="2023-09-30T16:48:15.390" v="672"/>
        <pc:sldMkLst>
          <pc:docMk/>
          <pc:sldMk cId="0" sldId="752"/>
        </pc:sldMkLst>
      </pc:sldChg>
      <pc:sldChg chg="replTag delTag">
        <pc:chgData name="Abdulla Gozalov" userId="a2de045a-68a6-4d03-ba6d-31275eda1754" providerId="ADAL" clId="{8A41CEF9-7C58-4CAC-9D5F-FF41E9D9D3BC}" dt="2023-09-30T16:48:14.788" v="668"/>
        <pc:sldMkLst>
          <pc:docMk/>
          <pc:sldMk cId="0" sldId="754"/>
        </pc:sldMkLst>
      </pc:sldChg>
      <pc:sldChg chg="replTag delTag">
        <pc:chgData name="Abdulla Gozalov" userId="a2de045a-68a6-4d03-ba6d-31275eda1754" providerId="ADAL" clId="{8A41CEF9-7C58-4CAC-9D5F-FF41E9D9D3BC}" dt="2023-09-30T16:48:15.643" v="674"/>
        <pc:sldMkLst>
          <pc:docMk/>
          <pc:sldMk cId="0" sldId="755"/>
        </pc:sldMkLst>
      </pc:sldChg>
      <pc:sldChg chg="addSp delSp modSp mod modAnim replTag delTag">
        <pc:chgData name="Abdulla Gozalov" userId="a2de045a-68a6-4d03-ba6d-31275eda1754" providerId="ADAL" clId="{8A41CEF9-7C58-4CAC-9D5F-FF41E9D9D3BC}" dt="2023-09-30T16:48:23.972" v="686"/>
        <pc:sldMkLst>
          <pc:docMk/>
          <pc:sldMk cId="2562646807" sldId="756"/>
        </pc:sldMkLst>
        <pc:spChg chg="mod">
          <ac:chgData name="Abdulla Gozalov" userId="a2de045a-68a6-4d03-ba6d-31275eda1754" providerId="ADAL" clId="{8A41CEF9-7C58-4CAC-9D5F-FF41E9D9D3BC}" dt="2023-09-30T16:33:07.034" v="49" actId="1076"/>
          <ac:spMkLst>
            <pc:docMk/>
            <pc:sldMk cId="2562646807" sldId="756"/>
            <ac:spMk id="11" creationId="{979A23DF-45ED-410C-8C45-6CF2A928C6AF}"/>
          </ac:spMkLst>
        </pc:spChg>
        <pc:spChg chg="mod">
          <ac:chgData name="Abdulla Gozalov" userId="a2de045a-68a6-4d03-ba6d-31275eda1754" providerId="ADAL" clId="{8A41CEF9-7C58-4CAC-9D5F-FF41E9D9D3BC}" dt="2023-09-30T16:33:09.644" v="50" actId="1076"/>
          <ac:spMkLst>
            <pc:docMk/>
            <pc:sldMk cId="2562646807" sldId="756"/>
            <ac:spMk id="12" creationId="{022E4553-128D-4616-ADF5-378E0631C2D0}"/>
          </ac:spMkLst>
        </pc:spChg>
        <pc:spChg chg="add mod">
          <ac:chgData name="Abdulla Gozalov" userId="a2de045a-68a6-4d03-ba6d-31275eda1754" providerId="ADAL" clId="{8A41CEF9-7C58-4CAC-9D5F-FF41E9D9D3BC}" dt="2023-09-30T16:33:36.019" v="58" actId="1076"/>
          <ac:spMkLst>
            <pc:docMk/>
            <pc:sldMk cId="2562646807" sldId="756"/>
            <ac:spMk id="16" creationId="{AF0703EF-1EEF-E347-9648-05FDA419093C}"/>
          </ac:spMkLst>
        </pc:spChg>
        <pc:spChg chg="add mod">
          <ac:chgData name="Abdulla Gozalov" userId="a2de045a-68a6-4d03-ba6d-31275eda1754" providerId="ADAL" clId="{8A41CEF9-7C58-4CAC-9D5F-FF41E9D9D3BC}" dt="2023-09-30T16:33:25.816" v="55" actId="14100"/>
          <ac:spMkLst>
            <pc:docMk/>
            <pc:sldMk cId="2562646807" sldId="756"/>
            <ac:spMk id="22" creationId="{EB2A3A3A-97C2-B238-8118-13198C5F4510}"/>
          </ac:spMkLst>
        </pc:spChg>
        <pc:picChg chg="add del mod">
          <ac:chgData name="Abdulla Gozalov" userId="a2de045a-68a6-4d03-ba6d-31275eda1754" providerId="ADAL" clId="{8A41CEF9-7C58-4CAC-9D5F-FF41E9D9D3BC}" dt="2023-09-30T16:32:42.245" v="36"/>
          <ac:picMkLst>
            <pc:docMk/>
            <pc:sldMk cId="2562646807" sldId="756"/>
            <ac:picMk id="4" creationId="{44D990AA-43BC-F053-3F06-622E57F458C7}"/>
          </ac:picMkLst>
        </pc:picChg>
        <pc:picChg chg="mod">
          <ac:chgData name="Abdulla Gozalov" userId="a2de045a-68a6-4d03-ba6d-31275eda1754" providerId="ADAL" clId="{8A41CEF9-7C58-4CAC-9D5F-FF41E9D9D3BC}" dt="2023-09-30T16:33:29.712" v="57" actId="1076"/>
          <ac:picMkLst>
            <pc:docMk/>
            <pc:sldMk cId="2562646807" sldId="756"/>
            <ac:picMk id="5" creationId="{C146E502-C083-49A8-AEE7-022FE162B4C7}"/>
          </ac:picMkLst>
        </pc:picChg>
      </pc:sldChg>
      <pc:sldChg chg="replTag delTag">
        <pc:chgData name="Abdulla Gozalov" userId="a2de045a-68a6-4d03-ba6d-31275eda1754" providerId="ADAL" clId="{8A41CEF9-7C58-4CAC-9D5F-FF41E9D9D3BC}" dt="2023-09-30T16:46:53.312" v="605"/>
        <pc:sldMkLst>
          <pc:docMk/>
          <pc:sldMk cId="2324854594" sldId="758"/>
        </pc:sldMkLst>
      </pc:sldChg>
      <pc:sldChg chg="addSp delSp modSp mod replTag delTag">
        <pc:chgData name="Abdulla Gozalov" userId="a2de045a-68a6-4d03-ba6d-31275eda1754" providerId="ADAL" clId="{8A41CEF9-7C58-4CAC-9D5F-FF41E9D9D3BC}" dt="2023-09-30T16:51:24.051" v="714" actId="207"/>
        <pc:sldMkLst>
          <pc:docMk/>
          <pc:sldMk cId="0" sldId="759"/>
        </pc:sldMkLst>
        <pc:spChg chg="del mod">
          <ac:chgData name="Abdulla Gozalov" userId="a2de045a-68a6-4d03-ba6d-31275eda1754" providerId="ADAL" clId="{8A41CEF9-7C58-4CAC-9D5F-FF41E9D9D3BC}" dt="2023-09-29T21:10:30.812" v="4"/>
          <ac:spMkLst>
            <pc:docMk/>
            <pc:sldMk cId="0" sldId="759"/>
            <ac:spMk id="3" creationId="{1C50ED28-9E06-4CFC-B898-F60E2274A0AC}"/>
          </ac:spMkLst>
        </pc:spChg>
        <pc:spChg chg="add mod">
          <ac:chgData name="Abdulla Gozalov" userId="a2de045a-68a6-4d03-ba6d-31275eda1754" providerId="ADAL" clId="{8A41CEF9-7C58-4CAC-9D5F-FF41E9D9D3BC}" dt="2023-09-30T16:51:24.051" v="714" actId="207"/>
          <ac:spMkLst>
            <pc:docMk/>
            <pc:sldMk cId="0" sldId="759"/>
            <ac:spMk id="3" creationId="{2BD40644-EF88-6B2B-2721-9AFE2739EEB7}"/>
          </ac:spMkLst>
        </pc:spChg>
      </pc:sldChg>
      <pc:sldChg chg="replTag delTag">
        <pc:chgData name="Abdulla Gozalov" userId="a2de045a-68a6-4d03-ba6d-31275eda1754" providerId="ADAL" clId="{8A41CEF9-7C58-4CAC-9D5F-FF41E9D9D3BC}" dt="2023-09-30T16:45:14.671" v="516"/>
        <pc:sldMkLst>
          <pc:docMk/>
          <pc:sldMk cId="1239131385" sldId="760"/>
        </pc:sldMkLst>
      </pc:sldChg>
      <pc:sldChg chg="replTag delTag">
        <pc:chgData name="Abdulla Gozalov" userId="a2de045a-68a6-4d03-ba6d-31275eda1754" providerId="ADAL" clId="{8A41CEF9-7C58-4CAC-9D5F-FF41E9D9D3BC}" dt="2023-09-30T16:48:15.944" v="676"/>
        <pc:sldMkLst>
          <pc:docMk/>
          <pc:sldMk cId="3655409449" sldId="761"/>
        </pc:sldMkLst>
      </pc:sldChg>
      <pc:sldChg chg="replTag delTag">
        <pc:chgData name="Abdulla Gozalov" userId="a2de045a-68a6-4d03-ba6d-31275eda1754" providerId="ADAL" clId="{8A41CEF9-7C58-4CAC-9D5F-FF41E9D9D3BC}" dt="2023-09-30T16:48:17.380" v="682"/>
        <pc:sldMkLst>
          <pc:docMk/>
          <pc:sldMk cId="3364473151" sldId="762"/>
        </pc:sldMkLst>
      </pc:sldChg>
      <pc:sldChg chg="addSp modSp mod replTag delTag">
        <pc:chgData name="Abdulla Gozalov" userId="a2de045a-68a6-4d03-ba6d-31275eda1754" providerId="ADAL" clId="{8A41CEF9-7C58-4CAC-9D5F-FF41E9D9D3BC}" dt="2023-09-30T16:45:25.454" v="530"/>
        <pc:sldMkLst>
          <pc:docMk/>
          <pc:sldMk cId="784377045" sldId="763"/>
        </pc:sldMkLst>
        <pc:spChg chg="mod">
          <ac:chgData name="Abdulla Gozalov" userId="a2de045a-68a6-4d03-ba6d-31275eda1754" providerId="ADAL" clId="{8A41CEF9-7C58-4CAC-9D5F-FF41E9D9D3BC}" dt="2023-09-30T16:39:04.952" v="295" actId="20577"/>
          <ac:spMkLst>
            <pc:docMk/>
            <pc:sldMk cId="784377045" sldId="763"/>
            <ac:spMk id="6" creationId="{D4E799BE-EBBF-7BC6-5A4C-CBFDA8490BE2}"/>
          </ac:spMkLst>
        </pc:spChg>
        <pc:spChg chg="mod">
          <ac:chgData name="Abdulla Gozalov" userId="a2de045a-68a6-4d03-ba6d-31275eda1754" providerId="ADAL" clId="{8A41CEF9-7C58-4CAC-9D5F-FF41E9D9D3BC}" dt="2023-09-30T16:38:49.251" v="275" actId="1076"/>
          <ac:spMkLst>
            <pc:docMk/>
            <pc:sldMk cId="784377045" sldId="763"/>
            <ac:spMk id="19" creationId="{8B8F8F01-26CF-400C-81E8-4AAADA9294B4}"/>
          </ac:spMkLst>
        </pc:spChg>
        <pc:grpChg chg="add mod">
          <ac:chgData name="Abdulla Gozalov" userId="a2de045a-68a6-4d03-ba6d-31275eda1754" providerId="ADAL" clId="{8A41CEF9-7C58-4CAC-9D5F-FF41E9D9D3BC}" dt="2023-09-30T16:39:00.407" v="277" actId="1076"/>
          <ac:grpSpMkLst>
            <pc:docMk/>
            <pc:sldMk cId="784377045" sldId="763"/>
            <ac:grpSpMk id="3" creationId="{B5DEFD58-6F3D-5B7C-4252-E3AA019A87DE}"/>
          </ac:grpSpMkLst>
        </pc:grpChg>
        <pc:graphicFrameChg chg="mod modGraphic">
          <ac:chgData name="Abdulla Gozalov" userId="a2de045a-68a6-4d03-ba6d-31275eda1754" providerId="ADAL" clId="{8A41CEF9-7C58-4CAC-9D5F-FF41E9D9D3BC}" dt="2023-09-30T16:39:09.967" v="305" actId="20577"/>
          <ac:graphicFrameMkLst>
            <pc:docMk/>
            <pc:sldMk cId="784377045" sldId="763"/>
            <ac:graphicFrameMk id="5" creationId="{21A918DB-73EC-E052-8530-FD190A7F0981}"/>
          </ac:graphicFrameMkLst>
        </pc:graphicFrameChg>
        <pc:graphicFrameChg chg="mod">
          <ac:chgData name="Abdulla Gozalov" userId="a2de045a-68a6-4d03-ba6d-31275eda1754" providerId="ADAL" clId="{8A41CEF9-7C58-4CAC-9D5F-FF41E9D9D3BC}" dt="2023-09-30T16:38:49.251" v="275" actId="1076"/>
          <ac:graphicFrameMkLst>
            <pc:docMk/>
            <pc:sldMk cId="784377045" sldId="763"/>
            <ac:graphicFrameMk id="18" creationId="{388D33EF-C526-4A4A-899A-C64976475D0E}"/>
          </ac:graphicFrameMkLst>
        </pc:graphicFrameChg>
      </pc:sldChg>
      <pc:sldChg chg="replTag delTag">
        <pc:chgData name="Abdulla Gozalov" userId="a2de045a-68a6-4d03-ba6d-31275eda1754" providerId="ADAL" clId="{8A41CEF9-7C58-4CAC-9D5F-FF41E9D9D3BC}" dt="2023-09-30T16:45:16.225" v="518"/>
        <pc:sldMkLst>
          <pc:docMk/>
          <pc:sldMk cId="1154385644" sldId="764"/>
        </pc:sldMkLst>
      </pc:sldChg>
      <pc:sldChg chg="replTag delTag">
        <pc:chgData name="Abdulla Gozalov" userId="a2de045a-68a6-4d03-ba6d-31275eda1754" providerId="ADAL" clId="{8A41CEF9-7C58-4CAC-9D5F-FF41E9D9D3BC}" dt="2023-09-30T16:43:22.940" v="444"/>
        <pc:sldMkLst>
          <pc:docMk/>
          <pc:sldMk cId="2673046854" sldId="765"/>
        </pc:sldMkLst>
      </pc:sldChg>
      <pc:sldChg chg="replTag delTag">
        <pc:chgData name="Abdulla Gozalov" userId="a2de045a-68a6-4d03-ba6d-31275eda1754" providerId="ADAL" clId="{8A41CEF9-7C58-4CAC-9D5F-FF41E9D9D3BC}" dt="2023-09-30T16:43:37.798" v="454"/>
        <pc:sldMkLst>
          <pc:docMk/>
          <pc:sldMk cId="2997549893" sldId="767"/>
        </pc:sldMkLst>
      </pc:sldChg>
      <pc:sldChg chg="replTag delTag">
        <pc:chgData name="Abdulla Gozalov" userId="a2de045a-68a6-4d03-ba6d-31275eda1754" providerId="ADAL" clId="{8A41CEF9-7C58-4CAC-9D5F-FF41E9D9D3BC}" dt="2023-09-30T16:45:18.233" v="520"/>
        <pc:sldMkLst>
          <pc:docMk/>
          <pc:sldMk cId="1609300149" sldId="770"/>
        </pc:sldMkLst>
      </pc:sldChg>
      <pc:sldChg chg="replTag delTag">
        <pc:chgData name="Abdulla Gozalov" userId="a2de045a-68a6-4d03-ba6d-31275eda1754" providerId="ADAL" clId="{8A41CEF9-7C58-4CAC-9D5F-FF41E9D9D3BC}" dt="2023-09-30T16:48:14.518" v="666"/>
        <pc:sldMkLst>
          <pc:docMk/>
          <pc:sldMk cId="3351258222" sldId="771"/>
        </pc:sldMkLst>
      </pc:sldChg>
      <pc:sldChg chg="modSp mod replTag delTag">
        <pc:chgData name="Abdulla Gozalov" userId="a2de045a-68a6-4d03-ba6d-31275eda1754" providerId="ADAL" clId="{8A41CEF9-7C58-4CAC-9D5F-FF41E9D9D3BC}" dt="2023-09-30T16:48:15.057" v="670"/>
        <pc:sldMkLst>
          <pc:docMk/>
          <pc:sldMk cId="738993174" sldId="772"/>
        </pc:sldMkLst>
        <pc:spChg chg="mod">
          <ac:chgData name="Abdulla Gozalov" userId="a2de045a-68a6-4d03-ba6d-31275eda1754" providerId="ADAL" clId="{8A41CEF9-7C58-4CAC-9D5F-FF41E9D9D3BC}" dt="2023-09-30T16:42:01.022" v="415" actId="20577"/>
          <ac:spMkLst>
            <pc:docMk/>
            <pc:sldMk cId="738993174" sldId="772"/>
            <ac:spMk id="3" creationId="{0E942FEC-97F7-48CE-81B0-E6D584E8A921}"/>
          </ac:spMkLst>
        </pc:spChg>
      </pc:sldChg>
      <pc:sldChg chg="modSp add mod replTag delTag">
        <pc:chgData name="Abdulla Gozalov" userId="a2de045a-68a6-4d03-ba6d-31275eda1754" providerId="ADAL" clId="{8A41CEF9-7C58-4CAC-9D5F-FF41E9D9D3BC}" dt="2023-09-30T16:44:53.934" v="500" actId="20577"/>
        <pc:sldMkLst>
          <pc:docMk/>
          <pc:sldMk cId="2673589041" sldId="773"/>
        </pc:sldMkLst>
        <pc:spChg chg="mod">
          <ac:chgData name="Abdulla Gozalov" userId="a2de045a-68a6-4d03-ba6d-31275eda1754" providerId="ADAL" clId="{8A41CEF9-7C58-4CAC-9D5F-FF41E9D9D3BC}" dt="2023-09-30T16:43:46.918" v="478" actId="20577"/>
          <ac:spMkLst>
            <pc:docMk/>
            <pc:sldMk cId="2673589041" sldId="773"/>
            <ac:spMk id="2" creationId="{1F8CA751-78D3-4716-8412-7CAB356489FB}"/>
          </ac:spMkLst>
        </pc:spChg>
        <pc:spChg chg="mod">
          <ac:chgData name="Abdulla Gozalov" userId="a2de045a-68a6-4d03-ba6d-31275eda1754" providerId="ADAL" clId="{8A41CEF9-7C58-4CAC-9D5F-FF41E9D9D3BC}" dt="2023-09-30T16:44:53.934" v="500" actId="20577"/>
          <ac:spMkLst>
            <pc:docMk/>
            <pc:sldMk cId="2673589041" sldId="773"/>
            <ac:spMk id="3" creationId="{61A5ED99-B4DF-46C4-B732-BD360325AED2}"/>
          </ac:spMkLst>
        </pc:spChg>
      </pc:sldChg>
      <pc:sldChg chg="modSp add mod ord replTag delTag">
        <pc:chgData name="Abdulla Gozalov" userId="a2de045a-68a6-4d03-ba6d-31275eda1754" providerId="ADAL" clId="{8A41CEF9-7C58-4CAC-9D5F-FF41E9D9D3BC}" dt="2023-09-30T16:46:36.882" v="581"/>
        <pc:sldMkLst>
          <pc:docMk/>
          <pc:sldMk cId="1882492988" sldId="774"/>
        </pc:sldMkLst>
        <pc:spChg chg="mod">
          <ac:chgData name="Abdulla Gozalov" userId="a2de045a-68a6-4d03-ba6d-31275eda1754" providerId="ADAL" clId="{8A41CEF9-7C58-4CAC-9D5F-FF41E9D9D3BC}" dt="2023-09-30T16:45:40.366" v="556" actId="20577"/>
          <ac:spMkLst>
            <pc:docMk/>
            <pc:sldMk cId="1882492988" sldId="774"/>
            <ac:spMk id="21506" creationId="{86F896F9-E2C7-44A0-86E8-486A1D4E4F0F}"/>
          </ac:spMkLst>
        </pc:spChg>
        <pc:spChg chg="mod">
          <ac:chgData name="Abdulla Gozalov" userId="a2de045a-68a6-4d03-ba6d-31275eda1754" providerId="ADAL" clId="{8A41CEF9-7C58-4CAC-9D5F-FF41E9D9D3BC}" dt="2023-09-30T16:46:30.793" v="579" actId="15"/>
          <ac:spMkLst>
            <pc:docMk/>
            <pc:sldMk cId="1882492988" sldId="774"/>
            <ac:spMk id="21507" creationId="{88B0D99C-2133-442D-ACD4-02EBAF821A5F}"/>
          </ac:spMkLst>
        </pc:spChg>
      </pc:sldChg>
      <pc:sldChg chg="add replTag delTag">
        <pc:chgData name="Abdulla Gozalov" userId="a2de045a-68a6-4d03-ba6d-31275eda1754" providerId="ADAL" clId="{8A41CEF9-7C58-4CAC-9D5F-FF41E9D9D3BC}" dt="2023-09-30T16:48:12.662" v="660"/>
        <pc:sldMkLst>
          <pc:docMk/>
          <pc:sldMk cId="4035173409" sldId="775"/>
        </pc:sldMkLst>
      </pc:sldChg>
    </pc:docChg>
  </pc:docChgLst>
  <pc:docChgLst>
    <pc:chgData name="Abdulla Gozalov" userId="a2de045a-68a6-4d03-ba6d-31275eda1754" providerId="ADAL" clId="{25677D28-8AA9-4106-B581-1CF4A6F3662D}"/>
    <pc:docChg chg="custSel modSld replTag delTag">
      <pc:chgData name="Abdulla Gozalov" userId="a2de045a-68a6-4d03-ba6d-31275eda1754" providerId="ADAL" clId="{25677D28-8AA9-4106-B581-1CF4A6F3662D}" dt="2024-06-01T08:59:27.862" v="5"/>
      <pc:docMkLst>
        <pc:docMk/>
      </pc:docMkLst>
      <pc:sldChg chg="addSp delSp modSp mod replTag delTag">
        <pc:chgData name="Abdulla Gozalov" userId="a2de045a-68a6-4d03-ba6d-31275eda1754" providerId="ADAL" clId="{25677D28-8AA9-4106-B581-1CF4A6F3662D}" dt="2024-06-01T08:59:27.862" v="5"/>
        <pc:sldMkLst>
          <pc:docMk/>
          <pc:sldMk cId="0" sldId="759"/>
        </pc:sldMkLst>
        <pc:spChg chg="del">
          <ac:chgData name="Abdulla Gozalov" userId="a2de045a-68a6-4d03-ba6d-31275eda1754" providerId="ADAL" clId="{25677D28-8AA9-4106-B581-1CF4A6F3662D}" dt="2024-06-01T08:59:27.008" v="4" actId="478"/>
          <ac:spMkLst>
            <pc:docMk/>
            <pc:sldMk cId="0" sldId="759"/>
            <ac:spMk id="3" creationId="{2BD40644-EF88-6B2B-2721-9AFE2739EEB7}"/>
          </ac:spMkLst>
        </pc:spChg>
        <pc:spChg chg="add mod">
          <ac:chgData name="Abdulla Gozalov" userId="a2de045a-68a6-4d03-ba6d-31275eda1754" providerId="ADAL" clId="{25677D28-8AA9-4106-B581-1CF4A6F3662D}" dt="2024-06-01T08:59:27.862" v="5"/>
          <ac:spMkLst>
            <pc:docMk/>
            <pc:sldMk cId="0" sldId="759"/>
            <ac:spMk id="5" creationId="{75ABFE5D-FA3B-B6EF-B9BA-25393B58F21B}"/>
          </ac:spMkLst>
        </pc:spChg>
      </pc:sldChg>
    </pc:docChg>
  </pc:docChgLst>
  <pc:docChgLst>
    <pc:chgData name="Abdulla Gozalov" userId="a2de045a-68a6-4d03-ba6d-31275eda1754" providerId="ADAL" clId="{1AA4F8C1-8969-4F3C-861D-5C099A5D2320}"/>
    <pc:docChg chg="custSel modSld sldOrd replTag delTag">
      <pc:chgData name="Abdulla Gozalov" userId="a2de045a-68a6-4d03-ba6d-31275eda1754" providerId="ADAL" clId="{1AA4F8C1-8969-4F3C-861D-5C099A5D2320}" dt="2023-10-05T16:22:31.880" v="1119" actId="6549"/>
      <pc:docMkLst>
        <pc:docMk/>
      </pc:docMkLst>
      <pc:sldChg chg="replTag delTag">
        <pc:chgData name="Abdulla Gozalov" userId="a2de045a-68a6-4d03-ba6d-31275eda1754" providerId="ADAL" clId="{1AA4F8C1-8969-4F3C-861D-5C099A5D2320}" dt="2023-10-05T15:39:25.209" v="9"/>
        <pc:sldMkLst>
          <pc:docMk/>
          <pc:sldMk cId="0" sldId="257"/>
        </pc:sldMkLst>
      </pc:sldChg>
      <pc:sldChg chg="replTag delTag">
        <pc:chgData name="Abdulla Gozalov" userId="a2de045a-68a6-4d03-ba6d-31275eda1754" providerId="ADAL" clId="{1AA4F8C1-8969-4F3C-861D-5C099A5D2320}" dt="2023-10-05T15:43:22.125" v="42"/>
        <pc:sldMkLst>
          <pc:docMk/>
          <pc:sldMk cId="0" sldId="261"/>
        </pc:sldMkLst>
      </pc:sldChg>
      <pc:sldChg chg="replTag delTag">
        <pc:chgData name="Abdulla Gozalov" userId="a2de045a-68a6-4d03-ba6d-31275eda1754" providerId="ADAL" clId="{1AA4F8C1-8969-4F3C-861D-5C099A5D2320}" dt="2023-10-05T15:43:25.512" v="46"/>
        <pc:sldMkLst>
          <pc:docMk/>
          <pc:sldMk cId="0" sldId="262"/>
        </pc:sldMkLst>
      </pc:sldChg>
      <pc:sldChg chg="replTag delTag">
        <pc:chgData name="Abdulla Gozalov" userId="a2de045a-68a6-4d03-ba6d-31275eda1754" providerId="ADAL" clId="{1AA4F8C1-8969-4F3C-861D-5C099A5D2320}" dt="2023-10-05T15:46:25.357" v="92"/>
        <pc:sldMkLst>
          <pc:docMk/>
          <pc:sldMk cId="0" sldId="263"/>
        </pc:sldMkLst>
      </pc:sldChg>
      <pc:sldChg chg="replTag delTag">
        <pc:chgData name="Abdulla Gozalov" userId="a2de045a-68a6-4d03-ba6d-31275eda1754" providerId="ADAL" clId="{1AA4F8C1-8969-4F3C-861D-5C099A5D2320}" dt="2023-10-05T15:43:26.253" v="48"/>
        <pc:sldMkLst>
          <pc:docMk/>
          <pc:sldMk cId="0" sldId="264"/>
        </pc:sldMkLst>
      </pc:sldChg>
      <pc:sldChg chg="replTag delTag">
        <pc:chgData name="Abdulla Gozalov" userId="a2de045a-68a6-4d03-ba6d-31275eda1754" providerId="ADAL" clId="{1AA4F8C1-8969-4F3C-861D-5C099A5D2320}" dt="2023-10-05T15:43:23.363" v="44"/>
        <pc:sldMkLst>
          <pc:docMk/>
          <pc:sldMk cId="0" sldId="265"/>
        </pc:sldMkLst>
      </pc:sldChg>
      <pc:sldChg chg="replTag delTag">
        <pc:chgData name="Abdulla Gozalov" userId="a2de045a-68a6-4d03-ba6d-31275eda1754" providerId="ADAL" clId="{1AA4F8C1-8969-4F3C-861D-5C099A5D2320}" dt="2023-10-05T15:46:27.682" v="94"/>
        <pc:sldMkLst>
          <pc:docMk/>
          <pc:sldMk cId="0" sldId="266"/>
        </pc:sldMkLst>
      </pc:sldChg>
      <pc:sldChg chg="replTag delTag">
        <pc:chgData name="Abdulla Gozalov" userId="a2de045a-68a6-4d03-ba6d-31275eda1754" providerId="ADAL" clId="{1AA4F8C1-8969-4F3C-861D-5C099A5D2320}" dt="2023-10-05T15:46:28.917" v="96"/>
        <pc:sldMkLst>
          <pc:docMk/>
          <pc:sldMk cId="0" sldId="267"/>
        </pc:sldMkLst>
      </pc:sldChg>
      <pc:sldChg chg="replTag delTag">
        <pc:chgData name="Abdulla Gozalov" userId="a2de045a-68a6-4d03-ba6d-31275eda1754" providerId="ADAL" clId="{1AA4F8C1-8969-4F3C-861D-5C099A5D2320}" dt="2023-10-05T15:46:31.270" v="102"/>
        <pc:sldMkLst>
          <pc:docMk/>
          <pc:sldMk cId="0" sldId="268"/>
        </pc:sldMkLst>
      </pc:sldChg>
      <pc:sldChg chg="replTag delTag">
        <pc:chgData name="Abdulla Gozalov" userId="a2de045a-68a6-4d03-ba6d-31275eda1754" providerId="ADAL" clId="{1AA4F8C1-8969-4F3C-861D-5C099A5D2320}" dt="2023-10-05T15:46:32.039" v="104"/>
        <pc:sldMkLst>
          <pc:docMk/>
          <pc:sldMk cId="0" sldId="269"/>
        </pc:sldMkLst>
      </pc:sldChg>
      <pc:sldChg chg="replTag delTag">
        <pc:chgData name="Abdulla Gozalov" userId="a2de045a-68a6-4d03-ba6d-31275eda1754" providerId="ADAL" clId="{1AA4F8C1-8969-4F3C-861D-5C099A5D2320}" dt="2023-10-05T15:58:24.890" v="166"/>
        <pc:sldMkLst>
          <pc:docMk/>
          <pc:sldMk cId="0" sldId="270"/>
        </pc:sldMkLst>
      </pc:sldChg>
      <pc:sldChg chg="replTag delTag">
        <pc:chgData name="Abdulla Gozalov" userId="a2de045a-68a6-4d03-ba6d-31275eda1754" providerId="ADAL" clId="{1AA4F8C1-8969-4F3C-861D-5C099A5D2320}" dt="2023-10-05T16:00:47.956" v="196"/>
        <pc:sldMkLst>
          <pc:docMk/>
          <pc:sldMk cId="0" sldId="273"/>
        </pc:sldMkLst>
      </pc:sldChg>
      <pc:sldChg chg="replTag delTag">
        <pc:chgData name="Abdulla Gozalov" userId="a2de045a-68a6-4d03-ba6d-31275eda1754" providerId="ADAL" clId="{1AA4F8C1-8969-4F3C-861D-5C099A5D2320}" dt="2023-10-05T15:59:13.093" v="170"/>
        <pc:sldMkLst>
          <pc:docMk/>
          <pc:sldMk cId="0" sldId="274"/>
        </pc:sldMkLst>
      </pc:sldChg>
      <pc:sldChg chg="ord replTag delTag">
        <pc:chgData name="Abdulla Gozalov" userId="a2de045a-68a6-4d03-ba6d-31275eda1754" providerId="ADAL" clId="{1AA4F8C1-8969-4F3C-861D-5C099A5D2320}" dt="2023-10-05T16:00:49.294" v="198"/>
        <pc:sldMkLst>
          <pc:docMk/>
          <pc:sldMk cId="0" sldId="277"/>
        </pc:sldMkLst>
      </pc:sldChg>
      <pc:sldChg chg="modSp mod replTag delTag">
        <pc:chgData name="Abdulla Gozalov" userId="a2de045a-68a6-4d03-ba6d-31275eda1754" providerId="ADAL" clId="{1AA4F8C1-8969-4F3C-861D-5C099A5D2320}" dt="2023-10-05T16:07:36.093" v="577" actId="6549"/>
        <pc:sldMkLst>
          <pc:docMk/>
          <pc:sldMk cId="0" sldId="278"/>
        </pc:sldMkLst>
        <pc:spChg chg="mod">
          <ac:chgData name="Abdulla Gozalov" userId="a2de045a-68a6-4d03-ba6d-31275eda1754" providerId="ADAL" clId="{1AA4F8C1-8969-4F3C-861D-5C099A5D2320}" dt="2023-10-05T16:07:36.093" v="577" actId="6549"/>
          <ac:spMkLst>
            <pc:docMk/>
            <pc:sldMk cId="0" sldId="278"/>
            <ac:spMk id="22531" creationId="{5A7A06C8-BC7A-4DBB-A0E0-CE777F0CC7AD}"/>
          </ac:spMkLst>
        </pc:spChg>
      </pc:sldChg>
      <pc:sldChg chg="replTag delTag">
        <pc:chgData name="Abdulla Gozalov" userId="a2de045a-68a6-4d03-ba6d-31275eda1754" providerId="ADAL" clId="{1AA4F8C1-8969-4F3C-861D-5C099A5D2320}" dt="2023-10-05T15:56:47.743" v="162"/>
        <pc:sldMkLst>
          <pc:docMk/>
          <pc:sldMk cId="0" sldId="279"/>
        </pc:sldMkLst>
      </pc:sldChg>
      <pc:sldChg chg="replTag delTag">
        <pc:chgData name="Abdulla Gozalov" userId="a2de045a-68a6-4d03-ba6d-31275eda1754" providerId="ADAL" clId="{1AA4F8C1-8969-4F3C-861D-5C099A5D2320}" dt="2023-10-05T15:46:29.471" v="98"/>
        <pc:sldMkLst>
          <pc:docMk/>
          <pc:sldMk cId="0" sldId="284"/>
        </pc:sldMkLst>
      </pc:sldChg>
      <pc:sldChg chg="replTag delTag">
        <pc:chgData name="Abdulla Gozalov" userId="a2de045a-68a6-4d03-ba6d-31275eda1754" providerId="ADAL" clId="{1AA4F8C1-8969-4F3C-861D-5C099A5D2320}" dt="2023-10-05T15:39:24.398" v="7"/>
        <pc:sldMkLst>
          <pc:docMk/>
          <pc:sldMk cId="0" sldId="285"/>
        </pc:sldMkLst>
      </pc:sldChg>
      <pc:sldChg chg="replTag delTag">
        <pc:chgData name="Abdulla Gozalov" userId="a2de045a-68a6-4d03-ba6d-31275eda1754" providerId="ADAL" clId="{1AA4F8C1-8969-4F3C-861D-5C099A5D2320}" dt="2023-10-05T15:43:27.628" v="50"/>
        <pc:sldMkLst>
          <pc:docMk/>
          <pc:sldMk cId="1351503433" sldId="290"/>
        </pc:sldMkLst>
      </pc:sldChg>
      <pc:sldChg chg="replTag delTag">
        <pc:chgData name="Abdulla Gozalov" userId="a2de045a-68a6-4d03-ba6d-31275eda1754" providerId="ADAL" clId="{1AA4F8C1-8969-4F3C-861D-5C099A5D2320}" dt="2023-10-05T15:43:47.567" v="56"/>
        <pc:sldMkLst>
          <pc:docMk/>
          <pc:sldMk cId="3003545982" sldId="292"/>
        </pc:sldMkLst>
      </pc:sldChg>
      <pc:sldChg chg="replTag delTag">
        <pc:chgData name="Abdulla Gozalov" userId="a2de045a-68a6-4d03-ba6d-31275eda1754" providerId="ADAL" clId="{1AA4F8C1-8969-4F3C-861D-5C099A5D2320}" dt="2023-10-05T15:44:55.924" v="70"/>
        <pc:sldMkLst>
          <pc:docMk/>
          <pc:sldMk cId="3565546407" sldId="293"/>
        </pc:sldMkLst>
      </pc:sldChg>
      <pc:sldChg chg="replTag delTag">
        <pc:chgData name="Abdulla Gozalov" userId="a2de045a-68a6-4d03-ba6d-31275eda1754" providerId="ADAL" clId="{1AA4F8C1-8969-4F3C-861D-5C099A5D2320}" dt="2023-10-05T15:59:08.546" v="168"/>
        <pc:sldMkLst>
          <pc:docMk/>
          <pc:sldMk cId="3381313931" sldId="426"/>
        </pc:sldMkLst>
      </pc:sldChg>
      <pc:sldChg chg="replTag delTag">
        <pc:chgData name="Abdulla Gozalov" userId="a2de045a-68a6-4d03-ba6d-31275eda1754" providerId="ADAL" clId="{1AA4F8C1-8969-4F3C-861D-5C099A5D2320}" dt="2023-10-05T15:39:23.499" v="5"/>
        <pc:sldMkLst>
          <pc:docMk/>
          <pc:sldMk cId="0" sldId="656"/>
        </pc:sldMkLst>
      </pc:sldChg>
      <pc:sldChg chg="replTag delTag">
        <pc:chgData name="Abdulla Gozalov" userId="a2de045a-68a6-4d03-ba6d-31275eda1754" providerId="ADAL" clId="{1AA4F8C1-8969-4F3C-861D-5C099A5D2320}" dt="2023-10-05T15:42:25.215" v="36"/>
        <pc:sldMkLst>
          <pc:docMk/>
          <pc:sldMk cId="0" sldId="660"/>
        </pc:sldMkLst>
      </pc:sldChg>
      <pc:sldChg chg="replTag delTag">
        <pc:chgData name="Abdulla Gozalov" userId="a2de045a-68a6-4d03-ba6d-31275eda1754" providerId="ADAL" clId="{1AA4F8C1-8969-4F3C-861D-5C099A5D2320}" dt="2023-10-05T15:46:30.324" v="100"/>
        <pc:sldMkLst>
          <pc:docMk/>
          <pc:sldMk cId="0" sldId="661"/>
        </pc:sldMkLst>
      </pc:sldChg>
      <pc:sldChg chg="modSp mod replTag delTag">
        <pc:chgData name="Abdulla Gozalov" userId="a2de045a-68a6-4d03-ba6d-31275eda1754" providerId="ADAL" clId="{1AA4F8C1-8969-4F3C-861D-5C099A5D2320}" dt="2023-10-05T15:45:42.479" v="74" actId="27636"/>
        <pc:sldMkLst>
          <pc:docMk/>
          <pc:sldMk cId="0" sldId="662"/>
        </pc:sldMkLst>
        <pc:spChg chg="mod">
          <ac:chgData name="Abdulla Gozalov" userId="a2de045a-68a6-4d03-ba6d-31275eda1754" providerId="ADAL" clId="{1AA4F8C1-8969-4F3C-861D-5C099A5D2320}" dt="2023-10-05T15:45:42.479" v="74" actId="27636"/>
          <ac:spMkLst>
            <pc:docMk/>
            <pc:sldMk cId="0" sldId="662"/>
            <ac:spMk id="17411" creationId="{7B543CCC-A393-4404-9C27-26660967F8F2}"/>
          </ac:spMkLst>
        </pc:spChg>
      </pc:sldChg>
      <pc:sldChg chg="replTag delTag">
        <pc:chgData name="Abdulla Gozalov" userId="a2de045a-68a6-4d03-ba6d-31275eda1754" providerId="ADAL" clId="{1AA4F8C1-8969-4F3C-861D-5C099A5D2320}" dt="2023-10-05T15:46:22.046" v="88"/>
        <pc:sldMkLst>
          <pc:docMk/>
          <pc:sldMk cId="2756793342" sldId="745"/>
        </pc:sldMkLst>
      </pc:sldChg>
      <pc:sldChg chg="replTag delTag">
        <pc:chgData name="Abdulla Gozalov" userId="a2de045a-68a6-4d03-ba6d-31275eda1754" providerId="ADAL" clId="{1AA4F8C1-8969-4F3C-861D-5C099A5D2320}" dt="2023-10-05T15:46:33.268" v="106"/>
        <pc:sldMkLst>
          <pc:docMk/>
          <pc:sldMk cId="3706622128" sldId="746"/>
        </pc:sldMkLst>
      </pc:sldChg>
      <pc:sldChg chg="replTag delTag">
        <pc:chgData name="Abdulla Gozalov" userId="a2de045a-68a6-4d03-ba6d-31275eda1754" providerId="ADAL" clId="{1AA4F8C1-8969-4F3C-861D-5C099A5D2320}" dt="2023-10-05T15:54:38.408" v="156"/>
        <pc:sldMkLst>
          <pc:docMk/>
          <pc:sldMk cId="3429447927" sldId="747"/>
        </pc:sldMkLst>
      </pc:sldChg>
      <pc:sldChg chg="replTag delTag">
        <pc:chgData name="Abdulla Gozalov" userId="a2de045a-68a6-4d03-ba6d-31275eda1754" providerId="ADAL" clId="{1AA4F8C1-8969-4F3C-861D-5C099A5D2320}" dt="2023-10-05T15:57:10.975" v="164"/>
        <pc:sldMkLst>
          <pc:docMk/>
          <pc:sldMk cId="0" sldId="748"/>
        </pc:sldMkLst>
      </pc:sldChg>
      <pc:sldChg chg="replTag delTag">
        <pc:chgData name="Abdulla Gozalov" userId="a2de045a-68a6-4d03-ba6d-31275eda1754" providerId="ADAL" clId="{1AA4F8C1-8969-4F3C-861D-5C099A5D2320}" dt="2023-10-05T16:02:50.617" v="218"/>
        <pc:sldMkLst>
          <pc:docMk/>
          <pc:sldMk cId="0" sldId="749"/>
        </pc:sldMkLst>
      </pc:sldChg>
      <pc:sldChg chg="modSp mod replTag delTag">
        <pc:chgData name="Abdulla Gozalov" userId="a2de045a-68a6-4d03-ba6d-31275eda1754" providerId="ADAL" clId="{1AA4F8C1-8969-4F3C-861D-5C099A5D2320}" dt="2023-10-05T16:13:50.765" v="778"/>
        <pc:sldMkLst>
          <pc:docMk/>
          <pc:sldMk cId="0" sldId="751"/>
        </pc:sldMkLst>
        <pc:spChg chg="mod">
          <ac:chgData name="Abdulla Gozalov" userId="a2de045a-68a6-4d03-ba6d-31275eda1754" providerId="ADAL" clId="{1AA4F8C1-8969-4F3C-861D-5C099A5D2320}" dt="2023-10-05T16:08:48.359" v="593" actId="20577"/>
          <ac:spMkLst>
            <pc:docMk/>
            <pc:sldMk cId="0" sldId="751"/>
            <ac:spMk id="24579" creationId="{7D403271-042F-481B-A9E9-2E47F8F5670D}"/>
          </ac:spMkLst>
        </pc:spChg>
      </pc:sldChg>
      <pc:sldChg chg="replTag delTag">
        <pc:chgData name="Abdulla Gozalov" userId="a2de045a-68a6-4d03-ba6d-31275eda1754" providerId="ADAL" clId="{1AA4F8C1-8969-4F3C-861D-5C099A5D2320}" dt="2023-10-05T16:14:32.724" v="803"/>
        <pc:sldMkLst>
          <pc:docMk/>
          <pc:sldMk cId="0" sldId="752"/>
        </pc:sldMkLst>
      </pc:sldChg>
      <pc:sldChg chg="modSp mod replTag delTag">
        <pc:chgData name="Abdulla Gozalov" userId="a2de045a-68a6-4d03-ba6d-31275eda1754" providerId="ADAL" clId="{1AA4F8C1-8969-4F3C-861D-5C099A5D2320}" dt="2023-10-05T16:14:07.952" v="795" actId="20577"/>
        <pc:sldMkLst>
          <pc:docMk/>
          <pc:sldMk cId="0" sldId="754"/>
        </pc:sldMkLst>
        <pc:spChg chg="mod">
          <ac:chgData name="Abdulla Gozalov" userId="a2de045a-68a6-4d03-ba6d-31275eda1754" providerId="ADAL" clId="{1AA4F8C1-8969-4F3C-861D-5C099A5D2320}" dt="2023-10-05T16:14:07.952" v="795" actId="20577"/>
          <ac:spMkLst>
            <pc:docMk/>
            <pc:sldMk cId="0" sldId="754"/>
            <ac:spMk id="27651" creationId="{3C178129-D8F9-4CCE-992E-BAA27681070D}"/>
          </ac:spMkLst>
        </pc:spChg>
      </pc:sldChg>
      <pc:sldChg chg="replTag delTag">
        <pc:chgData name="Abdulla Gozalov" userId="a2de045a-68a6-4d03-ba6d-31275eda1754" providerId="ADAL" clId="{1AA4F8C1-8969-4F3C-861D-5C099A5D2320}" dt="2023-10-05T16:20:21.883" v="880"/>
        <pc:sldMkLst>
          <pc:docMk/>
          <pc:sldMk cId="0" sldId="755"/>
        </pc:sldMkLst>
      </pc:sldChg>
      <pc:sldChg chg="modSp mod replTag delTag">
        <pc:chgData name="Abdulla Gozalov" userId="a2de045a-68a6-4d03-ba6d-31275eda1754" providerId="ADAL" clId="{1AA4F8C1-8969-4F3C-861D-5C099A5D2320}" dt="2023-10-05T15:42:13.323" v="34"/>
        <pc:sldMkLst>
          <pc:docMk/>
          <pc:sldMk cId="2562646807" sldId="756"/>
        </pc:sldMkLst>
        <pc:spChg chg="mod">
          <ac:chgData name="Abdulla Gozalov" userId="a2de045a-68a6-4d03-ba6d-31275eda1754" providerId="ADAL" clId="{1AA4F8C1-8969-4F3C-861D-5C099A5D2320}" dt="2023-10-05T15:41:54.796" v="29" actId="1076"/>
          <ac:spMkLst>
            <pc:docMk/>
            <pc:sldMk cId="2562646807" sldId="756"/>
            <ac:spMk id="11" creationId="{979A23DF-45ED-410C-8C45-6CF2A928C6AF}"/>
          </ac:spMkLst>
        </pc:spChg>
        <pc:spChg chg="mod">
          <ac:chgData name="Abdulla Gozalov" userId="a2de045a-68a6-4d03-ba6d-31275eda1754" providerId="ADAL" clId="{1AA4F8C1-8969-4F3C-861D-5C099A5D2320}" dt="2023-10-05T15:41:58.455" v="30" actId="1076"/>
          <ac:spMkLst>
            <pc:docMk/>
            <pc:sldMk cId="2562646807" sldId="756"/>
            <ac:spMk id="12" creationId="{022E4553-128D-4616-ADF5-378E0631C2D0}"/>
          </ac:spMkLst>
        </pc:spChg>
        <pc:spChg chg="mod">
          <ac:chgData name="Abdulla Gozalov" userId="a2de045a-68a6-4d03-ba6d-31275eda1754" providerId="ADAL" clId="{1AA4F8C1-8969-4F3C-861D-5C099A5D2320}" dt="2023-10-05T15:41:08.062" v="28" actId="1076"/>
          <ac:spMkLst>
            <pc:docMk/>
            <pc:sldMk cId="2562646807" sldId="756"/>
            <ac:spMk id="16" creationId="{AF0703EF-1EEF-E347-9648-05FDA419093C}"/>
          </ac:spMkLst>
        </pc:spChg>
        <pc:spChg chg="mod">
          <ac:chgData name="Abdulla Gozalov" userId="a2de045a-68a6-4d03-ba6d-31275eda1754" providerId="ADAL" clId="{1AA4F8C1-8969-4F3C-861D-5C099A5D2320}" dt="2023-10-05T15:41:02.842" v="27" actId="1076"/>
          <ac:spMkLst>
            <pc:docMk/>
            <pc:sldMk cId="2562646807" sldId="756"/>
            <ac:spMk id="22" creationId="{EB2A3A3A-97C2-B238-8118-13198C5F4510}"/>
          </ac:spMkLst>
        </pc:spChg>
      </pc:sldChg>
      <pc:sldChg chg="replTag delTag">
        <pc:chgData name="Abdulla Gozalov" userId="a2de045a-68a6-4d03-ba6d-31275eda1754" providerId="ADAL" clId="{1AA4F8C1-8969-4F3C-861D-5C099A5D2320}" dt="2023-10-05T15:38:39.171" v="1"/>
        <pc:sldMkLst>
          <pc:docMk/>
          <pc:sldMk cId="0" sldId="759"/>
        </pc:sldMkLst>
      </pc:sldChg>
      <pc:sldChg chg="replTag delTag">
        <pc:chgData name="Abdulla Gozalov" userId="a2de045a-68a6-4d03-ba6d-31275eda1754" providerId="ADAL" clId="{1AA4F8C1-8969-4F3C-861D-5C099A5D2320}" dt="2023-10-05T15:46:36.918" v="108"/>
        <pc:sldMkLst>
          <pc:docMk/>
          <pc:sldMk cId="1239131385" sldId="760"/>
        </pc:sldMkLst>
      </pc:sldChg>
      <pc:sldChg chg="modSp mod replTag delTag">
        <pc:chgData name="Abdulla Gozalov" userId="a2de045a-68a6-4d03-ba6d-31275eda1754" providerId="ADAL" clId="{1AA4F8C1-8969-4F3C-861D-5C099A5D2320}" dt="2023-10-05T16:20:22.558" v="882"/>
        <pc:sldMkLst>
          <pc:docMk/>
          <pc:sldMk cId="3655409449" sldId="761"/>
        </pc:sldMkLst>
        <pc:spChg chg="mod">
          <ac:chgData name="Abdulla Gozalov" userId="a2de045a-68a6-4d03-ba6d-31275eda1754" providerId="ADAL" clId="{1AA4F8C1-8969-4F3C-861D-5C099A5D2320}" dt="2023-10-05T16:19:37.550" v="874" actId="20577"/>
          <ac:spMkLst>
            <pc:docMk/>
            <pc:sldMk cId="3655409449" sldId="761"/>
            <ac:spMk id="3" creationId="{AFB29FE8-F329-442D-A785-E7FC2528D428}"/>
          </ac:spMkLst>
        </pc:spChg>
      </pc:sldChg>
      <pc:sldChg chg="modSp mod replTag delTag">
        <pc:chgData name="Abdulla Gozalov" userId="a2de045a-68a6-4d03-ba6d-31275eda1754" providerId="ADAL" clId="{1AA4F8C1-8969-4F3C-861D-5C099A5D2320}" dt="2023-10-05T16:22:31.880" v="1119" actId="6549"/>
        <pc:sldMkLst>
          <pc:docMk/>
          <pc:sldMk cId="3364473151" sldId="762"/>
        </pc:sldMkLst>
        <pc:spChg chg="mod">
          <ac:chgData name="Abdulla Gozalov" userId="a2de045a-68a6-4d03-ba6d-31275eda1754" providerId="ADAL" clId="{1AA4F8C1-8969-4F3C-861D-5C099A5D2320}" dt="2023-10-05T16:22:31.880" v="1119" actId="6549"/>
          <ac:spMkLst>
            <pc:docMk/>
            <pc:sldMk cId="3364473151" sldId="762"/>
            <ac:spMk id="3" creationId="{E82E5CDB-7378-472D-BB0C-21C875439185}"/>
          </ac:spMkLst>
        </pc:spChg>
      </pc:sldChg>
      <pc:sldChg chg="replTag delTag">
        <pc:chgData name="Abdulla Gozalov" userId="a2de045a-68a6-4d03-ba6d-31275eda1754" providerId="ADAL" clId="{1AA4F8C1-8969-4F3C-861D-5C099A5D2320}" dt="2023-10-05T15:54:01.126" v="144"/>
        <pc:sldMkLst>
          <pc:docMk/>
          <pc:sldMk cId="784377045" sldId="763"/>
        </pc:sldMkLst>
      </pc:sldChg>
      <pc:sldChg chg="replTag delTag">
        <pc:chgData name="Abdulla Gozalov" userId="a2de045a-68a6-4d03-ba6d-31275eda1754" providerId="ADAL" clId="{1AA4F8C1-8969-4F3C-861D-5C099A5D2320}" dt="2023-10-05T15:46:37.555" v="110"/>
        <pc:sldMkLst>
          <pc:docMk/>
          <pc:sldMk cId="1154385644" sldId="764"/>
        </pc:sldMkLst>
      </pc:sldChg>
      <pc:sldChg chg="replTag delTag">
        <pc:chgData name="Abdulla Gozalov" userId="a2de045a-68a6-4d03-ba6d-31275eda1754" providerId="ADAL" clId="{1AA4F8C1-8969-4F3C-861D-5C099A5D2320}" dt="2023-10-05T15:46:19.252" v="84"/>
        <pc:sldMkLst>
          <pc:docMk/>
          <pc:sldMk cId="2673046854" sldId="765"/>
        </pc:sldMkLst>
      </pc:sldChg>
      <pc:sldChg chg="replTag delTag">
        <pc:chgData name="Abdulla Gozalov" userId="a2de045a-68a6-4d03-ba6d-31275eda1754" providerId="ADAL" clId="{1AA4F8C1-8969-4F3C-861D-5C099A5D2320}" dt="2023-10-05T15:46:20.167" v="86"/>
        <pc:sldMkLst>
          <pc:docMk/>
          <pc:sldMk cId="2997549893" sldId="767"/>
        </pc:sldMkLst>
      </pc:sldChg>
      <pc:sldChg chg="replTag delTag">
        <pc:chgData name="Abdulla Gozalov" userId="a2de045a-68a6-4d03-ba6d-31275eda1754" providerId="ADAL" clId="{1AA4F8C1-8969-4F3C-861D-5C099A5D2320}" dt="2023-10-05T15:46:43.425" v="116"/>
        <pc:sldMkLst>
          <pc:docMk/>
          <pc:sldMk cId="1609300149" sldId="770"/>
        </pc:sldMkLst>
      </pc:sldChg>
      <pc:sldChg chg="modSp mod replTag delTag">
        <pc:chgData name="Abdulla Gozalov" userId="a2de045a-68a6-4d03-ba6d-31275eda1754" providerId="ADAL" clId="{1AA4F8C1-8969-4F3C-861D-5C099A5D2320}" dt="2023-10-05T16:13:51.322" v="780"/>
        <pc:sldMkLst>
          <pc:docMk/>
          <pc:sldMk cId="3351258222" sldId="771"/>
        </pc:sldMkLst>
        <pc:spChg chg="mod">
          <ac:chgData name="Abdulla Gozalov" userId="a2de045a-68a6-4d03-ba6d-31275eda1754" providerId="ADAL" clId="{1AA4F8C1-8969-4F3C-861D-5C099A5D2320}" dt="2023-10-05T16:13:06.897" v="768" actId="20577"/>
          <ac:spMkLst>
            <pc:docMk/>
            <pc:sldMk cId="3351258222" sldId="771"/>
            <ac:spMk id="24579" creationId="{7D403271-042F-481B-A9E9-2E47F8F5670D}"/>
          </ac:spMkLst>
        </pc:spChg>
      </pc:sldChg>
      <pc:sldChg chg="replTag delTag">
        <pc:chgData name="Abdulla Gozalov" userId="a2de045a-68a6-4d03-ba6d-31275eda1754" providerId="ADAL" clId="{1AA4F8C1-8969-4F3C-861D-5C099A5D2320}" dt="2023-10-05T16:14:28.552" v="801"/>
        <pc:sldMkLst>
          <pc:docMk/>
          <pc:sldMk cId="738993174" sldId="772"/>
        </pc:sldMkLst>
      </pc:sldChg>
      <pc:sldChg chg="replTag delTag">
        <pc:chgData name="Abdulla Gozalov" userId="a2de045a-68a6-4d03-ba6d-31275eda1754" providerId="ADAL" clId="{1AA4F8C1-8969-4F3C-861D-5C099A5D2320}" dt="2023-10-05T15:46:24.374" v="90"/>
        <pc:sldMkLst>
          <pc:docMk/>
          <pc:sldMk cId="2673589041" sldId="773"/>
        </pc:sldMkLst>
      </pc:sldChg>
      <pc:sldChg chg="replTag delTag">
        <pc:chgData name="Abdulla Gozalov" userId="a2de045a-68a6-4d03-ba6d-31275eda1754" providerId="ADAL" clId="{1AA4F8C1-8969-4F3C-861D-5C099A5D2320}" dt="2023-10-05T15:54:16.550" v="154"/>
        <pc:sldMkLst>
          <pc:docMk/>
          <pc:sldMk cId="1882492988" sldId="774"/>
        </pc:sldMkLst>
      </pc:sldChg>
      <pc:sldChg chg="modSp mod replTag delTag">
        <pc:chgData name="Abdulla Gozalov" userId="a2de045a-68a6-4d03-ba6d-31275eda1754" providerId="ADAL" clId="{1AA4F8C1-8969-4F3C-861D-5C099A5D2320}" dt="2023-10-05T16:05:21.599" v="550" actId="20577"/>
        <pc:sldMkLst>
          <pc:docMk/>
          <pc:sldMk cId="4035173409" sldId="775"/>
        </pc:sldMkLst>
        <pc:spChg chg="mod">
          <ac:chgData name="Abdulla Gozalov" userId="a2de045a-68a6-4d03-ba6d-31275eda1754" providerId="ADAL" clId="{1AA4F8C1-8969-4F3C-861D-5C099A5D2320}" dt="2023-10-05T16:05:21.599" v="550" actId="20577"/>
          <ac:spMkLst>
            <pc:docMk/>
            <pc:sldMk cId="4035173409" sldId="775"/>
            <ac:spMk id="21507" creationId="{F97A4804-D580-48A2-8A4A-FDD7BD866E1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F3EA0-2068-4062-859C-227617C48D37}" type="datetimeFigureOut">
              <a:rPr lang="en-US" smtClean="0"/>
              <a:t>01/06/2024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72FC1-3562-4F8E-B634-FE3C2B2AD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93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94B4D56F-21F3-4C2F-922D-27DFC2B910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53AED3CC-CD9E-4763-A9EE-15B5FA49DB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14DB00C1-D857-43DA-8340-1E5D982E78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A26F77-D567-4256-A0A8-6A6E9175F35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Any statistical table is a set of observations or measures.</a:t>
            </a:r>
          </a:p>
          <a:p>
            <a:r>
              <a:rPr lang="en-US" altLang="en-US" dirty="0"/>
              <a:t>But the observation itself means nothing.</a:t>
            </a:r>
          </a:p>
          <a:p>
            <a:r>
              <a:rPr lang="en-US" altLang="en-US" dirty="0"/>
              <a:t>We need metadata to identify the figure such as the Tourism establishments, the unit, the country, the frequency, the time…</a:t>
            </a:r>
          </a:p>
          <a:p>
            <a:r>
              <a:rPr lang="en-US" altLang="en-US" dirty="0"/>
              <a:t>This information will be called </a:t>
            </a:r>
            <a:r>
              <a:rPr lang="en-US" altLang="en-US" i="1" dirty="0"/>
              <a:t>structural metadata.</a:t>
            </a:r>
          </a:p>
          <a:p>
            <a:r>
              <a:rPr lang="en-US" altLang="en-US" dirty="0"/>
              <a:t>We can now introduce our fist SDMX object: the </a:t>
            </a:r>
            <a:r>
              <a:rPr lang="en-US" altLang="en-US" i="1" dirty="0"/>
              <a:t>Concept.</a:t>
            </a:r>
          </a:p>
          <a:p>
            <a:r>
              <a:rPr lang="en-US" altLang="en-US" dirty="0"/>
              <a:t>The concept is a label describing the data.</a:t>
            </a:r>
          </a:p>
          <a:p>
            <a:r>
              <a:rPr lang="en-US" altLang="en-US" dirty="0"/>
              <a:t>It has an ID, a name and description in several languages.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5C3601-C906-49E4-8B93-0224A795516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11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72FC1-3562-4F8E-B634-FE3C2B2AD4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06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72FC1-3562-4F8E-B634-FE3C2B2AD4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41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72FC1-3562-4F8E-B634-FE3C2B2AD4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4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72FC1-3562-4F8E-B634-FE3C2B2AD44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85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7883C98-F910-4358-94F9-40A7B6DCC4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06513"/>
            <a:ext cx="12192000" cy="55514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4960600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9C5C1-0241-40A8-A05A-CE2C146C3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61609F-4F80-4299-B0C9-171EF0420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03190-FCB1-43E1-993A-6583FE4D7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903C5-6769-497F-8320-8DE30DC73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A0431-398D-48E8-A819-0C58E3B0C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566EF-19C5-4E62-A22D-7756583A6DF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598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7FF310-6E9B-4DBC-861B-57BF5D7B44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29B743-91DF-40FC-8E6A-6B464B1FD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02AC5-E34B-45FF-B8A0-E4ADBB692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45DAE-67D9-4857-856A-8700BAB9D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C3569-FB79-4410-998E-F6C8CC8E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26FA03-5F08-42F8-A4E7-8C7BB82D2FA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6342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E030FBF-A577-4B96-8D0E-0FD79EA04A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8" y="1527048"/>
            <a:ext cx="12188952" cy="533095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BE88154-16C0-4CA2-830B-309EA8F105CD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7368001" y="1537052"/>
            <a:ext cx="3913632" cy="53309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Steps</a:t>
            </a:r>
          </a:p>
        </p:txBody>
      </p:sp>
    </p:spTree>
    <p:extLst>
      <p:ext uri="{BB962C8B-B14F-4D97-AF65-F5344CB8AC3E}">
        <p14:creationId xmlns:p14="http://schemas.microsoft.com/office/powerpoint/2010/main" val="25684291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66DE10A-8661-4F83-8D7C-D72FC0D95C7D}" type="slidenum">
              <a:rPr lang="fr-BE" smtClean="0"/>
              <a:pPr>
                <a:defRPr/>
              </a:pPr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19630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66DE10A-8661-4F83-8D7C-D72FC0D95C7D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62703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A283503-79E9-4395-9B9E-7FEA922D03C1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88484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27B6D-8E29-49B2-8858-15A91CE9F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77A45-B4E2-4815-80D6-65EDC991A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AA852-C49E-4FE5-9A76-BBDF681CC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01/06/2024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AAF7D-D5F0-4759-A2D4-B8B40988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8D5D0-1E62-4D5D-82D8-98C18E563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71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C79CA-9345-45E7-AD5B-744DB72C4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C6678-75AE-4CFA-ADA9-BA95E01BA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AFF20-F56E-4EBF-ABE6-23F4FB85B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01/06/2024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ED1E3-23EE-4849-9212-8D7BD1CAA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A4D17-DF72-4605-8667-7BFFB6405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51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CB553-199A-41CC-9637-B100BE909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DE3F7-3564-473A-A384-011EFC4B0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01AEC-AD48-4D72-8311-91E4EF711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01/06/2024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91787-5D8A-4CB4-8B4D-D31BF06F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D380E-B121-4C3D-9799-A95D897D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50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033F6-61FD-4255-96DD-DC9E7556E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A20BB-3394-43F0-B78B-73A3C0367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559D8C-1106-47A0-A0CB-400064826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A3D0E-373A-4DF8-9BDA-1A98F7755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01/06/2024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EF5060-0964-47D6-9721-27E529719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C398F6-F1BA-4DAB-82B5-329BA08A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0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542EFEF-1A14-46D1-8FC8-DDDD04F1B7D5}"/>
              </a:ext>
            </a:extLst>
          </p:cNvPr>
          <p:cNvGrpSpPr/>
          <p:nvPr/>
        </p:nvGrpSpPr>
        <p:grpSpPr>
          <a:xfrm>
            <a:off x="-9312" y="-5242"/>
            <a:ext cx="12201312" cy="6868484"/>
            <a:chOff x="-9312" y="-5242"/>
            <a:chExt cx="12201312" cy="686848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10EE44E-62E7-48B7-96AF-6BCF9D6DBD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9" t="7292" b="3494"/>
            <a:stretch/>
          </p:blipFill>
          <p:spPr>
            <a:xfrm>
              <a:off x="-9312" y="-5242"/>
              <a:ext cx="12201312" cy="686848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814AC0F-CF63-4F68-A8DA-2805C1A0A476}"/>
                </a:ext>
              </a:extLst>
            </p:cNvPr>
            <p:cNvSpPr txBox="1"/>
            <p:nvPr/>
          </p:nvSpPr>
          <p:spPr>
            <a:xfrm>
              <a:off x="1536699" y="6337300"/>
              <a:ext cx="5343072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500" b="1" spc="-50">
                  <a:latin typeface="Roboto" panose="02000000000000000000" pitchFamily="2" charset="0"/>
                  <a:ea typeface="Roboto" panose="02000000000000000000" pitchFamily="2" charset="0"/>
                </a:rPr>
                <a:t>Statistics Division</a:t>
              </a:r>
              <a:endParaRPr lang="en-US" sz="1500" b="1" spc="-5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362A5A-1AD6-41A1-8A9C-ADCD0B6B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866" y="1085222"/>
            <a:ext cx="9926934" cy="834013"/>
          </a:xfrm>
        </p:spPr>
        <p:txBody>
          <a:bodyPr anchor="t">
            <a:normAutofit/>
          </a:bodyPr>
          <a:lstStyle>
            <a:lvl1pPr>
              <a:defRPr sz="2800" b="1">
                <a:latin typeface="Montserrat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10B8B-D2A2-45E5-A128-E0FFBE660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7832" y="2110155"/>
            <a:ext cx="9725967" cy="406680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58660-32DA-4BE7-87E5-433172BAF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7503" y="6334660"/>
            <a:ext cx="6933363" cy="365125"/>
          </a:xfrm>
        </p:spPr>
        <p:txBody>
          <a:bodyPr/>
          <a:lstStyle>
            <a:lvl1pPr algn="ctr"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3DB9C-6AAB-4D32-AA9E-0D1DFE965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090" y="6334660"/>
            <a:ext cx="587289" cy="365125"/>
          </a:xfrm>
        </p:spPr>
        <p:txBody>
          <a:bodyPr/>
          <a:lstStyle>
            <a:lvl1pPr algn="r"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6255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0A493-AFB3-4ED6-A240-0518F698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EED7A-66EF-421C-9B4F-FB3843C2A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6FC4A-0B63-4D42-961C-C292AA5E2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6AA7AA-C65D-4842-B5A7-AC72B68875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D99E86-BB4C-433C-A2CB-C36A93F05F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328E8B-4F60-40F5-9C58-480C18480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01/06/2024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99CE3D-4EA8-488A-8DF8-4E815BAD8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905025-AD12-4D12-AAA5-CCD78D37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8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2468D-3884-4854-9D6E-2D3CEC494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07B8A8-EA57-4687-98A4-3B249B161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01/06/2024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5CEEC5-90DE-4F1A-8667-D23B2CC31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1A73A7-7384-4455-9C7D-EE42371D3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22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7EABA2-A28E-45FE-B37C-CACA7513E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01/06/2024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F0422D-3B10-4D67-BF10-D4E187A9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84C83-831A-46E3-A77D-42553291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83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4F0B4-93CD-46AC-BAA2-00B1BE74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BF6EA-AAAF-4F1A-A621-806FB7045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C42B7E-D648-4746-B9F5-3225C3E45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700FB-C6E5-4260-B836-25617CDAB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01/06/2024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F137DC-21F2-42E5-B0F2-40EB6579B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9BF81-0836-4EC9-BC1E-6B3C35A1F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77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33DF1-2A76-471F-A277-2188373C2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ABA6FE-961C-4715-9002-7846646559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BBBEF-E5E3-478F-9EA8-202525292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1E04B-AF87-4FBF-95DB-9F5D0CAF5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01/06/2024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02D42-1556-4066-8720-5FD8990B1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E7EFB-E462-4A4F-9AC0-326FFC6E8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67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89B20-45C2-46C4-BC8F-6C648089D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BDC0B-D4CF-4680-8065-D2B94D201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36323-4B01-4BF8-9C61-F2B05A0AC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01/06/2024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25852-EC3D-4FBD-B96E-C6BBE10C9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FA2D4-544E-4790-A893-55EF83365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97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D62D52-77A6-48F6-8D87-701760364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1DF3B3-7C06-4BBE-B86C-72A7B5432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F33A3-2CBE-4D2E-9F8E-F89C2EDEF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01/06/2024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D9F28-F3B7-4C9F-86BA-B0526D186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D9560-14F0-4BC2-9A30-AD4C6FAE6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79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68C3-542F-44C9-96A1-F0C2A16BE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A4C16-D351-4F65-89FB-DBACEB361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00900-6EA7-497D-8795-24333B91C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89797-B810-4869-A342-2FF41F004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4DCA-3EA9-4C80-800B-09F284121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5FC5D-77DA-45EC-9B11-9EB2C908A87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218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D779D-B1AF-41FB-8DC3-8A054CB9D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B5D0B-F989-473B-A4A6-5FAC55B923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A35947-BD81-4192-9D64-4C21EB384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584CA-3714-455D-A3CA-D75BB40CD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A00D0-1704-4E75-A9B7-A7B79A0B1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2CF52-148A-4C43-8039-C048C0793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E4CBE-494A-4868-9BCF-F074AD879BA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22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29A19-02B6-4398-9A69-495F903BC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F746E-2B25-4DB7-A428-C446904C6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A87C10-7DD4-455A-BD08-895443C0E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23AD0-8756-4539-9DFC-1ABD7705E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CE2AF7-2D0C-4AEA-9F87-B1DD3323E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2FF278-6076-41A4-AEE9-D12E26FC6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4DE55C-B447-481F-941F-DD79A16C3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AED2C4-F043-4BA2-9296-0282AA28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B7338-B215-4367-AB4B-325BA9E5314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61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9FDF3-3D85-42EE-9075-765365697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1451E7-C2D6-4F80-9059-9C6F05F0D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3E5E42-82FD-4552-A39B-30CDEECCC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F64044-42D3-4F0F-9779-43D8C6C8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E97D4-ECA1-49EA-971C-2BED6EBD3A6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486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286019-7FC2-437E-9510-C0FA926FC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F7FF08-2C8C-42D3-A5FC-62AE468A2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87C79-3325-44AC-963D-1954E981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76348-A99A-44B0-B7B1-4C0C99F727A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50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28373-7CF9-40A6-8CC7-356A12CD7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991DA-5705-45B6-BF52-02128B585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ECFB6-AB8D-4B00-A268-B6F3B9672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FF719-B1E3-446D-9ED6-DAD6B9690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9601C-A82B-4A86-B2E1-3A418859B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68E26-49E5-4865-B763-E91C2422F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DFCDB-116E-40C3-80A7-F4740D526BA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01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CA612-4B23-4A8B-BECA-98D68CD7E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EBE2B4-1D2B-4A89-AC5B-3D2F64476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AF787-6C7E-4609-BFF8-DC1E90DC7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BCE61B-C032-4883-AB6E-F89465B3A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4B4F7-25BF-43D5-8A7C-DA038C5BB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F4067-737A-4572-8766-C207D400C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05758-C2D0-4A03-A9F1-01C71B4F3BB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20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6E8647-56AD-4330-B207-47213A50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E2B57-3F1C-48B4-AA5A-BB0EC6073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49DEE-CB30-41AE-813F-9483EA5C34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267ED-AE67-49DE-8C1F-22764F38A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61221-0CFF-4660-84D1-C51FAACEB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1CD877-254F-40E7-8C81-83AA182DD89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40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81" r:id="rId14"/>
    <p:sldLayoutId id="2147483783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A317E3-5993-41BA-9B67-6D56D5E11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09BBC-2CA6-409B-9C6B-204635904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0DCAC-FE22-4465-94C1-AE6DE0E83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60827-D15D-47E3-A7D7-4EA733BFE1B5}" type="datetimeFigureOut">
              <a:rPr lang="en-US" smtClean="0"/>
              <a:t>01/06/2024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F8F74-C59B-4CB1-9AC3-320C72E14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A136B-BA47-4A7B-91B0-E98061E12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7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dmx.org/?page_id=3215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hyperlink" Target="http://registry.sdmx.org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dmx.org/wp-content/uploads/SDMX_Guidelines_for_CDCL.docx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dmx.org/wp-content/uploads/SDMX_Glossary_Version_2_0_October_2018.ht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dmx.org/wp-content/uploads/SDMX_Glossary_Version_2_0_October_2018.ht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Placeholder 20" descr="A picture containing table, indoor&#10;&#10;Description automatically generated">
            <a:extLst>
              <a:ext uri="{FF2B5EF4-FFF2-40B4-BE49-F238E27FC236}">
                <a16:creationId xmlns:a16="http://schemas.microsoft.com/office/drawing/2014/main" id="{0F44083A-B10A-4B46-8AF1-85BAD6DDE431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4" b="19524"/>
          <a:stretch>
            <a:fillRect/>
          </a:stretch>
        </p:blipFill>
        <p:spPr>
          <a:xfrm>
            <a:off x="3175" y="1633538"/>
            <a:ext cx="12188825" cy="5330825"/>
          </a:xfrm>
        </p:spPr>
      </p:pic>
      <p:pic>
        <p:nvPicPr>
          <p:cNvPr id="10243" name="Picture Placeholder 53">
            <a:extLst>
              <a:ext uri="{FF2B5EF4-FFF2-40B4-BE49-F238E27FC236}">
                <a16:creationId xmlns:a16="http://schemas.microsoft.com/office/drawing/2014/main" id="{7BC3BF0D-D1ED-4718-9618-99F063CD049F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5" t="2" b="-2"/>
          <a:stretch>
            <a:fillRect/>
          </a:stretch>
        </p:blipFill>
        <p:spPr>
          <a:xfrm>
            <a:off x="7051675" y="1631950"/>
            <a:ext cx="4110038" cy="5330825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BCCE3C-56A6-4E3F-BD5A-85D253809ADD}"/>
              </a:ext>
            </a:extLst>
          </p:cNvPr>
          <p:cNvSpPr/>
          <p:nvPr/>
        </p:nvSpPr>
        <p:spPr>
          <a:xfrm rot="16200000">
            <a:off x="10998994" y="2540794"/>
            <a:ext cx="2133600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Photo by Markus </a:t>
            </a: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Spiske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unsplash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591233-5351-4901-828C-AFCB2239F6E6}"/>
              </a:ext>
            </a:extLst>
          </p:cNvPr>
          <p:cNvSpPr/>
          <p:nvPr/>
        </p:nvSpPr>
        <p:spPr>
          <a:xfrm>
            <a:off x="255588" y="1795463"/>
            <a:ext cx="7340600" cy="16430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/>
                <a:ea typeface="Roboto" panose="02000000000000000000" pitchFamily="2" charset="0"/>
                <a:cs typeface="Raavi" panose="020B0502040204020203" pitchFamily="34" charset="0"/>
              </a:rPr>
              <a:t>SDMX Information Model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46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7C3414-D193-42D9-940D-F54F3EC2C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415925"/>
            <a:ext cx="52133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D8FE84F0-7D47-4D31-BAC7-3E1DBB1E2A49}"/>
              </a:ext>
            </a:extLst>
          </p:cNvPr>
          <p:cNvSpPr txBox="1">
            <a:spLocks/>
          </p:cNvSpPr>
          <p:nvPr/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5ABFE5D-FA3B-B6EF-B9BA-25393B58F21B}"/>
              </a:ext>
            </a:extLst>
          </p:cNvPr>
          <p:cNvSpPr txBox="1">
            <a:spLocks/>
          </p:cNvSpPr>
          <p:nvPr/>
        </p:nvSpPr>
        <p:spPr bwMode="auto">
          <a:xfrm>
            <a:off x="496446" y="3124200"/>
            <a:ext cx="1102201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101"/>
              </a:buClr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0000"/>
              <a:buFont typeface="Wingdings" pitchFamily="2" charset="2"/>
              <a:buNone/>
              <a:defRPr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>
                <a:solidFill>
                  <a:schemeClr val="bg1"/>
                </a:solidFill>
              </a:rPr>
              <a:t>7th Regional Workshop on Data and Metadata Exchange for Reporting on SDGs</a:t>
            </a:r>
          </a:p>
          <a:p>
            <a:r>
              <a:rPr lang="en-US" kern="0" dirty="0">
                <a:solidFill>
                  <a:schemeClr val="bg1"/>
                </a:solidFill>
              </a:rPr>
              <a:t>Egypt, Cairo </a:t>
            </a:r>
          </a:p>
          <a:p>
            <a:r>
              <a:rPr lang="en-US" kern="0" dirty="0">
                <a:solidFill>
                  <a:schemeClr val="bg1"/>
                </a:solidFill>
              </a:rPr>
              <a:t>3 – 5 June 2024</a:t>
            </a:r>
          </a:p>
          <a:p>
            <a:endParaRPr lang="en-US" kern="0" dirty="0">
              <a:solidFill>
                <a:schemeClr val="bg1"/>
              </a:solidFill>
            </a:endParaRPr>
          </a:p>
          <a:p>
            <a:endParaRPr lang="en-US" kern="0" dirty="0">
              <a:solidFill>
                <a:schemeClr val="bg1"/>
              </a:solidFill>
            </a:endParaRPr>
          </a:p>
          <a:p>
            <a:r>
              <a:rPr lang="en-US" kern="0" dirty="0">
                <a:solidFill>
                  <a:schemeClr val="bg1"/>
                </a:solidFill>
              </a:rPr>
              <a:t>Abdulla Gozalov</a:t>
            </a:r>
          </a:p>
          <a:p>
            <a:r>
              <a:rPr lang="en-US" kern="0" dirty="0">
                <a:solidFill>
                  <a:schemeClr val="bg1"/>
                </a:solidFill>
              </a:rPr>
              <a:t>United Nations Statistics Division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>
            <a:extLst>
              <a:ext uri="{FF2B5EF4-FFF2-40B4-BE49-F238E27FC236}">
                <a16:creationId xmlns:a16="http://schemas.microsoft.com/office/drawing/2014/main" id="{CAAA71C1-7823-4DBD-8BEA-88556FB138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Dimension or Attribute?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2731CAD-8965-4170-9CE4-AE7900C7D2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0" y="2362200"/>
            <a:ext cx="9829799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Choosing the role of a concept has profound implications on the structure of data.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Concepts that identify data, should be made dimensions. Concepts that provide additional information about data, should be made attributes.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If a concept is a dimension, it is possible to have time series that are different only in the value of this concept.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E.g. if Unit of Measure is a dimension, it is possible to have separate time series for “T” and “T/HA” or, more controversially, “KG” and “T”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1E42D8-75A6-49B7-8DBE-2EFE61BCC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A3A79-13EF-4FE9-9A34-0283DC2AB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 or Attribute? (2)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B31BC9F-CCD9-4166-93C3-0202C33ED9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098528"/>
              </p:ext>
            </p:extLst>
          </p:nvPr>
        </p:nvGraphicFramePr>
        <p:xfrm>
          <a:off x="2362200" y="1752600"/>
          <a:ext cx="7693026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405636279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035282191"/>
                    </a:ext>
                  </a:extLst>
                </a:gridCol>
                <a:gridCol w="2282826">
                  <a:extLst>
                    <a:ext uri="{9D8B030D-6E8A-4147-A177-3AD203B41FA5}">
                      <a16:colId xmlns:a16="http://schemas.microsoft.com/office/drawing/2014/main" val="107582243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/>
                        <a:t>Cambodia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552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Fixed and Mobile telephone subscriptions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20.6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76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Fixed and Mobile telephone subscriptions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19.7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84086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r>
                        <a:rPr lang="en-US" dirty="0"/>
                        <a:t>Fixed and Mobile telephone subscriptions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140.9 per 100 pop.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44533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FA4EBE-9DB7-4EA7-A20C-0CE259EAF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46CEC4-9798-4D03-A40C-F408463F8979}"/>
              </a:ext>
            </a:extLst>
          </p:cNvPr>
          <p:cNvSpPr txBox="1"/>
          <p:nvPr/>
        </p:nvSpPr>
        <p:spPr>
          <a:xfrm>
            <a:off x="652849" y="3627121"/>
            <a:ext cx="758793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Unit of measure as a dimension… (dimensions </a:t>
            </a:r>
            <a:r>
              <a:rPr lang="en-US" u="sng" dirty="0"/>
              <a:t>underlined</a:t>
            </a:r>
            <a:r>
              <a:rPr lang="en-US" dirty="0"/>
              <a:t>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0FC489C-54D6-4533-90A1-2A653B5AF6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913303"/>
              </p:ext>
            </p:extLst>
          </p:nvPr>
        </p:nvGraphicFramePr>
        <p:xfrm>
          <a:off x="652849" y="3969338"/>
          <a:ext cx="10668000" cy="19388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1723520664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81069583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50042590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59833638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91312089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44293933"/>
                    </a:ext>
                  </a:extLst>
                </a:gridCol>
              </a:tblGrid>
              <a:tr h="576990">
                <a:tc>
                  <a:txBody>
                    <a:bodyPr/>
                    <a:lstStyle/>
                    <a:p>
                      <a:r>
                        <a:rPr lang="en-US" u="sng" dirty="0" err="1"/>
                        <a:t>Ref.Area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/>
                        <a:t>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/>
                        <a:t>Time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/>
                        <a:t>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 </a:t>
                      </a:r>
                      <a:r>
                        <a:rPr lang="en-US" dirty="0" err="1"/>
                        <a:t>Mult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Obs.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947014"/>
                  </a:ext>
                </a:extLst>
              </a:tr>
              <a:tr h="329709">
                <a:tc>
                  <a:txBody>
                    <a:bodyPr/>
                    <a:lstStyle/>
                    <a:p>
                      <a:r>
                        <a:rPr lang="en-US" dirty="0"/>
                        <a:t>Cambodia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Fixed and Mobile telephone subscriptions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Millions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860982"/>
                  </a:ext>
                </a:extLst>
              </a:tr>
              <a:tr h="329709">
                <a:tc>
                  <a:txBody>
                    <a:bodyPr/>
                    <a:lstStyle/>
                    <a:p>
                      <a:r>
                        <a:rPr lang="en-US" dirty="0"/>
                        <a:t>Cambodia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Fixed and Mobile telephone subscriptions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Millions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618168"/>
                  </a:ext>
                </a:extLst>
              </a:tr>
              <a:tr h="567256">
                <a:tc>
                  <a:txBody>
                    <a:bodyPr/>
                    <a:lstStyle/>
                    <a:p>
                      <a:r>
                        <a:rPr lang="en-US" dirty="0"/>
                        <a:t>Cambodia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Fixed and Mobile telephone subscriptions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 100 pop.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6782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5150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A3A79-13EF-4FE9-9A34-0283DC2AB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 or Attribute? (3)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0DDA48-BAB9-4F99-8822-28DE2C854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400C26C-9449-4D7D-AFEE-0D512214F7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920232"/>
              </p:ext>
            </p:extLst>
          </p:nvPr>
        </p:nvGraphicFramePr>
        <p:xfrm>
          <a:off x="1143000" y="2851666"/>
          <a:ext cx="10287002" cy="1752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1723520664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81069583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0042590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598336382"/>
                    </a:ext>
                  </a:extLst>
                </a:gridCol>
                <a:gridCol w="989642">
                  <a:extLst>
                    <a:ext uri="{9D8B030D-6E8A-4147-A177-3AD203B41FA5}">
                      <a16:colId xmlns:a16="http://schemas.microsoft.com/office/drawing/2014/main" val="2913120897"/>
                    </a:ext>
                  </a:extLst>
                </a:gridCol>
                <a:gridCol w="1067760">
                  <a:extLst>
                    <a:ext uri="{9D8B030D-6E8A-4147-A177-3AD203B41FA5}">
                      <a16:colId xmlns:a16="http://schemas.microsoft.com/office/drawing/2014/main" val="3244293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u="sng" dirty="0" err="1"/>
                        <a:t>Ref.Area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/>
                        <a:t>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/>
                        <a:t>Time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 </a:t>
                      </a:r>
                      <a:r>
                        <a:rPr lang="en-US" dirty="0" err="1"/>
                        <a:t>Mult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Obs.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947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Cambodia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Fixed and Mobile telephone subscriptions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Millions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860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Cambodia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Fixed and Mobile telephone subscriptions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Millions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618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Cambodia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Fixed and Mobile telephone subscriptions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 100 pop.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6782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646CEC4-9798-4D03-A40C-F408463F8979}"/>
              </a:ext>
            </a:extLst>
          </p:cNvPr>
          <p:cNvSpPr txBox="1"/>
          <p:nvPr/>
        </p:nvSpPr>
        <p:spPr>
          <a:xfrm>
            <a:off x="1143000" y="2442567"/>
            <a:ext cx="874696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Unit of measure as an attribute…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CD829E-789A-4798-898E-CAC4E0D584FE}"/>
              </a:ext>
            </a:extLst>
          </p:cNvPr>
          <p:cNvSpPr txBox="1"/>
          <p:nvPr/>
        </p:nvSpPr>
        <p:spPr>
          <a:xfrm>
            <a:off x="8775541" y="2442567"/>
            <a:ext cx="11430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Violation!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2E0622-FE84-4541-90B1-EFA62F082675}"/>
              </a:ext>
            </a:extLst>
          </p:cNvPr>
          <p:cNvSpPr/>
          <p:nvPr/>
        </p:nvSpPr>
        <p:spPr bwMode="auto">
          <a:xfrm>
            <a:off x="1143000" y="3464840"/>
            <a:ext cx="6629400" cy="441960"/>
          </a:xfrm>
          <a:prstGeom prst="rect">
            <a:avLst/>
          </a:prstGeom>
          <a:solidFill>
            <a:srgbClr val="FF0000">
              <a:alpha val="2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ECA397-AD4B-490A-B8E1-94FA17B9AD25}"/>
              </a:ext>
            </a:extLst>
          </p:cNvPr>
          <p:cNvSpPr txBox="1"/>
          <p:nvPr/>
        </p:nvSpPr>
        <p:spPr>
          <a:xfrm>
            <a:off x="1143000" y="5053964"/>
            <a:ext cx="9624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dataset above is invalid: duplicate observation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two values above are only different in their attributes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CB9956-AE62-4AF3-9415-246FE9CECE70}"/>
              </a:ext>
            </a:extLst>
          </p:cNvPr>
          <p:cNvSpPr/>
          <p:nvPr/>
        </p:nvSpPr>
        <p:spPr bwMode="auto">
          <a:xfrm>
            <a:off x="1143000" y="4255533"/>
            <a:ext cx="6629401" cy="348733"/>
          </a:xfrm>
          <a:prstGeom prst="rect">
            <a:avLst/>
          </a:prstGeom>
          <a:solidFill>
            <a:srgbClr val="FF0000">
              <a:alpha val="2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7AA0131-7BE1-44A2-9392-AB09944E06BD}"/>
              </a:ext>
            </a:extLst>
          </p:cNvPr>
          <p:cNvCxnSpPr>
            <a:stCxn id="9" idx="1"/>
          </p:cNvCxnSpPr>
          <p:nvPr/>
        </p:nvCxnSpPr>
        <p:spPr bwMode="auto">
          <a:xfrm flipH="1">
            <a:off x="7772400" y="2627233"/>
            <a:ext cx="1003141" cy="837607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E996687-495A-4C8D-9CEC-E4085841BEA0}"/>
              </a:ext>
            </a:extLst>
          </p:cNvPr>
          <p:cNvCxnSpPr>
            <a:stCxn id="9" idx="1"/>
          </p:cNvCxnSpPr>
          <p:nvPr/>
        </p:nvCxnSpPr>
        <p:spPr bwMode="auto">
          <a:xfrm flipH="1">
            <a:off x="7632541" y="2627233"/>
            <a:ext cx="1143000" cy="162830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00354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A3A79-13EF-4FE9-9A34-0283DC2AB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 or Attribute? (4)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3FD8AE-2867-4BAF-B1EB-CDE282EEB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400C26C-9449-4D7D-AFEE-0D512214F7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392747"/>
              </p:ext>
            </p:extLst>
          </p:nvPr>
        </p:nvGraphicFramePr>
        <p:xfrm>
          <a:off x="812799" y="2514600"/>
          <a:ext cx="10566401" cy="2021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29280">
                  <a:extLst>
                    <a:ext uri="{9D8B030D-6E8A-4147-A177-3AD203B41FA5}">
                      <a16:colId xmlns:a16="http://schemas.microsoft.com/office/drawing/2014/main" val="1723520664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81069583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50042590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598336382"/>
                    </a:ext>
                  </a:extLst>
                </a:gridCol>
                <a:gridCol w="1001360">
                  <a:extLst>
                    <a:ext uri="{9D8B030D-6E8A-4147-A177-3AD203B41FA5}">
                      <a16:colId xmlns:a16="http://schemas.microsoft.com/office/drawing/2014/main" val="2913120897"/>
                    </a:ext>
                  </a:extLst>
                </a:gridCol>
                <a:gridCol w="1096761">
                  <a:extLst>
                    <a:ext uri="{9D8B030D-6E8A-4147-A177-3AD203B41FA5}">
                      <a16:colId xmlns:a16="http://schemas.microsoft.com/office/drawing/2014/main" val="3244293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u="sng" dirty="0" err="1"/>
                        <a:t>Ref.Area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/>
                        <a:t>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/>
                        <a:t>Time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 </a:t>
                      </a:r>
                      <a:r>
                        <a:rPr lang="en-US" dirty="0" err="1"/>
                        <a:t>Mult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Obs.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947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Cambodia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Fixed and Mobile telephone subscriptions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Millions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860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Cambodia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Fixed and Mobile telephone subscriptions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Millions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618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Cambodia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Fixed and Mobile telephone subscriptions per 100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 100 pop.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6782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646CEC4-9798-4D03-A40C-F408463F8979}"/>
              </a:ext>
            </a:extLst>
          </p:cNvPr>
          <p:cNvSpPr txBox="1"/>
          <p:nvPr/>
        </p:nvSpPr>
        <p:spPr>
          <a:xfrm>
            <a:off x="783967" y="2096088"/>
            <a:ext cx="7587932" cy="369332"/>
          </a:xfrm>
          <a:prstGeom prst="rect">
            <a:avLst/>
          </a:prstGeom>
          <a:solidFill>
            <a:schemeClr val="bg1">
              <a:lumMod val="95000"/>
              <a:alpha val="2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Unit of measure as an attribute…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ECA397-AD4B-490A-B8E1-94FA17B9AD25}"/>
              </a:ext>
            </a:extLst>
          </p:cNvPr>
          <p:cNvSpPr txBox="1"/>
          <p:nvPr/>
        </p:nvSpPr>
        <p:spPr>
          <a:xfrm>
            <a:off x="783967" y="4709305"/>
            <a:ext cx="9107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Now there is no violation because every row has a unique key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Unit concept is still useful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0CF2E9-7C00-49F5-AB9B-B748CBEA5344}"/>
              </a:ext>
            </a:extLst>
          </p:cNvPr>
          <p:cNvSpPr txBox="1"/>
          <p:nvPr/>
        </p:nvSpPr>
        <p:spPr>
          <a:xfrm>
            <a:off x="10899934" y="1806714"/>
            <a:ext cx="479266" cy="707886"/>
          </a:xfrm>
          <a:prstGeom prst="rect">
            <a:avLst/>
          </a:prstGeom>
          <a:solidFill>
            <a:srgbClr val="00B050">
              <a:alpha val="3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ym typeface="Wingdings" panose="05000000000000000000" pitchFamily="2" charset="2"/>
              </a:rPr>
              <a:t>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554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54CBD5A7-E86D-4428-BE9F-1D942D5E6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Attribute attachment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7B543CCC-A393-4404-9C27-26660967F8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26866" y="1600200"/>
            <a:ext cx="9926934" cy="45767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In SDMX 2.1, attributes can be attached at observation, dimension(s), group, or dataset.</a:t>
            </a:r>
          </a:p>
          <a:p>
            <a:pPr lvl="1" eaLnBrk="1" hangingPunct="1"/>
            <a:r>
              <a:rPr lang="en-US" altLang="en-US" dirty="0"/>
              <a:t>When an attribute is attached to all dimensions except time, it is effectively attached to time series</a:t>
            </a:r>
          </a:p>
          <a:p>
            <a:pPr eaLnBrk="1" hangingPunct="1"/>
            <a:r>
              <a:rPr lang="en-US" altLang="en-US" dirty="0"/>
              <a:t>For practical purposes attributes are often attached at observation or time series.</a:t>
            </a:r>
          </a:p>
          <a:p>
            <a:pPr eaLnBrk="1" hangingPunct="1"/>
            <a:r>
              <a:rPr lang="en-US" altLang="en-US" dirty="0"/>
              <a:t>In addition, attributes can be designated as </a:t>
            </a:r>
            <a:r>
              <a:rPr lang="en-US" altLang="en-US" b="1" dirty="0"/>
              <a:t>mandatory</a:t>
            </a:r>
            <a:r>
              <a:rPr lang="en-US" altLang="en-US" dirty="0"/>
              <a:t> or </a:t>
            </a:r>
            <a:r>
              <a:rPr lang="en-US" altLang="en-US" b="1" dirty="0"/>
              <a:t>conditional</a:t>
            </a:r>
            <a:r>
              <a:rPr lang="en-US" altLang="en-US" dirty="0"/>
              <a:t> (optional). Mandatory attributes must be present at their attachment level for the dataset to be valid, while conditional attributes may be skipped.</a:t>
            </a:r>
          </a:p>
          <a:p>
            <a:pPr lvl="1"/>
            <a:r>
              <a:rPr lang="en-US" altLang="en-US" dirty="0"/>
              <a:t>Dimensions, by contrast, must always be provided.</a:t>
            </a:r>
          </a:p>
          <a:p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2FBA3C-7906-483E-9C66-65541CFB6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CD595-9510-41E0-A9C7-2E8440F21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85800"/>
            <a:ext cx="9926934" cy="834013"/>
          </a:xfrm>
        </p:spPr>
        <p:txBody>
          <a:bodyPr/>
          <a:lstStyle/>
          <a:p>
            <a:r>
              <a:rPr lang="en-US" dirty="0"/>
              <a:t>Cross-domain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56A47-9D9A-4D59-AE85-831C5DDE1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866" y="1519814"/>
            <a:ext cx="9926933" cy="4814846"/>
          </a:xfrm>
        </p:spPr>
        <p:txBody>
          <a:bodyPr>
            <a:normAutofit/>
          </a:bodyPr>
          <a:lstStyle/>
          <a:p>
            <a:r>
              <a:rPr lang="en-US" dirty="0"/>
              <a:t>SDMX Statistical Working Group (SWG) develops and publishes Cross-Domain Concepts </a:t>
            </a:r>
          </a:p>
          <a:p>
            <a:r>
              <a:rPr lang="en-US" dirty="0"/>
              <a:t>These are recommended concept IDs that are shared among statistical subject-matter domains and can be reused in many DSDs. The full list of cross-domain concepts is available at the SDMX web site under Guidelines: </a:t>
            </a:r>
            <a:r>
              <a:rPr lang="en-US" dirty="0">
                <a:hlinkClick r:id="rId3"/>
              </a:rPr>
              <a:t>https://sdmx.org/?page_id=3215</a:t>
            </a:r>
            <a:endParaRPr lang="en-US" dirty="0"/>
          </a:p>
          <a:p>
            <a:r>
              <a:rPr lang="en-US" dirty="0"/>
              <a:t>The cross-domain concept scheme is also published at the SDMX Global Registry: </a:t>
            </a:r>
            <a:r>
              <a:rPr lang="en-US" dirty="0">
                <a:hlinkClick r:id="rId4"/>
              </a:rPr>
              <a:t>https://registry.sdmx.org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21618-0916-42EB-99FE-AE7EAE597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3046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CA751-78D3-4716-8412-7CAB35648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Cross-domain Concepts: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5ED99-B4DF-46C4-B732-BD360325A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866" y="1919234"/>
            <a:ext cx="9926933" cy="448156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Some of the widely used cross-domain concepts include:</a:t>
            </a:r>
          </a:p>
          <a:p>
            <a:pPr lvl="1"/>
            <a:r>
              <a:rPr lang="en-US" dirty="0"/>
              <a:t>Statistical indicator: </a:t>
            </a:r>
            <a:r>
              <a:rPr lang="en-US" b="1" dirty="0"/>
              <a:t>INDICATOR</a:t>
            </a:r>
            <a:endParaRPr lang="en-US" dirty="0"/>
          </a:p>
          <a:p>
            <a:pPr lvl="1"/>
            <a:r>
              <a:rPr lang="en-US" dirty="0"/>
              <a:t>Reference area: </a:t>
            </a:r>
            <a:r>
              <a:rPr lang="en-US" b="1" dirty="0"/>
              <a:t>REF_AREA</a:t>
            </a:r>
          </a:p>
          <a:p>
            <a:pPr lvl="1"/>
            <a:r>
              <a:rPr lang="en-US" dirty="0"/>
              <a:t>Sex: </a:t>
            </a:r>
            <a:r>
              <a:rPr lang="en-US" b="1" dirty="0"/>
              <a:t>SEX</a:t>
            </a:r>
          </a:p>
          <a:p>
            <a:pPr lvl="1"/>
            <a:r>
              <a:rPr lang="en-US" dirty="0"/>
              <a:t>Age: </a:t>
            </a:r>
            <a:r>
              <a:rPr lang="en-US" b="1" dirty="0"/>
              <a:t>AGE</a:t>
            </a:r>
          </a:p>
          <a:p>
            <a:pPr lvl="1"/>
            <a:r>
              <a:rPr lang="en-US" dirty="0"/>
              <a:t>Unit of measure: </a:t>
            </a:r>
            <a:r>
              <a:rPr lang="en-US" b="1" dirty="0"/>
              <a:t>UNIT_MEASURE</a:t>
            </a:r>
            <a:endParaRPr lang="en-US" dirty="0"/>
          </a:p>
          <a:p>
            <a:pPr lvl="1"/>
            <a:r>
              <a:rPr lang="en-US" dirty="0"/>
              <a:t>Unit multiplier: </a:t>
            </a:r>
            <a:r>
              <a:rPr lang="en-US" b="1" dirty="0"/>
              <a:t>UNIT_MULT</a:t>
            </a:r>
          </a:p>
          <a:p>
            <a:pPr lvl="1"/>
            <a:r>
              <a:rPr lang="en-US" dirty="0"/>
              <a:t>Time period: </a:t>
            </a:r>
            <a:r>
              <a:rPr lang="en-US" b="1" dirty="0"/>
              <a:t>TIME_PERIOD</a:t>
            </a:r>
          </a:p>
          <a:p>
            <a:pPr lvl="1"/>
            <a:r>
              <a:rPr lang="en-US" dirty="0"/>
              <a:t>Observation value: </a:t>
            </a:r>
            <a:r>
              <a:rPr lang="en-US" b="1" dirty="0"/>
              <a:t>OBS_VALUE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66F4C-40EB-4171-9C55-569E24257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7549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193F6-41EC-4AE6-98AE-055032105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model so far...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220396-ABF5-4E9D-8E2E-0F7E2F7D5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6DF0DD2-C150-46E5-A239-C1C78B8BB1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111849"/>
              </p:ext>
            </p:extLst>
          </p:nvPr>
        </p:nvGraphicFramePr>
        <p:xfrm>
          <a:off x="1219200" y="2727961"/>
          <a:ext cx="713460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2264">
                  <a:extLst>
                    <a:ext uri="{9D8B030D-6E8A-4147-A177-3AD203B41FA5}">
                      <a16:colId xmlns:a16="http://schemas.microsoft.com/office/drawing/2014/main" val="2424590478"/>
                    </a:ext>
                  </a:extLst>
                </a:gridCol>
                <a:gridCol w="1735074">
                  <a:extLst>
                    <a:ext uri="{9D8B030D-6E8A-4147-A177-3AD203B41FA5}">
                      <a16:colId xmlns:a16="http://schemas.microsoft.com/office/drawing/2014/main" val="1398218127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619667742"/>
                    </a:ext>
                  </a:extLst>
                </a:gridCol>
                <a:gridCol w="1961388">
                  <a:extLst>
                    <a:ext uri="{9D8B030D-6E8A-4147-A177-3AD203B41FA5}">
                      <a16:colId xmlns:a16="http://schemas.microsoft.com/office/drawing/2014/main" val="2772080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Attachment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34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Dimension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670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Reference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REF_AREA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Dimension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804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TIME_PERIOD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Dimension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365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Unit of 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UNIT_MEASURE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Attribute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 series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993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Unit multiplier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UNIT_MULT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Attribute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 series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983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Observation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OBS_VALUE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P.Measure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50596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56793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CA751-78D3-4716-8412-7CAB35648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5ED99-B4DF-46C4-B732-BD360325A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866" y="1919234"/>
            <a:ext cx="9926933" cy="4481565"/>
          </a:xfrm>
        </p:spPr>
        <p:txBody>
          <a:bodyPr>
            <a:normAutofit/>
          </a:bodyPr>
          <a:lstStyle/>
          <a:p>
            <a:r>
              <a:rPr lang="en-US" dirty="0"/>
              <a:t>Identify concepts in a table</a:t>
            </a:r>
          </a:p>
          <a:p>
            <a:r>
              <a:rPr lang="en-US" dirty="0"/>
              <a:t>Mark each concept as:</a:t>
            </a:r>
          </a:p>
          <a:p>
            <a:pPr lvl="1"/>
            <a:r>
              <a:rPr lang="en-US" dirty="0"/>
              <a:t>Dimension</a:t>
            </a:r>
          </a:p>
          <a:p>
            <a:pPr lvl="1"/>
            <a:r>
              <a:rPr lang="en-US" dirty="0"/>
              <a:t>Attribute</a:t>
            </a:r>
          </a:p>
          <a:p>
            <a:pPr lvl="1"/>
            <a:r>
              <a:rPr lang="en-US" dirty="0"/>
              <a:t>Primary Measure (observation value)</a:t>
            </a:r>
          </a:p>
          <a:p>
            <a:r>
              <a:rPr lang="en-US" dirty="0"/>
              <a:t>For each attribute, specify its attachment level.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66F4C-40EB-4171-9C55-569E24257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3589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>
            <a:extLst>
              <a:ext uri="{FF2B5EF4-FFF2-40B4-BE49-F238E27FC236}">
                <a16:creationId xmlns:a16="http://schemas.microsoft.com/office/drawing/2014/main" id="{81DBBCD2-8860-4D53-ABA5-159A1849CA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Representation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3025F76-20EF-4A41-9379-002193934A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DSD defines a range of valid values for each concept.</a:t>
            </a:r>
          </a:p>
          <a:p>
            <a:pPr eaLnBrk="1" hangingPunct="1"/>
            <a:r>
              <a:rPr lang="en-US" altLang="en-US" dirty="0"/>
              <a:t>When data are transferred, each of its descriptor concepts must have valid values.</a:t>
            </a:r>
          </a:p>
          <a:p>
            <a:pPr eaLnBrk="1" hangingPunct="1"/>
            <a:r>
              <a:rPr lang="en-US" altLang="en-US" dirty="0"/>
              <a:t>A concept can be</a:t>
            </a:r>
          </a:p>
          <a:p>
            <a:pPr lvl="1" eaLnBrk="1" hangingPunct="1"/>
            <a:r>
              <a:rPr lang="en-US" altLang="en-US" dirty="0"/>
              <a:t>Coded</a:t>
            </a:r>
          </a:p>
          <a:p>
            <a:pPr lvl="1" eaLnBrk="1" hangingPunct="1"/>
            <a:r>
              <a:rPr lang="en-US" altLang="en-US" dirty="0"/>
              <a:t>Un-coded with format</a:t>
            </a:r>
          </a:p>
          <a:p>
            <a:pPr lvl="1" eaLnBrk="1" hangingPunct="1"/>
            <a:r>
              <a:rPr lang="en-US" altLang="en-US" dirty="0"/>
              <a:t>Un-coded free text</a:t>
            </a:r>
          </a:p>
          <a:p>
            <a:pPr lvl="1" eaLnBrk="1" hangingPunct="1"/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C86D33-6726-4A13-9D3F-072C768B7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16"/>
          <a:stretch>
            <a:fillRect/>
          </a:stretch>
        </p:blipFill>
        <p:spPr bwMode="auto">
          <a:xfrm>
            <a:off x="1433512" y="2386015"/>
            <a:ext cx="588645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MCj0434859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899" y="3381376"/>
            <a:ext cx="10810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745037" y="4548190"/>
            <a:ext cx="696912" cy="369887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BE" altLang="en-US" sz="1800"/>
              <a:t>2529</a:t>
            </a:r>
            <a:endParaRPr lang="en-US" altLang="en-US" sz="1800"/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3602038" y="2476501"/>
            <a:ext cx="28637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BE" altLang="en-US"/>
              <a:t>Tourism establishments</a:t>
            </a: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3233737" y="2743201"/>
            <a:ext cx="10588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BE" altLang="en-US"/>
              <a:t>Italy</a:t>
            </a: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4135437" y="2768601"/>
            <a:ext cx="17065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BE" altLang="en-US"/>
              <a:t>Annual data</a:t>
            </a:r>
          </a:p>
        </p:txBody>
      </p:sp>
      <p:pic>
        <p:nvPicPr>
          <p:cNvPr id="20" name="Picture 3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01" r="74730"/>
          <a:stretch>
            <a:fillRect/>
          </a:stretch>
        </p:blipFill>
        <p:spPr bwMode="auto">
          <a:xfrm>
            <a:off x="1433513" y="3644901"/>
            <a:ext cx="148748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3" t="21155" b="66640"/>
          <a:stretch>
            <a:fillRect/>
          </a:stretch>
        </p:blipFill>
        <p:spPr bwMode="auto">
          <a:xfrm>
            <a:off x="2908300" y="3200401"/>
            <a:ext cx="44116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8" t="32701"/>
          <a:stretch>
            <a:fillRect/>
          </a:stretch>
        </p:blipFill>
        <p:spPr bwMode="auto">
          <a:xfrm>
            <a:off x="2895600" y="3657601"/>
            <a:ext cx="44243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2368550" y="2476501"/>
            <a:ext cx="1096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BE" altLang="en-US"/>
              <a:t>Number</a:t>
            </a:r>
          </a:p>
        </p:txBody>
      </p:sp>
      <p:pic>
        <p:nvPicPr>
          <p:cNvPr id="24" name="Picture 3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5" r="74730" b="66640"/>
          <a:stretch>
            <a:fillRect/>
          </a:stretch>
        </p:blipFill>
        <p:spPr bwMode="auto">
          <a:xfrm>
            <a:off x="1433513" y="3200401"/>
            <a:ext cx="14874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0" t="21307" r="25764" b="66640"/>
          <a:stretch>
            <a:fillRect/>
          </a:stretch>
        </p:blipFill>
        <p:spPr bwMode="auto">
          <a:xfrm>
            <a:off x="4371975" y="3214689"/>
            <a:ext cx="14398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76" r="74730" b="33801"/>
          <a:stretch>
            <a:fillRect/>
          </a:stretch>
        </p:blipFill>
        <p:spPr bwMode="auto">
          <a:xfrm>
            <a:off x="1438274" y="4510089"/>
            <a:ext cx="14795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Figures vs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AB7E5B-09C3-4230-9DC7-BB82AA8F66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DE10A-8661-4F83-8D7C-D72FC0D95C7D}" type="slidenum">
              <a:rPr lang="fr-BE" smtClean="0"/>
              <a:pPr>
                <a:defRPr/>
              </a:pPr>
              <a:t>2</a:t>
            </a:fld>
            <a:endParaRPr lang="fr-B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CE28B5-AD27-44D6-88CC-4671AC07F0F0}"/>
              </a:ext>
            </a:extLst>
          </p:cNvPr>
          <p:cNvSpPr/>
          <p:nvPr/>
        </p:nvSpPr>
        <p:spPr>
          <a:xfrm>
            <a:off x="7332662" y="3040980"/>
            <a:ext cx="4630738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Figures by themselves are meaningless.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For data to be usable, it must be properly described. The descriptions let users know what the data actually represents.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/>
      <p:bldP spid="17" grpId="1"/>
      <p:bldP spid="18" grpId="0"/>
      <p:bldP spid="18" grpId="1"/>
      <p:bldP spid="19" grpId="0"/>
      <p:bldP spid="19" grpId="1"/>
      <p:bldP spid="23" grpId="0"/>
      <p:bldP spid="2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>
            <a:extLst>
              <a:ext uri="{FF2B5EF4-FFF2-40B4-BE49-F238E27FC236}">
                <a16:creationId xmlns:a16="http://schemas.microsoft.com/office/drawing/2014/main" id="{0F3C7E48-559F-40B4-86EC-3B8195805D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6866" y="1085222"/>
            <a:ext cx="9926934" cy="834013"/>
          </a:xfrm>
        </p:spPr>
        <p:txBody>
          <a:bodyPr/>
          <a:lstStyle/>
          <a:p>
            <a:pPr eaLnBrk="1" hangingPunct="1"/>
            <a:r>
              <a:rPr lang="en-US" altLang="en-US" dirty="0"/>
              <a:t>Code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A33AF7A-E35A-4C64-A1A7-6C127E89F6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16000" y="2362200"/>
            <a:ext cx="10490199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“A language-independent set of letters, numbers or symbols that represent a concept whose meaning is described in a natural language.”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 sequence of characters that can be associated with descriptions in any number of languages.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Descriptions can be updated without disrupting mappings or other components of data exchange.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E1D467-D06F-4790-97C6-3EA6EA891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>
            <a:extLst>
              <a:ext uri="{FF2B5EF4-FFF2-40B4-BE49-F238E27FC236}">
                <a16:creationId xmlns:a16="http://schemas.microsoft.com/office/drawing/2014/main" id="{2B685668-C226-49BA-9C32-93C0E518BE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Code List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3537B01-3BB4-4B34-9ACB-C1188DF4E1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16000" y="2362200"/>
            <a:ext cx="10490199" cy="4191000"/>
          </a:xfrm>
        </p:spPr>
        <p:txBody>
          <a:bodyPr/>
          <a:lstStyle/>
          <a:p>
            <a:pPr eaLnBrk="1" hangingPunct="1"/>
            <a:r>
              <a:rPr lang="en-US" altLang="en-US" dirty="0"/>
              <a:t>“A predefined list from which some statistical coded concepts take their values.”</a:t>
            </a:r>
          </a:p>
          <a:p>
            <a:pPr eaLnBrk="1" hangingPunct="1"/>
            <a:r>
              <a:rPr lang="en-US" altLang="en-US" dirty="0"/>
              <a:t>A code list is a collection of codes maintained as a unit.</a:t>
            </a:r>
          </a:p>
          <a:p>
            <a:pPr eaLnBrk="1" hangingPunct="1"/>
            <a:r>
              <a:rPr lang="en-US" altLang="en-US" dirty="0"/>
              <a:t>A code list enumerates all possible values for a concept or set of concepts</a:t>
            </a:r>
          </a:p>
          <a:p>
            <a:pPr lvl="1" eaLnBrk="1" hangingPunct="1"/>
            <a:r>
              <a:rPr lang="en-US" altLang="en-US" dirty="0"/>
              <a:t>Sex code list</a:t>
            </a:r>
          </a:p>
          <a:p>
            <a:pPr lvl="1" eaLnBrk="1" hangingPunct="1"/>
            <a:r>
              <a:rPr lang="en-US" altLang="en-US" dirty="0"/>
              <a:t>Country code list</a:t>
            </a:r>
          </a:p>
          <a:p>
            <a:pPr lvl="1" eaLnBrk="1" hangingPunct="1"/>
            <a:r>
              <a:rPr lang="en-US" altLang="en-US" dirty="0"/>
              <a:t>Indicator code list, </a:t>
            </a:r>
            <a:r>
              <a:rPr lang="en-US" altLang="en-US" dirty="0" err="1"/>
              <a:t>etc</a:t>
            </a: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FA35C3-1657-4286-A940-BA62082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>
            <a:extLst>
              <a:ext uri="{FF2B5EF4-FFF2-40B4-BE49-F238E27FC236}">
                <a16:creationId xmlns:a16="http://schemas.microsoft.com/office/drawing/2014/main" id="{9DC9E166-312E-49F6-A84B-F36879F932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Code List: Some Examples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8CAD9C-6BFD-4C48-AF74-4E3A0FDC8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927B64A-D919-4DB3-8020-2E993BBA9064}"/>
              </a:ext>
            </a:extLst>
          </p:cNvPr>
          <p:cNvGrpSpPr/>
          <p:nvPr/>
        </p:nvGrpSpPr>
        <p:grpSpPr>
          <a:xfrm>
            <a:off x="2514600" y="1667581"/>
            <a:ext cx="6715125" cy="2494356"/>
            <a:chOff x="2667000" y="2334819"/>
            <a:chExt cx="6715125" cy="2494356"/>
          </a:xfrm>
        </p:grpSpPr>
        <p:pic>
          <p:nvPicPr>
            <p:cNvPr id="17411" name="Picture 7">
              <a:extLst>
                <a:ext uri="{FF2B5EF4-FFF2-40B4-BE49-F238E27FC236}">
                  <a16:creationId xmlns:a16="http://schemas.microsoft.com/office/drawing/2014/main" id="{19059736-5632-4A3A-A7CF-D07A1137F3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2667000"/>
              <a:ext cx="6715125" cy="2162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34383E7-32ED-439E-B840-1B482DF21585}"/>
                </a:ext>
              </a:extLst>
            </p:cNvPr>
            <p:cNvSpPr txBox="1"/>
            <p:nvPr/>
          </p:nvSpPr>
          <p:spPr>
            <a:xfrm>
              <a:off x="2679192" y="2334819"/>
              <a:ext cx="6675120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CL_SERIES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53E22E2-FEA2-4F33-ACDB-4189CE3F677E}"/>
              </a:ext>
            </a:extLst>
          </p:cNvPr>
          <p:cNvGrpSpPr/>
          <p:nvPr/>
        </p:nvGrpSpPr>
        <p:grpSpPr>
          <a:xfrm>
            <a:off x="710128" y="4316798"/>
            <a:ext cx="5651373" cy="1738729"/>
            <a:chOff x="1444752" y="5057358"/>
            <a:chExt cx="5651373" cy="1738729"/>
          </a:xfrm>
        </p:grpSpPr>
        <p:pic>
          <p:nvPicPr>
            <p:cNvPr id="17412" name="Picture 10">
              <a:extLst>
                <a:ext uri="{FF2B5EF4-FFF2-40B4-BE49-F238E27FC236}">
                  <a16:creationId xmlns:a16="http://schemas.microsoft.com/office/drawing/2014/main" id="{F4F1F389-825C-44EB-B6B2-2C6342976A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5395912"/>
              <a:ext cx="5648325" cy="140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3367AC9-0912-4992-AC31-ACF0F8E1D72B}"/>
                </a:ext>
              </a:extLst>
            </p:cNvPr>
            <p:cNvSpPr txBox="1"/>
            <p:nvPr/>
          </p:nvSpPr>
          <p:spPr>
            <a:xfrm>
              <a:off x="1444752" y="5057358"/>
              <a:ext cx="5641848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CL_EDUCATION_LEV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E08EFAC-6668-4187-9E8D-B960F3FC361A}"/>
              </a:ext>
            </a:extLst>
          </p:cNvPr>
          <p:cNvGrpSpPr/>
          <p:nvPr/>
        </p:nvGrpSpPr>
        <p:grpSpPr>
          <a:xfrm>
            <a:off x="9478574" y="3792923"/>
            <a:ext cx="2000250" cy="2262604"/>
            <a:chOff x="9677400" y="4184591"/>
            <a:chExt cx="2000250" cy="2262604"/>
          </a:xfrm>
        </p:grpSpPr>
        <p:pic>
          <p:nvPicPr>
            <p:cNvPr id="17413" name="Picture 11">
              <a:extLst>
                <a:ext uri="{FF2B5EF4-FFF2-40B4-BE49-F238E27FC236}">
                  <a16:creationId xmlns:a16="http://schemas.microsoft.com/office/drawing/2014/main" id="{ECB4BE06-7AAC-4855-89A5-6AC169F9FB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7400" y="4523145"/>
              <a:ext cx="2000250" cy="192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12229D7-5AAA-470A-A2D1-AAF590FE5013}"/>
                </a:ext>
              </a:extLst>
            </p:cNvPr>
            <p:cNvSpPr txBox="1"/>
            <p:nvPr/>
          </p:nvSpPr>
          <p:spPr>
            <a:xfrm>
              <a:off x="9677400" y="4184591"/>
              <a:ext cx="1984248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/>
                <a:t>CL_AREA</a:t>
              </a:r>
              <a:endParaRPr lang="en-US" sz="1600" dirty="0"/>
            </a:p>
          </p:txBody>
        </p:sp>
      </p:grp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9E1AE12-E0F5-4AB5-8A3E-CFB7FE3E9E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SDMX Concepts and Code lists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46B187A-64F5-422C-9081-F61C2EEA51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Code lists provide a representation for concepts, in terms of Codes.</a:t>
            </a:r>
          </a:p>
          <a:p>
            <a:pPr eaLnBrk="1" hangingPunct="1"/>
            <a:r>
              <a:rPr lang="en-US" altLang="en-US" dirty="0"/>
              <a:t>Codes are language-independent and may include descriptions in multiple languages.</a:t>
            </a:r>
          </a:p>
          <a:p>
            <a:pPr eaLnBrk="1" hangingPunct="1"/>
            <a:r>
              <a:rPr lang="en-US" altLang="en-US" dirty="0"/>
              <a:t>Code lists must be harmonized among all data providers that will be involved in exchange.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1688B0-900F-4DCD-BCDA-0400D8EB8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>
            <a:extLst>
              <a:ext uri="{FF2B5EF4-FFF2-40B4-BE49-F238E27FC236}">
                <a16:creationId xmlns:a16="http://schemas.microsoft.com/office/drawing/2014/main" id="{47123DCF-5C20-4E6F-BF84-2F72CFF1BB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Un-coded Concepts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8765761-8724-4D50-A5A1-17F17BE1A8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Can be free-text: Any valid text can be used as a value for the concept.</a:t>
            </a:r>
          </a:p>
          <a:p>
            <a:pPr lvl="1" eaLnBrk="1" hangingPunct="1"/>
            <a:r>
              <a:rPr lang="en-US" altLang="en-US" dirty="0"/>
              <a:t>Footnote</a:t>
            </a:r>
          </a:p>
          <a:p>
            <a:pPr eaLnBrk="1" hangingPunct="1"/>
            <a:r>
              <a:rPr lang="en-US" altLang="en-US" dirty="0"/>
              <a:t>Can have their format specified</a:t>
            </a:r>
          </a:p>
          <a:p>
            <a:pPr lvl="1" eaLnBrk="1" hangingPunct="1"/>
            <a:r>
              <a:rPr lang="en-US" altLang="en-US" dirty="0"/>
              <a:t>Postal code: 5 digits</a:t>
            </a:r>
          </a:p>
          <a:p>
            <a:pPr lvl="1" eaLnBrk="1" hangingPunct="1"/>
            <a:r>
              <a:rPr lang="en-US" altLang="en-US" dirty="0"/>
              <a:t>Last update: date/time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8D14DC-DD01-4CEE-81F7-E2AA4D3D1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>
            <a:extLst>
              <a:ext uri="{FF2B5EF4-FFF2-40B4-BE49-F238E27FC236}">
                <a16:creationId xmlns:a16="http://schemas.microsoft.com/office/drawing/2014/main" id="{226BB56B-264E-4F40-B162-BB4F39226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Representation of concepts in SDMX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2220121-B5D4-4C2F-8D2F-1337761A6B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Dimensions</a:t>
            </a:r>
            <a:r>
              <a:rPr lang="en-US" altLang="en-US" dirty="0"/>
              <a:t> must be either coded or have their format specified.</a:t>
            </a:r>
          </a:p>
          <a:p>
            <a:pPr lvl="1" eaLnBrk="1" hangingPunct="1"/>
            <a:r>
              <a:rPr lang="en-US" altLang="en-US" dirty="0"/>
              <a:t>Free text is not allowed.</a:t>
            </a:r>
          </a:p>
          <a:p>
            <a:pPr eaLnBrk="1" hangingPunct="1"/>
            <a:r>
              <a:rPr lang="en-US" altLang="en-US" b="1" dirty="0"/>
              <a:t>Attributes</a:t>
            </a:r>
            <a:r>
              <a:rPr lang="en-US" altLang="en-US" dirty="0"/>
              <a:t> can be coded or un-coded; format may optionally be specified.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560789-EE54-473E-90D2-57EA6ED4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02534-F65D-4077-91C1-7C44A9509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model so far…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D30A4C-EEC2-4550-9178-2109CA87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7E35C04D-F684-4500-ADC1-FFB6423BC7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4270814"/>
              </p:ext>
            </p:extLst>
          </p:nvPr>
        </p:nvGraphicFramePr>
        <p:xfrm>
          <a:off x="1219200" y="2727961"/>
          <a:ext cx="9753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2">
                  <a:extLst>
                    <a:ext uri="{9D8B030D-6E8A-4147-A177-3AD203B41FA5}">
                      <a16:colId xmlns:a16="http://schemas.microsoft.com/office/drawing/2014/main" val="2424590478"/>
                    </a:ext>
                  </a:extLst>
                </a:gridCol>
                <a:gridCol w="1915978">
                  <a:extLst>
                    <a:ext uri="{9D8B030D-6E8A-4147-A177-3AD203B41FA5}">
                      <a16:colId xmlns:a16="http://schemas.microsoft.com/office/drawing/2014/main" val="1398218127"/>
                    </a:ext>
                  </a:extLst>
                </a:gridCol>
                <a:gridCol w="1582764">
                  <a:extLst>
                    <a:ext uri="{9D8B030D-6E8A-4147-A177-3AD203B41FA5}">
                      <a16:colId xmlns:a16="http://schemas.microsoft.com/office/drawing/2014/main" val="2619667742"/>
                    </a:ext>
                  </a:extLst>
                </a:gridCol>
                <a:gridCol w="1491066">
                  <a:extLst>
                    <a:ext uri="{9D8B030D-6E8A-4147-A177-3AD203B41FA5}">
                      <a16:colId xmlns:a16="http://schemas.microsoft.com/office/drawing/2014/main" val="277208005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28830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Attachment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Representation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34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Dimension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CL_INDICATOR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670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Reference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REF_AREA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Dimension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CL_AREA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804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TIME_PERIOD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Dimension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Date/time (YYYY)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365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Unit of 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UNIT_MEASURE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Attribute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 series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CL_UNIT_MEASURE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377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Unit multiplier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UNIT_MULT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Attribute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 series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CL_UNIT_MULT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983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Observation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OBS_VALUE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Pr. 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Floating point 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50596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066221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CD595-9510-41E0-A9C7-2E8440F21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85800"/>
            <a:ext cx="9926934" cy="834013"/>
          </a:xfrm>
        </p:spPr>
        <p:txBody>
          <a:bodyPr/>
          <a:lstStyle/>
          <a:p>
            <a:r>
              <a:rPr lang="en-US" dirty="0"/>
              <a:t>Cross-domain Code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56A47-9D9A-4D59-AE85-831C5DDE1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866" y="1519814"/>
            <a:ext cx="9926933" cy="4814846"/>
          </a:xfrm>
        </p:spPr>
        <p:txBody>
          <a:bodyPr>
            <a:normAutofit/>
          </a:bodyPr>
          <a:lstStyle/>
          <a:p>
            <a:r>
              <a:rPr lang="en-US" dirty="0"/>
              <a:t>Similar to cross-domain concepts, SDMX Statistical Working Group (SWG) develops and publishes Cross-Domain Code Lists. </a:t>
            </a:r>
          </a:p>
          <a:p>
            <a:r>
              <a:rPr lang="en-US" dirty="0"/>
              <a:t>When available, these are based on existing statistical classifications and contain codes from those classifications. Otherwise, codes are developed by the SWG.</a:t>
            </a:r>
          </a:p>
          <a:p>
            <a:r>
              <a:rPr lang="en-US" dirty="0"/>
              <a:t>These codes should be used whenever possible in SDMX exchange or dissemination. The code lists are often extended with country or organization-specific codes. For example, the global Reference Area code list is often extended with subnational reference area codes for national data dissemination.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21618-0916-42EB-99FE-AE7EAE597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91313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CA751-78D3-4716-8412-7CAB35648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Cross-domain Concepts and Code Lists: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5ED99-B4DF-46C4-B732-BD360325A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866" y="2110155"/>
            <a:ext cx="9926933" cy="4066808"/>
          </a:xfrm>
        </p:spPr>
        <p:txBody>
          <a:bodyPr/>
          <a:lstStyle/>
          <a:p>
            <a:r>
              <a:rPr lang="en-US" dirty="0"/>
              <a:t>Reference area: </a:t>
            </a:r>
            <a:r>
              <a:rPr lang="en-US" b="1" dirty="0"/>
              <a:t>REF_AREA</a:t>
            </a:r>
            <a:r>
              <a:rPr lang="en-US" dirty="0"/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/>
              <a:t>CL_AREA</a:t>
            </a:r>
          </a:p>
          <a:p>
            <a:r>
              <a:rPr lang="en-US" dirty="0"/>
              <a:t>Sex: </a:t>
            </a:r>
            <a:r>
              <a:rPr lang="en-US" b="1" dirty="0"/>
              <a:t>SEX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b="1" dirty="0"/>
              <a:t> CL_SEX</a:t>
            </a:r>
          </a:p>
          <a:p>
            <a:r>
              <a:rPr lang="en-US" dirty="0"/>
              <a:t>Unit multiplier: </a:t>
            </a:r>
            <a:r>
              <a:rPr lang="en-US" b="1" dirty="0"/>
              <a:t>UNIT_MULT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 </a:t>
            </a:r>
            <a:r>
              <a:rPr lang="en-US" b="1" dirty="0"/>
              <a:t>CL_UNIT_MULT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66F4C-40EB-4171-9C55-569E24257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4385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708AF-51F1-4BA0-961E-3CAAF6BB8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cross-domain codes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50A198-655D-4055-B87F-5FAE3E024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F29135B-E22B-4446-95C1-8C0DE998E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2694" y="5238727"/>
            <a:ext cx="10121105" cy="534051"/>
          </a:xfrm>
        </p:spPr>
        <p:txBody>
          <a:bodyPr/>
          <a:lstStyle/>
          <a:p>
            <a:r>
              <a:rPr lang="en-US" dirty="0"/>
              <a:t>These codes are recommended to be used in all code lists as appropriate.</a:t>
            </a:r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802E1664-A819-4B41-9C43-F8DDC5C563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5666927"/>
              </p:ext>
            </p:extLst>
          </p:nvPr>
        </p:nvGraphicFramePr>
        <p:xfrm>
          <a:off x="1232694" y="1619274"/>
          <a:ext cx="972661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4506">
                  <a:extLst>
                    <a:ext uri="{9D8B030D-6E8A-4147-A177-3AD203B41FA5}">
                      <a16:colId xmlns:a16="http://schemas.microsoft.com/office/drawing/2014/main" val="640949784"/>
                    </a:ext>
                  </a:extLst>
                </a:gridCol>
                <a:gridCol w="6692106">
                  <a:extLst>
                    <a:ext uri="{9D8B030D-6E8A-4147-A177-3AD203B41FA5}">
                      <a16:colId xmlns:a16="http://schemas.microsoft.com/office/drawing/2014/main" val="21961792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Recommended Code Value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Recommended Code Description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1682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b="1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_L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Local extension (can be used as a prefix)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4192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b="1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_N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Non response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6331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b="1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_O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Other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0038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b="1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_S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Subtotal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7547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b="1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_T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Total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2673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b="1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_U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No data/unknown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8289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b="1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_X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Not allocated/unspecified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978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b="1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_Z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Not applicable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8757822"/>
                  </a:ext>
                </a:extLst>
              </a:tr>
            </a:tbl>
          </a:graphicData>
        </a:graphic>
      </p:graphicFrame>
      <p:sp>
        <p:nvSpPr>
          <p:cNvPr id="9" name="Text Box 4">
            <a:extLst>
              <a:ext uri="{FF2B5EF4-FFF2-40B4-BE49-F238E27FC236}">
                <a16:creationId xmlns:a16="http://schemas.microsoft.com/office/drawing/2014/main" id="{6A7BBDB8-039D-4D98-9D56-072B2BE86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933795"/>
            <a:ext cx="560385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* Source: </a:t>
            </a:r>
            <a:r>
              <a:rPr lang="en-US" altLang="zh-CN" sz="1200" b="1" dirty="0">
                <a:ea typeface="SimSun" panose="02010600030101010101" pitchFamily="2" charset="-122"/>
                <a:hlinkClick r:id="rId3"/>
              </a:rPr>
              <a:t>Guidelines for the creation and Management of SDMX Code Lists</a:t>
            </a:r>
            <a:endParaRPr lang="en-US" alt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9300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>
            <a:extLst>
              <a:ext uri="{FF2B5EF4-FFF2-40B4-BE49-F238E27FC236}">
                <a16:creationId xmlns:a16="http://schemas.microsoft.com/office/drawing/2014/main" id="{B1DA33D3-5B05-4DEC-A52C-81477B208C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Developing a Data Model for Data Exchange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F9DBEC4-D3FE-4A9C-AA3D-F2493A2A81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17601" y="2362201"/>
            <a:ext cx="10257367" cy="3962399"/>
          </a:xfrm>
        </p:spPr>
        <p:txBody>
          <a:bodyPr/>
          <a:lstStyle/>
          <a:p>
            <a:pPr eaLnBrk="1" hangingPunct="1"/>
            <a:r>
              <a:rPr lang="en-US" altLang="en-US" dirty="0"/>
              <a:t>Data model is developed to provide descriptions for all relevant characteristics of the data to be exchanged</a:t>
            </a:r>
          </a:p>
          <a:p>
            <a:pPr eaLnBrk="1" hangingPunct="1"/>
            <a:r>
              <a:rPr lang="en-US" altLang="en-US" dirty="0"/>
              <a:t>In some aspects similar to developing a relational database</a:t>
            </a:r>
          </a:p>
          <a:p>
            <a:pPr eaLnBrk="1" hangingPunct="1"/>
            <a:r>
              <a:rPr lang="en-US" altLang="en-US" dirty="0"/>
              <a:t>In SDMX, data model is represented by a Data Structure Definition (DSD).</a:t>
            </a:r>
          </a:p>
          <a:p>
            <a:pPr eaLnBrk="1" hangingPunct="1"/>
            <a:r>
              <a:rPr lang="en-US" altLang="en-US" dirty="0"/>
              <a:t>The “shape” of SDMX DSD is roughly similar to star schema.</a:t>
            </a:r>
          </a:p>
          <a:p>
            <a:pPr eaLnBrk="1" hangingPunct="1"/>
            <a:r>
              <a:rPr lang="en-US" altLang="en-US" dirty="0"/>
              <a:t>To design a DSD, we first need to find </a:t>
            </a:r>
            <a:r>
              <a:rPr lang="en-US" altLang="en-US" i="1" dirty="0"/>
              <a:t>concepts</a:t>
            </a:r>
            <a:r>
              <a:rPr lang="en-US" altLang="en-US" dirty="0"/>
              <a:t> that identify and describe our data.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3074B9-D927-4A24-A2AE-5355B3EB2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30AFE-BF4E-4579-AE93-0447B6650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866" y="1085223"/>
            <a:ext cx="9926934" cy="514978"/>
          </a:xfrm>
        </p:spPr>
        <p:txBody>
          <a:bodyPr/>
          <a:lstStyle/>
          <a:p>
            <a:r>
              <a:rPr lang="en-US" dirty="0"/>
              <a:t>Data model </a:t>
            </a:r>
            <a:r>
              <a:rPr lang="en-US"/>
              <a:t>so far: Code </a:t>
            </a:r>
            <a:r>
              <a:rPr lang="en-US" dirty="0"/>
              <a:t>Lists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EE5FF-079F-4B3C-B134-065660A0E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BBECCE-D599-4C15-91EC-8878F5C4736A}"/>
              </a:ext>
            </a:extLst>
          </p:cNvPr>
          <p:cNvGrpSpPr/>
          <p:nvPr/>
        </p:nvGrpSpPr>
        <p:grpSpPr>
          <a:xfrm>
            <a:off x="1426866" y="1637274"/>
            <a:ext cx="3554412" cy="1155144"/>
            <a:chOff x="1426866" y="1926715"/>
            <a:chExt cx="3554412" cy="1155144"/>
          </a:xfrm>
        </p:grpSpPr>
        <p:graphicFrame>
          <p:nvGraphicFramePr>
            <p:cNvPr id="8" name="Table 5">
              <a:extLst>
                <a:ext uri="{FF2B5EF4-FFF2-40B4-BE49-F238E27FC236}">
                  <a16:creationId xmlns:a16="http://schemas.microsoft.com/office/drawing/2014/main" id="{D497F463-BDC7-46FD-B7D2-1CD0FAB1324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86860270"/>
                </p:ext>
              </p:extLst>
            </p:nvPr>
          </p:nvGraphicFramePr>
          <p:xfrm>
            <a:off x="1426866" y="2296047"/>
            <a:ext cx="3554412" cy="78581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762192">
                    <a:extLst>
                      <a:ext uri="{9D8B030D-6E8A-4147-A177-3AD203B41FA5}">
                        <a16:colId xmlns:a16="http://schemas.microsoft.com/office/drawing/2014/main" val="1625633605"/>
                      </a:ext>
                    </a:extLst>
                  </a:gridCol>
                  <a:gridCol w="2792220">
                    <a:extLst>
                      <a:ext uri="{9D8B030D-6E8A-4147-A177-3AD203B41FA5}">
                        <a16:colId xmlns:a16="http://schemas.microsoft.com/office/drawing/2014/main" val="972533808"/>
                      </a:ext>
                    </a:extLst>
                  </a:gridCol>
                </a:tblGrid>
                <a:tr h="392906">
                  <a:tc>
                    <a:txBody>
                      <a:bodyPr/>
                      <a:lstStyle/>
                      <a:p>
                        <a:r>
                          <a:rPr lang="en-US" dirty="0"/>
                          <a:t>Code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Name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540447474"/>
                    </a:ext>
                  </a:extLst>
                </a:tr>
                <a:tr h="392906">
                  <a:tc>
                    <a:txBody>
                      <a:bodyPr/>
                      <a:lstStyle/>
                      <a:p>
                        <a:r>
                          <a:rPr lang="en-US" dirty="0"/>
                          <a:t>POP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Total Mid-Year Population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353332275"/>
                    </a:ext>
                  </a:extLst>
                </a:tr>
              </a:tbl>
            </a:graphicData>
          </a:graphic>
        </p:graphicFrame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1BF04C-407C-4D33-B4F5-3446B018DDD7}"/>
                </a:ext>
              </a:extLst>
            </p:cNvPr>
            <p:cNvSpPr txBox="1"/>
            <p:nvPr/>
          </p:nvSpPr>
          <p:spPr>
            <a:xfrm>
              <a:off x="1426866" y="1926715"/>
              <a:ext cx="3554412" cy="3693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CL_INDICATOR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10E218-F15C-4492-BD01-C3DF1105F2E3}"/>
              </a:ext>
            </a:extLst>
          </p:cNvPr>
          <p:cNvGrpSpPr/>
          <p:nvPr/>
        </p:nvGrpSpPr>
        <p:grpSpPr>
          <a:xfrm>
            <a:off x="2362200" y="2971800"/>
            <a:ext cx="3554412" cy="3146672"/>
            <a:chOff x="1426866" y="3389858"/>
            <a:chExt cx="3554412" cy="3146672"/>
          </a:xfrm>
        </p:grpSpPr>
        <p:graphicFrame>
          <p:nvGraphicFramePr>
            <p:cNvPr id="12" name="Table 5">
              <a:extLst>
                <a:ext uri="{FF2B5EF4-FFF2-40B4-BE49-F238E27FC236}">
                  <a16:creationId xmlns:a16="http://schemas.microsoft.com/office/drawing/2014/main" id="{71B9B9F3-57F4-4CF3-9BE0-5961A7E711E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82632375"/>
                </p:ext>
              </p:extLst>
            </p:nvPr>
          </p:nvGraphicFramePr>
          <p:xfrm>
            <a:off x="1426866" y="3759190"/>
            <a:ext cx="3554412" cy="277734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762192">
                    <a:extLst>
                      <a:ext uri="{9D8B030D-6E8A-4147-A177-3AD203B41FA5}">
                        <a16:colId xmlns:a16="http://schemas.microsoft.com/office/drawing/2014/main" val="1625633605"/>
                      </a:ext>
                    </a:extLst>
                  </a:gridCol>
                  <a:gridCol w="2792220">
                    <a:extLst>
                      <a:ext uri="{9D8B030D-6E8A-4147-A177-3AD203B41FA5}">
                        <a16:colId xmlns:a16="http://schemas.microsoft.com/office/drawing/2014/main" val="972533808"/>
                      </a:ext>
                    </a:extLst>
                  </a:gridCol>
                </a:tblGrid>
                <a:tr h="392906">
                  <a:tc>
                    <a:txBody>
                      <a:bodyPr/>
                      <a:lstStyle/>
                      <a:p>
                        <a:r>
                          <a:rPr lang="en-US" dirty="0"/>
                          <a:t>Code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Name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540447474"/>
                    </a:ext>
                  </a:extLst>
                </a:tr>
                <a:tr h="419904">
                  <a:tc>
                    <a:txBody>
                      <a:bodyPr/>
                      <a:lstStyle/>
                      <a:p>
                        <a:r>
                          <a:rPr lang="en-US" dirty="0"/>
                          <a:t>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Units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353332275"/>
                    </a:ext>
                  </a:extLst>
                </a:tr>
                <a:tr h="392906">
                  <a:tc>
                    <a:txBody>
                      <a:bodyPr/>
                      <a:lstStyle/>
                      <a:p>
                        <a:r>
                          <a:rPr lang="en-US" dirty="0"/>
                          <a:t>1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Tens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428425374"/>
                    </a:ext>
                  </a:extLst>
                </a:tr>
                <a:tr h="392906">
                  <a:tc>
                    <a:txBody>
                      <a:bodyPr/>
                      <a:lstStyle/>
                      <a:p>
                        <a:r>
                          <a:rPr lang="en-US" dirty="0"/>
                          <a:t>2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Hundreds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254996738"/>
                    </a:ext>
                  </a:extLst>
                </a:tr>
                <a:tr h="392906">
                  <a:tc>
                    <a:txBody>
                      <a:bodyPr/>
                      <a:lstStyle/>
                      <a:p>
                        <a:r>
                          <a:rPr lang="en-US" dirty="0"/>
                          <a:t>3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Thousands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610246379"/>
                    </a:ext>
                  </a:extLst>
                </a:tr>
                <a:tr h="392906">
                  <a:tc>
                    <a:txBody>
                      <a:bodyPr/>
                      <a:lstStyle/>
                      <a:p>
                        <a:r>
                          <a:rPr lang="en-US" dirty="0"/>
                          <a:t>6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Millions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104152431"/>
                    </a:ext>
                  </a:extLst>
                </a:tr>
                <a:tr h="392906">
                  <a:tc>
                    <a:txBody>
                      <a:bodyPr/>
                      <a:lstStyle/>
                      <a:p>
                        <a:r>
                          <a:rPr lang="en-US" dirty="0"/>
                          <a:t>9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Billions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2646712499"/>
                    </a:ext>
                  </a:extLst>
                </a:tr>
              </a:tbl>
            </a:graphicData>
          </a:graphic>
        </p:graphicFrame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1E27CE-7011-4EB9-8C21-8B127FA4350D}"/>
                </a:ext>
              </a:extLst>
            </p:cNvPr>
            <p:cNvSpPr txBox="1"/>
            <p:nvPr/>
          </p:nvSpPr>
          <p:spPr>
            <a:xfrm>
              <a:off x="1426866" y="3389858"/>
              <a:ext cx="3554412" cy="3693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CL_UNIT_MULT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7D63780-D077-48B9-9D19-3C71542158B0}"/>
              </a:ext>
            </a:extLst>
          </p:cNvPr>
          <p:cNvGrpSpPr/>
          <p:nvPr/>
        </p:nvGrpSpPr>
        <p:grpSpPr>
          <a:xfrm>
            <a:off x="7210724" y="900557"/>
            <a:ext cx="3554412" cy="3146672"/>
            <a:chOff x="1779590" y="2230306"/>
            <a:chExt cx="3554412" cy="3146672"/>
          </a:xfrm>
        </p:grpSpPr>
        <p:graphicFrame>
          <p:nvGraphicFramePr>
            <p:cNvPr id="18" name="Table 5">
              <a:extLst>
                <a:ext uri="{FF2B5EF4-FFF2-40B4-BE49-F238E27FC236}">
                  <a16:creationId xmlns:a16="http://schemas.microsoft.com/office/drawing/2014/main" id="{388D33EF-C526-4A4A-899A-C64976475D0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43816234"/>
                </p:ext>
              </p:extLst>
            </p:nvPr>
          </p:nvGraphicFramePr>
          <p:xfrm>
            <a:off x="1779590" y="2599638"/>
            <a:ext cx="3554412" cy="277734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762192">
                    <a:extLst>
                      <a:ext uri="{9D8B030D-6E8A-4147-A177-3AD203B41FA5}">
                        <a16:colId xmlns:a16="http://schemas.microsoft.com/office/drawing/2014/main" val="1625633605"/>
                      </a:ext>
                    </a:extLst>
                  </a:gridCol>
                  <a:gridCol w="2792220">
                    <a:extLst>
                      <a:ext uri="{9D8B030D-6E8A-4147-A177-3AD203B41FA5}">
                        <a16:colId xmlns:a16="http://schemas.microsoft.com/office/drawing/2014/main" val="972533808"/>
                      </a:ext>
                    </a:extLst>
                  </a:gridCol>
                </a:tblGrid>
                <a:tr h="392906">
                  <a:tc>
                    <a:txBody>
                      <a:bodyPr/>
                      <a:lstStyle/>
                      <a:p>
                        <a:r>
                          <a:rPr lang="en-US" dirty="0"/>
                          <a:t>Code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Name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540447474"/>
                    </a:ext>
                  </a:extLst>
                </a:tr>
                <a:tr h="419904">
                  <a:tc>
                    <a:txBody>
                      <a:bodyPr/>
                      <a:lstStyle/>
                      <a:p>
                        <a:r>
                          <a:rPr lang="en-US" dirty="0"/>
                          <a:t>AF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Afghanistan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353332275"/>
                    </a:ext>
                  </a:extLst>
                </a:tr>
                <a:tr h="392906">
                  <a:tc>
                    <a:txBody>
                      <a:bodyPr/>
                      <a:lstStyle/>
                      <a:p>
                        <a:r>
                          <a:rPr lang="en-US" dirty="0"/>
                          <a:t>AL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Albania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428425374"/>
                    </a:ext>
                  </a:extLst>
                </a:tr>
                <a:tr h="392906">
                  <a:tc>
                    <a:txBody>
                      <a:bodyPr/>
                      <a:lstStyle/>
                      <a:p>
                        <a:r>
                          <a:rPr lang="en-US" dirty="0"/>
                          <a:t>AQ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Antarctica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254996738"/>
                    </a:ext>
                  </a:extLst>
                </a:tr>
                <a:tr h="392906">
                  <a:tc>
                    <a:txBody>
                      <a:bodyPr/>
                      <a:lstStyle/>
                      <a:p>
                        <a:r>
                          <a:rPr lang="en-US" dirty="0"/>
                          <a:t>DZ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Algeria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610246379"/>
                    </a:ext>
                  </a:extLst>
                </a:tr>
                <a:tr h="392906">
                  <a:tc>
                    <a:txBody>
                      <a:bodyPr/>
                      <a:lstStyle/>
                      <a:p>
                        <a:r>
                          <a:rPr lang="en-US" dirty="0"/>
                          <a:t>AS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American Samoa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104152431"/>
                    </a:ext>
                  </a:extLst>
                </a:tr>
                <a:tr h="392906">
                  <a:tc>
                    <a:txBody>
                      <a:bodyPr/>
                      <a:lstStyle/>
                      <a:p>
                        <a:r>
                          <a:rPr lang="en-US" dirty="0"/>
                          <a:t>AD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Andorra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2646712499"/>
                    </a:ext>
                  </a:extLst>
                </a:tr>
              </a:tbl>
            </a:graphicData>
          </a:graphic>
        </p:graphicFrame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B8F8F01-26CF-400C-81E8-4AAADA9294B4}"/>
                </a:ext>
              </a:extLst>
            </p:cNvPr>
            <p:cNvSpPr txBox="1"/>
            <p:nvPr/>
          </p:nvSpPr>
          <p:spPr>
            <a:xfrm>
              <a:off x="1779590" y="2230306"/>
              <a:ext cx="3554412" cy="3693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CL_AREA (partial)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5DEFD58-6F3D-5B7C-4252-E3AA019A87DE}"/>
              </a:ext>
            </a:extLst>
          </p:cNvPr>
          <p:cNvGrpSpPr/>
          <p:nvPr/>
        </p:nvGrpSpPr>
        <p:grpSpPr>
          <a:xfrm>
            <a:off x="6934200" y="4621086"/>
            <a:ext cx="3554412" cy="1155144"/>
            <a:chOff x="1426866" y="1926715"/>
            <a:chExt cx="3554412" cy="1155144"/>
          </a:xfrm>
        </p:grpSpPr>
        <p:graphicFrame>
          <p:nvGraphicFramePr>
            <p:cNvPr id="5" name="Table 5">
              <a:extLst>
                <a:ext uri="{FF2B5EF4-FFF2-40B4-BE49-F238E27FC236}">
                  <a16:creationId xmlns:a16="http://schemas.microsoft.com/office/drawing/2014/main" id="{21A918DB-73EC-E052-8530-FD190A7F098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53233034"/>
                </p:ext>
              </p:extLst>
            </p:nvPr>
          </p:nvGraphicFramePr>
          <p:xfrm>
            <a:off x="1426866" y="2296047"/>
            <a:ext cx="3554412" cy="78581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762192">
                    <a:extLst>
                      <a:ext uri="{9D8B030D-6E8A-4147-A177-3AD203B41FA5}">
                        <a16:colId xmlns:a16="http://schemas.microsoft.com/office/drawing/2014/main" val="1625633605"/>
                      </a:ext>
                    </a:extLst>
                  </a:gridCol>
                  <a:gridCol w="2792220">
                    <a:extLst>
                      <a:ext uri="{9D8B030D-6E8A-4147-A177-3AD203B41FA5}">
                        <a16:colId xmlns:a16="http://schemas.microsoft.com/office/drawing/2014/main" val="972533808"/>
                      </a:ext>
                    </a:extLst>
                  </a:gridCol>
                </a:tblGrid>
                <a:tr h="392906">
                  <a:tc>
                    <a:txBody>
                      <a:bodyPr/>
                      <a:lstStyle/>
                      <a:p>
                        <a:r>
                          <a:rPr lang="en-US" dirty="0"/>
                          <a:t>Code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Name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540447474"/>
                    </a:ext>
                  </a:extLst>
                </a:tr>
                <a:tr h="392906">
                  <a:tc>
                    <a:txBody>
                      <a:bodyPr/>
                      <a:lstStyle/>
                      <a:p>
                        <a:r>
                          <a:rPr lang="en-US" dirty="0"/>
                          <a:t>PER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Person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353332275"/>
                    </a:ext>
                  </a:extLst>
                </a:tr>
              </a:tbl>
            </a:graphicData>
          </a:graphic>
        </p:graphicFrame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4E799BE-EBBF-7BC6-5A4C-CBFDA8490BE2}"/>
                </a:ext>
              </a:extLst>
            </p:cNvPr>
            <p:cNvSpPr txBox="1"/>
            <p:nvPr/>
          </p:nvSpPr>
          <p:spPr>
            <a:xfrm>
              <a:off x="1426866" y="1926715"/>
              <a:ext cx="3554412" cy="3693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CL_UNIT_MEASURE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84377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>
            <a:extLst>
              <a:ext uri="{FF2B5EF4-FFF2-40B4-BE49-F238E27FC236}">
                <a16:creationId xmlns:a16="http://schemas.microsoft.com/office/drawing/2014/main" id="{86F896F9-E2C7-44A0-86E8-486A1D4E4F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Exercise 2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8B0D99C-2133-442D-ACD4-02EBAF821A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Determine the representation of each concept in your data model: coded, formatted, or free-text.</a:t>
            </a:r>
          </a:p>
          <a:p>
            <a:pPr lvl="1"/>
            <a:r>
              <a:rPr lang="en-US" altLang="en-US" dirty="0"/>
              <a:t>For each coded concept, develop a code list</a:t>
            </a:r>
          </a:p>
          <a:p>
            <a:pPr lvl="1"/>
            <a:r>
              <a:rPr lang="en-US" altLang="en-US" dirty="0"/>
              <a:t>Select any approach for codes: numeric, alphabetical, alphanumeric, etc.</a:t>
            </a:r>
          </a:p>
          <a:p>
            <a:pPr lvl="1"/>
            <a:r>
              <a:rPr lang="en-US" altLang="en-US" dirty="0"/>
              <a:t>Use the approach consistently</a:t>
            </a:r>
          </a:p>
          <a:p>
            <a:pPr eaLnBrk="1" hangingPunct="1"/>
            <a:r>
              <a:rPr lang="en-US" altLang="en-US" dirty="0"/>
              <a:t>For each formatted concept, if any, specify its format (e.g. date, 5-digit number, 10-character string, </a:t>
            </a:r>
            <a:r>
              <a:rPr lang="en-US" altLang="en-US" dirty="0" err="1"/>
              <a:t>etc</a:t>
            </a:r>
            <a:r>
              <a:rPr lang="en-US" altLang="en-US" dirty="0"/>
              <a:t>)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876310-8592-4E9F-B672-24723E3F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24929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02534-F65D-4077-91C1-7C44A9509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 Definition: summary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22B805DD-9982-470C-8A18-E9A102027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B145A4-08FF-4899-9D96-1D7D6052D8DE}"/>
              </a:ext>
            </a:extLst>
          </p:cNvPr>
          <p:cNvGrpSpPr/>
          <p:nvPr/>
        </p:nvGrpSpPr>
        <p:grpSpPr>
          <a:xfrm>
            <a:off x="381000" y="1600200"/>
            <a:ext cx="11125200" cy="4431133"/>
            <a:chOff x="782715" y="2595715"/>
            <a:chExt cx="11125200" cy="4431133"/>
          </a:xfrm>
        </p:grpSpPr>
        <p:graphicFrame>
          <p:nvGraphicFramePr>
            <p:cNvPr id="5" name="Content Placeholder 3">
              <a:extLst>
                <a:ext uri="{FF2B5EF4-FFF2-40B4-BE49-F238E27FC236}">
                  <a16:creationId xmlns:a16="http://schemas.microsoft.com/office/drawing/2014/main" id="{7E35C04D-F684-4500-ADC1-FFB6423BC72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70617879"/>
                </p:ext>
              </p:extLst>
            </p:nvPr>
          </p:nvGraphicFramePr>
          <p:xfrm>
            <a:off x="782715" y="3711248"/>
            <a:ext cx="11125200" cy="331560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948937">
                    <a:extLst>
                      <a:ext uri="{9D8B030D-6E8A-4147-A177-3AD203B41FA5}">
                        <a16:colId xmlns:a16="http://schemas.microsoft.com/office/drawing/2014/main" val="2424590478"/>
                      </a:ext>
                    </a:extLst>
                  </a:gridCol>
                  <a:gridCol w="1867735">
                    <a:extLst>
                      <a:ext uri="{9D8B030D-6E8A-4147-A177-3AD203B41FA5}">
                        <a16:colId xmlns:a16="http://schemas.microsoft.com/office/drawing/2014/main" val="1398218127"/>
                      </a:ext>
                    </a:extLst>
                  </a:gridCol>
                  <a:gridCol w="1517328">
                    <a:extLst>
                      <a:ext uri="{9D8B030D-6E8A-4147-A177-3AD203B41FA5}">
                        <a16:colId xmlns:a16="http://schemas.microsoft.com/office/drawing/2014/main" val="2619667742"/>
                      </a:ext>
                    </a:extLst>
                  </a:gridCol>
                  <a:gridCol w="1371600">
                    <a:extLst>
                      <a:ext uri="{9D8B030D-6E8A-4147-A177-3AD203B41FA5}">
                        <a16:colId xmlns:a16="http://schemas.microsoft.com/office/drawing/2014/main" val="2772080051"/>
                      </a:ext>
                    </a:extLst>
                  </a:gridCol>
                  <a:gridCol w="2286000">
                    <a:extLst>
                      <a:ext uri="{9D8B030D-6E8A-4147-A177-3AD203B41FA5}">
                        <a16:colId xmlns:a16="http://schemas.microsoft.com/office/drawing/2014/main" val="2775006437"/>
                      </a:ext>
                    </a:extLst>
                  </a:gridCol>
                  <a:gridCol w="2133600">
                    <a:extLst>
                      <a:ext uri="{9D8B030D-6E8A-4147-A177-3AD203B41FA5}">
                        <a16:colId xmlns:a16="http://schemas.microsoft.com/office/drawing/2014/main" val="2028830517"/>
                      </a:ext>
                    </a:extLst>
                  </a:gridCol>
                </a:tblGrid>
                <a:tr h="351326">
                  <a:tc>
                    <a:txBody>
                      <a:bodyPr/>
                      <a:lstStyle/>
                      <a:p>
                        <a:r>
                          <a:rPr lang="en-US" dirty="0"/>
                          <a:t>Concept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/>
                          <a:t>Concept ID</a:t>
                        </a:r>
                        <a:endParaRPr 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Role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Attachment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Representation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Code list ID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470342219"/>
                    </a:ext>
                  </a:extLst>
                </a:tr>
                <a:tr h="491640">
                  <a:tc>
                    <a:txBody>
                      <a:bodyPr/>
                      <a:lstStyle/>
                      <a:p>
                        <a:r>
                          <a:rPr lang="en-US" dirty="0"/>
                          <a:t>Indicator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INDICATOR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Dimension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Code List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CL_INDICATOR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2884670314"/>
                    </a:ext>
                  </a:extLst>
                </a:tr>
                <a:tr h="491640">
                  <a:tc>
                    <a:txBody>
                      <a:bodyPr/>
                      <a:lstStyle/>
                      <a:p>
                        <a:r>
                          <a:rPr lang="en-US" dirty="0"/>
                          <a:t>Reference area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REF_AREA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Dimension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Code List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CL_AREA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230804018"/>
                    </a:ext>
                  </a:extLst>
                </a:tr>
                <a:tr h="491640">
                  <a:tc>
                    <a:txBody>
                      <a:bodyPr/>
                      <a:lstStyle/>
                      <a:p>
                        <a:r>
                          <a:rPr lang="en-US" dirty="0"/>
                          <a:t>Time period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TIME_PERIOD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Dimension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YYYY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870365237"/>
                    </a:ext>
                  </a:extLst>
                </a:tr>
                <a:tr h="491640">
                  <a:tc>
                    <a:txBody>
                      <a:bodyPr/>
                      <a:lstStyle/>
                      <a:p>
                        <a:r>
                          <a:rPr lang="en-US" dirty="0"/>
                          <a:t>Unit of measure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UNIT_MEASURE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Attribute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Time series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Code List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CL_UNIT_MEASURE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645011385"/>
                    </a:ext>
                  </a:extLst>
                </a:tr>
                <a:tr h="491640">
                  <a:tc>
                    <a:txBody>
                      <a:bodyPr/>
                      <a:lstStyle/>
                      <a:p>
                        <a:r>
                          <a:rPr lang="en-US" dirty="0"/>
                          <a:t>Unit multiplier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UNIT_MULT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Attribute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Time series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Code List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CL_UNIT_MULT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2472983754"/>
                    </a:ext>
                  </a:extLst>
                </a:tr>
                <a:tr h="491640">
                  <a:tc>
                    <a:txBody>
                      <a:bodyPr/>
                      <a:lstStyle/>
                      <a:p>
                        <a:r>
                          <a:rPr lang="en-US" dirty="0"/>
                          <a:t>Obs. value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OBS_VALUE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Pr. Measure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Floating point number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2180505963"/>
                    </a:ext>
                  </a:extLst>
                </a:tr>
              </a:tbl>
            </a:graphicData>
          </a:graphic>
        </p:graphicFrame>
        <p:sp>
          <p:nvSpPr>
            <p:cNvPr id="4" name="Rounded Rectangle 7">
              <a:extLst>
                <a:ext uri="{FF2B5EF4-FFF2-40B4-BE49-F238E27FC236}">
                  <a16:creationId xmlns:a16="http://schemas.microsoft.com/office/drawing/2014/main" id="{CAED9148-9EB9-4CB9-A82F-5016C821B1D3}"/>
                </a:ext>
              </a:extLst>
            </p:cNvPr>
            <p:cNvSpPr/>
            <p:nvPr/>
          </p:nvSpPr>
          <p:spPr>
            <a:xfrm>
              <a:off x="2590800" y="2621280"/>
              <a:ext cx="1818640" cy="579120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chemeClr val="tx1"/>
                  </a:solidFill>
                </a:rPr>
                <a:t>Concept Scheme</a:t>
              </a:r>
            </a:p>
          </p:txBody>
        </p:sp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id="{3D479CAE-58E3-45F7-A33C-1A8F4C24968A}"/>
                </a:ext>
              </a:extLst>
            </p:cNvPr>
            <p:cNvSpPr/>
            <p:nvPr/>
          </p:nvSpPr>
          <p:spPr>
            <a:xfrm>
              <a:off x="5660185" y="2642799"/>
              <a:ext cx="1818640" cy="579120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chemeClr val="tx1"/>
                  </a:solidFill>
                </a:rPr>
                <a:t>DSD</a:t>
              </a:r>
            </a:p>
          </p:txBody>
        </p:sp>
        <p:sp>
          <p:nvSpPr>
            <p:cNvPr id="8" name="Rounded Rectangle 8">
              <a:extLst>
                <a:ext uri="{FF2B5EF4-FFF2-40B4-BE49-F238E27FC236}">
                  <a16:creationId xmlns:a16="http://schemas.microsoft.com/office/drawing/2014/main" id="{29DCFE97-A087-4A81-B7EE-F96A7D4D68E1}"/>
                </a:ext>
              </a:extLst>
            </p:cNvPr>
            <p:cNvSpPr/>
            <p:nvPr/>
          </p:nvSpPr>
          <p:spPr>
            <a:xfrm>
              <a:off x="9067800" y="2595715"/>
              <a:ext cx="1818640" cy="579120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BE" dirty="0">
                  <a:solidFill>
                    <a:schemeClr val="tx1"/>
                  </a:solidFill>
                </a:rPr>
                <a:t>Code </a:t>
              </a:r>
              <a:r>
                <a:rPr lang="en-US" dirty="0">
                  <a:solidFill>
                    <a:schemeClr val="tx1"/>
                  </a:solidFill>
                </a:rPr>
                <a:t>lists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76F63F1-F663-43B3-A8DF-FEA3DF609E0B}"/>
                </a:ext>
              </a:extLst>
            </p:cNvPr>
            <p:cNvCxnSpPr>
              <a:cxnSpLocks/>
              <a:stCxn id="4" idx="2"/>
            </p:cNvCxnSpPr>
            <p:nvPr/>
          </p:nvCxnSpPr>
          <p:spPr bwMode="auto">
            <a:xfrm flipH="1">
              <a:off x="1858748" y="3200400"/>
              <a:ext cx="1641372" cy="49204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CB0C143-6911-4F20-90D6-D52DFA557C2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00120" y="3181597"/>
              <a:ext cx="415856" cy="536413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79AA122-AB0C-4D9A-B515-C4536020ECFF}"/>
                </a:ext>
              </a:extLst>
            </p:cNvPr>
            <p:cNvCxnSpPr>
              <a:cxnSpLocks/>
              <a:stCxn id="7" idx="2"/>
            </p:cNvCxnSpPr>
            <p:nvPr/>
          </p:nvCxnSpPr>
          <p:spPr bwMode="auto">
            <a:xfrm flipH="1">
              <a:off x="5439976" y="3221919"/>
              <a:ext cx="1129529" cy="45034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89C2D98-7C40-4B06-AE87-070E4D55556E}"/>
                </a:ext>
              </a:extLst>
            </p:cNvPr>
            <p:cNvCxnSpPr>
              <a:cxnSpLocks/>
              <a:stCxn id="7" idx="2"/>
            </p:cNvCxnSpPr>
            <p:nvPr/>
          </p:nvCxnSpPr>
          <p:spPr bwMode="auto">
            <a:xfrm>
              <a:off x="6569505" y="3221919"/>
              <a:ext cx="364695" cy="470526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2E6915C-41DD-436A-97E5-71339A92456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058400" y="3200400"/>
              <a:ext cx="533400" cy="49204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24C4816-E8D8-4C27-A7FE-53EA2B8A8B7F}"/>
                </a:ext>
              </a:extLst>
            </p:cNvPr>
            <p:cNvCxnSpPr>
              <a:cxnSpLocks/>
              <a:stCxn id="7" idx="1"/>
              <a:endCxn id="4" idx="3"/>
            </p:cNvCxnSpPr>
            <p:nvPr/>
          </p:nvCxnSpPr>
          <p:spPr bwMode="auto">
            <a:xfrm flipH="1" flipV="1">
              <a:off x="4409440" y="2910840"/>
              <a:ext cx="1250745" cy="2151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465FF2C-6115-4CF7-B56A-E55C940D9DE1}"/>
                </a:ext>
              </a:extLst>
            </p:cNvPr>
            <p:cNvCxnSpPr>
              <a:cxnSpLocks/>
              <a:stCxn id="7" idx="3"/>
            </p:cNvCxnSpPr>
            <p:nvPr/>
          </p:nvCxnSpPr>
          <p:spPr bwMode="auto">
            <a:xfrm>
              <a:off x="7478825" y="2932359"/>
              <a:ext cx="1588975" cy="2017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961586B-8F9C-438B-B752-C18A89CDC23C}"/>
                </a:ext>
              </a:extLst>
            </p:cNvPr>
            <p:cNvSpPr txBox="1"/>
            <p:nvPr/>
          </p:nvSpPr>
          <p:spPr>
            <a:xfrm>
              <a:off x="4768594" y="2642800"/>
              <a:ext cx="8915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200" dirty="0">
                  <a:solidFill>
                    <a:srgbClr val="0F5494"/>
                  </a:solidFill>
                </a:rPr>
                <a:t>Reference</a:t>
              </a:r>
              <a:endParaRPr lang="en-GB" sz="1200" dirty="0" err="1">
                <a:solidFill>
                  <a:srgbClr val="0F5494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13D083D-4D29-4544-8273-54788DB32320}"/>
                </a:ext>
              </a:extLst>
            </p:cNvPr>
            <p:cNvSpPr txBox="1"/>
            <p:nvPr/>
          </p:nvSpPr>
          <p:spPr>
            <a:xfrm>
              <a:off x="7817055" y="2675538"/>
              <a:ext cx="9042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200" dirty="0">
                  <a:solidFill>
                    <a:srgbClr val="0F5494"/>
                  </a:solidFill>
                </a:rPr>
                <a:t>Reference</a:t>
              </a:r>
              <a:endParaRPr lang="en-GB" sz="1200" dirty="0" err="1">
                <a:solidFill>
                  <a:srgbClr val="0F5494"/>
                </a:solidFill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C8E1050-97FB-412E-A664-AE7AD37BF4B6}"/>
                </a:ext>
              </a:extLst>
            </p:cNvPr>
            <p:cNvCxnSpPr>
              <a:cxnSpLocks/>
              <a:stCxn id="7" idx="2"/>
            </p:cNvCxnSpPr>
            <p:nvPr/>
          </p:nvCxnSpPr>
          <p:spPr bwMode="auto">
            <a:xfrm>
              <a:off x="6569505" y="3221919"/>
              <a:ext cx="1964895" cy="435681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294479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>
            <a:extLst>
              <a:ext uri="{FF2B5EF4-FFF2-40B4-BE49-F238E27FC236}">
                <a16:creationId xmlns:a16="http://schemas.microsoft.com/office/drawing/2014/main" id="{86F896F9-E2C7-44A0-86E8-486A1D4E4F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Importance of Data Model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8B0D99C-2133-442D-ACD4-02EBAF821A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Data model, represented by DSD, defines what data can be encoded and transmitted.</a:t>
            </a:r>
          </a:p>
          <a:p>
            <a:pPr eaLnBrk="1" hangingPunct="1"/>
            <a:r>
              <a:rPr lang="en-US" altLang="en-US" dirty="0"/>
              <a:t>Flaws in a DSD may have significant adverse impact on data exchange</a:t>
            </a:r>
          </a:p>
          <a:p>
            <a:pPr lvl="1" eaLnBrk="1" hangingPunct="1"/>
            <a:r>
              <a:rPr lang="en-US" altLang="en-US" dirty="0"/>
              <a:t>Missing concepts</a:t>
            </a:r>
          </a:p>
          <a:p>
            <a:pPr lvl="1" eaLnBrk="1" hangingPunct="1"/>
            <a:r>
              <a:rPr lang="en-US" altLang="en-US" dirty="0"/>
              <a:t>Incorrect role of concepts</a:t>
            </a:r>
          </a:p>
          <a:p>
            <a:pPr lvl="1" eaLnBrk="1" hangingPunct="1"/>
            <a:r>
              <a:rPr lang="en-US" altLang="en-US" dirty="0"/>
              <a:t>Un-optimized model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876310-8592-4E9F-B672-24723E3F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741CA4A-CFFC-40C8-ADF1-C4405AB817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Dataset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8F1E95D-1538-4669-AD2F-66F8D1C5A6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/>
              <a:t>Organised collection of data defined by a Data Structure Definition (DSD)</a:t>
            </a:r>
            <a:r>
              <a:rPr lang="en-US" altLang="en-US" dirty="0"/>
              <a:t>*</a:t>
            </a:r>
          </a:p>
          <a:p>
            <a:pPr eaLnBrk="1" hangingPunct="1"/>
            <a:r>
              <a:rPr lang="en-US" altLang="en-US" dirty="0"/>
              <a:t>A dataset is structured in accordance with </a:t>
            </a:r>
            <a:r>
              <a:rPr lang="en-US" altLang="en-US" i="1" dirty="0"/>
              <a:t>one</a:t>
            </a:r>
            <a:r>
              <a:rPr lang="en-US" altLang="en-US" dirty="0"/>
              <a:t> DSD</a:t>
            </a:r>
          </a:p>
          <a:p>
            <a:pPr eaLnBrk="1" hangingPunct="1"/>
            <a:r>
              <a:rPr lang="en-US" altLang="en-US" dirty="0"/>
              <a:t>Serves as a container for time-series or cross-sectional series in SDMX data messages.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B58F11-7FF8-439D-98EC-BC97B2BFC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2E88DB89-7128-4082-BBA7-576A6BB71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6378881"/>
            <a:ext cx="196079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*Source: </a:t>
            </a:r>
            <a:r>
              <a:rPr lang="en-US" altLang="en-US" sz="1200" b="1" dirty="0"/>
              <a:t>SDMX Glossary</a:t>
            </a:r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AAD3694-A732-4B63-BD2C-F9CF6C0883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Time Series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BE67023E-5E0E-4479-81DB-5828903C86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33016" y="1828800"/>
            <a:ext cx="9725967" cy="4066808"/>
          </a:xfrm>
        </p:spPr>
        <p:txBody>
          <a:bodyPr/>
          <a:lstStyle/>
          <a:p>
            <a:pPr eaLnBrk="1" hangingPunct="1"/>
            <a:r>
              <a:rPr lang="en-US" altLang="en-US" dirty="0"/>
              <a:t>A set of observations of a particular variable, taken at different points in time.</a:t>
            </a:r>
          </a:p>
          <a:p>
            <a:pPr eaLnBrk="1" hangingPunct="1"/>
            <a:r>
              <a:rPr lang="en-US" altLang="en-US" dirty="0"/>
              <a:t>Observations that belong to the same time series, differ in their time dimension.</a:t>
            </a:r>
          </a:p>
          <a:p>
            <a:pPr lvl="1" eaLnBrk="1" hangingPunct="1"/>
            <a:r>
              <a:rPr lang="en-US" altLang="en-US" dirty="0"/>
              <a:t>All other dimension values are identical.</a:t>
            </a:r>
          </a:p>
          <a:p>
            <a:pPr lvl="1" eaLnBrk="1" hangingPunct="1"/>
            <a:r>
              <a:rPr lang="en-US" altLang="en-US" dirty="0"/>
              <a:t>Observation-level attributes may differ across observations of the same time series.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83F30A-DDA5-4FDB-B6F8-4504DB209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3A72C06-C207-4B65-8B42-9468468DB7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Time Series: Demonstration</a:t>
            </a:r>
          </a:p>
        </p:txBody>
      </p:sp>
      <p:pic>
        <p:nvPicPr>
          <p:cNvPr id="26627" name="Picture 3">
            <a:extLst>
              <a:ext uri="{FF2B5EF4-FFF2-40B4-BE49-F238E27FC236}">
                <a16:creationId xmlns:a16="http://schemas.microsoft.com/office/drawing/2014/main" id="{5924350F-3ED1-43C3-8FB4-9DDFE3D53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752600"/>
            <a:ext cx="7172325" cy="3886200"/>
          </a:xfrm>
          <a:prstGeom prst="rect">
            <a:avLst/>
          </a:prstGeom>
          <a:solidFill>
            <a:srgbClr val="FFCC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4" name="Rectangle 4">
            <a:extLst>
              <a:ext uri="{FF2B5EF4-FFF2-40B4-BE49-F238E27FC236}">
                <a16:creationId xmlns:a16="http://schemas.microsoft.com/office/drawing/2014/main" id="{1BFE247F-C166-4E96-AB24-FB6BE9285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048000"/>
            <a:ext cx="3581400" cy="228600"/>
          </a:xfrm>
          <a:prstGeom prst="rect">
            <a:avLst/>
          </a:prstGeom>
          <a:solidFill>
            <a:srgbClr val="FFCC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26640719-A0E3-4013-AB04-69C78035E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886200"/>
            <a:ext cx="2209800" cy="228600"/>
          </a:xfrm>
          <a:prstGeom prst="rect">
            <a:avLst/>
          </a:prstGeom>
          <a:solidFill>
            <a:srgbClr val="FFCC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6566" name="Rectangle 6">
            <a:extLst>
              <a:ext uri="{FF2B5EF4-FFF2-40B4-BE49-F238E27FC236}">
                <a16:creationId xmlns:a16="http://schemas.microsoft.com/office/drawing/2014/main" id="{DC092C54-972A-4002-AB58-DE8779809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724401"/>
            <a:ext cx="3581400" cy="265113"/>
          </a:xfrm>
          <a:prstGeom prst="rect">
            <a:avLst/>
          </a:prstGeom>
          <a:solidFill>
            <a:srgbClr val="FFCC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6567" name="Rectangle 7">
            <a:extLst>
              <a:ext uri="{FF2B5EF4-FFF2-40B4-BE49-F238E27FC236}">
                <a16:creationId xmlns:a16="http://schemas.microsoft.com/office/drawing/2014/main" id="{BD954293-C9E8-49F5-BBB9-143BCE6A8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1464" y="4303713"/>
            <a:ext cx="947737" cy="265112"/>
          </a:xfrm>
          <a:prstGeom prst="rect">
            <a:avLst/>
          </a:prstGeom>
          <a:solidFill>
            <a:srgbClr val="FFCC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6568" name="Rectangle 8">
            <a:extLst>
              <a:ext uri="{FF2B5EF4-FFF2-40B4-BE49-F238E27FC236}">
                <a16:creationId xmlns:a16="http://schemas.microsoft.com/office/drawing/2014/main" id="{FA9DF299-780C-4870-B50B-7F3F7B233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1464" y="2613026"/>
            <a:ext cx="947737" cy="265113"/>
          </a:xfrm>
          <a:prstGeom prst="rect">
            <a:avLst/>
          </a:prstGeom>
          <a:solidFill>
            <a:srgbClr val="FFCC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6569" name="Rectangle 9">
            <a:extLst>
              <a:ext uri="{FF2B5EF4-FFF2-40B4-BE49-F238E27FC236}">
                <a16:creationId xmlns:a16="http://schemas.microsoft.com/office/drawing/2014/main" id="{F08AD122-E912-4BDE-B2B1-DAAC65812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192338"/>
            <a:ext cx="2209800" cy="228600"/>
          </a:xfrm>
          <a:prstGeom prst="rect">
            <a:avLst/>
          </a:prstGeom>
          <a:solidFill>
            <a:srgbClr val="FFCC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131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animBg="1"/>
      <p:bldP spid="66565" grpId="0" animBg="1"/>
      <p:bldP spid="66566" grpId="0" animBg="1"/>
      <p:bldP spid="66567" grpId="0" animBg="1"/>
      <p:bldP spid="66568" grpId="0" animBg="1"/>
      <p:bldP spid="6656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1DB5AD1-BF9E-46B7-83DE-387917E486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Non-Time Series Data</a:t>
            </a:r>
            <a:br>
              <a:rPr lang="en-US" altLang="en-US" dirty="0"/>
            </a:br>
            <a:r>
              <a:rPr lang="en-US" altLang="en-US" dirty="0"/>
              <a:t>(a.k.a. Cross-Sectional Data</a:t>
            </a:r>
            <a:r>
              <a:rPr lang="en-US" altLang="en-US" baseline="30000" dirty="0"/>
              <a:t>1</a:t>
            </a:r>
            <a:r>
              <a:rPr lang="en-US" altLang="en-US" dirty="0"/>
              <a:t>)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454F6E4-F3A3-4DFD-94CC-5A358576FD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 non-time dimension(s) is chosen along which a set of observations is constructed.</a:t>
            </a:r>
          </a:p>
          <a:p>
            <a:pPr lvl="1" eaLnBrk="1" hangingPunct="1"/>
            <a:r>
              <a:rPr lang="en-US" altLang="en-US" dirty="0"/>
              <a:t>E.g. for a survey or census the time is usually fixed and another dimension may be chosen to be reported at the observation level</a:t>
            </a:r>
          </a:p>
          <a:p>
            <a:pPr eaLnBrk="1" hangingPunct="1"/>
            <a:r>
              <a:rPr lang="en-US" altLang="en-US" dirty="0"/>
              <a:t>Used less frequently than time series representation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8D0476-5FAB-421E-976A-E93CCEE60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E6BF1E-A59C-4197-92E7-485C2DBCE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baseline="30000" dirty="0"/>
              <a:t>1</a:t>
            </a:r>
            <a:r>
              <a:rPr lang="en-US" altLang="en-US" dirty="0"/>
              <a:t> The term "Cross-sectional" was discontinued in SDMX 2.1</a:t>
            </a:r>
          </a:p>
        </p:txBody>
      </p:sp>
    </p:spTree>
    <p:custDataLst>
      <p:tags r:id="rId1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Time Series View vs Cross-Sectional 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700772" y="5613935"/>
            <a:ext cx="587289" cy="365125"/>
          </a:xfrm>
        </p:spPr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82" y="1717675"/>
            <a:ext cx="6502400" cy="258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082" y="4689475"/>
            <a:ext cx="45466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7287682" y="2854215"/>
            <a:ext cx="4470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800" dirty="0"/>
              <a:t> The Sex dimension was chosen as the cross-sectional measure.</a:t>
            </a: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683682" y="4841874"/>
            <a:ext cx="487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800"/>
              <a:t> Note that Time is still applicable.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5687483" y="2057400"/>
            <a:ext cx="817033" cy="2239963"/>
          </a:xfrm>
          <a:prstGeom prst="rect">
            <a:avLst/>
          </a:prstGeom>
          <a:solidFill>
            <a:schemeClr val="hlink">
              <a:alpha val="39999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485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71778E-6 1.61925E-7 C 0.10609 -0.05505 0.21231 -0.10965 0.25097 -0.06662 C 0.28976 -0.02313 0.23535 0.2068 0.23223 0.26186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88" y="76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1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1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2" grpId="0" animBg="1"/>
      <p:bldP spid="71692" grpId="1" animBg="1"/>
      <p:bldP spid="71692" grpId="2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AE5351B-2E88-40AF-8BAB-96FC0C2F6A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Keys in SDMX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85D752D-9A40-4582-9019-FC5A63C690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Series key</a:t>
            </a:r>
            <a:r>
              <a:rPr lang="en-US" altLang="en-US" dirty="0"/>
              <a:t> uniquely identifies a series</a:t>
            </a:r>
          </a:p>
          <a:p>
            <a:pPr lvl="1" eaLnBrk="1" hangingPunct="1"/>
            <a:r>
              <a:rPr lang="en-US" altLang="en-US" dirty="0"/>
              <a:t>In the case of time series, consists of all dimensions except </a:t>
            </a:r>
            <a:r>
              <a:rPr lang="en-US" altLang="en-US" b="1" dirty="0"/>
              <a:t>time</a:t>
            </a:r>
          </a:p>
          <a:p>
            <a:pPr eaLnBrk="1" hangingPunct="1"/>
            <a:r>
              <a:rPr lang="en-US" altLang="en-US" b="1" dirty="0"/>
              <a:t>Group key</a:t>
            </a:r>
            <a:r>
              <a:rPr lang="en-US" altLang="en-US" dirty="0"/>
              <a:t> uniquely identifies a group of time series</a:t>
            </a:r>
          </a:p>
          <a:p>
            <a:pPr lvl="1" eaLnBrk="1" hangingPunct="1"/>
            <a:r>
              <a:rPr lang="en-US" altLang="en-US" dirty="0"/>
              <a:t>Consists of a subset of the series key</a:t>
            </a:r>
          </a:p>
          <a:p>
            <a:pPr lvl="1" eaLnBrk="1" hangingPunct="1"/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84ED90-8035-46DC-B9B2-66BEC8AB7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>
            <a:extLst>
              <a:ext uri="{FF2B5EF4-FFF2-40B4-BE49-F238E27FC236}">
                <a16:creationId xmlns:a16="http://schemas.microsoft.com/office/drawing/2014/main" id="{2A3E8851-0A7F-41C1-AFF2-95636A78EE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Concept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04E3DD8-689D-4323-8E81-3D5E3DCC6E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“Unit of thought created by a unique combination of characteristics”*</a:t>
            </a:r>
          </a:p>
          <a:p>
            <a:pPr eaLnBrk="1" hangingPunct="1"/>
            <a:r>
              <a:rPr lang="en-US" altLang="en-US" dirty="0"/>
              <a:t>Each concept describes something about the data.</a:t>
            </a:r>
          </a:p>
          <a:p>
            <a:pPr eaLnBrk="1" hangingPunct="1"/>
            <a:r>
              <a:rPr lang="en-US" altLang="en-US" dirty="0"/>
              <a:t>Concepts should express all relevant data characteristics.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8F4DE2-2286-4DFB-8805-2060F27BC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7B746086-5C00-43B7-BA7E-AE4A59E2F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1728" y="5978812"/>
            <a:ext cx="209865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* Source: </a:t>
            </a:r>
            <a:r>
              <a:rPr lang="en-US" altLang="zh-CN" sz="1200" b="1" dirty="0">
                <a:ea typeface="SimSun" panose="02010600030101010101" pitchFamily="2" charset="-122"/>
                <a:hlinkClick r:id="rId3"/>
              </a:rPr>
              <a:t>SDMX Glossary</a:t>
            </a:r>
            <a:r>
              <a:rPr lang="en-US" altLang="zh-CN" sz="1200" b="1" dirty="0">
                <a:ea typeface="SimSun" panose="02010600030101010101" pitchFamily="2" charset="-122"/>
              </a:rPr>
              <a:t> </a:t>
            </a:r>
            <a:endParaRPr lang="en-US" altLang="en-US" sz="1200" dirty="0"/>
          </a:p>
        </p:txBody>
      </p:sp>
    </p:spTree>
    <p:custDataLst>
      <p:tags r:id="rId1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A2F07A0-DA8A-4AA4-8818-8E1A4EF328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Exercise 3</a:t>
            </a:r>
            <a:endParaRPr lang="en-US" altLang="en-US" dirty="0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97A4804-D580-48A2-8A4A-FDD7BD866E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Working with your table, determine the total number of time series.</a:t>
            </a:r>
          </a:p>
          <a:p>
            <a:r>
              <a:rPr lang="en-US" altLang="en-US" dirty="0"/>
              <a:t>For the first 5 time series in your table, provide a value for each concept in its series key, in accordance with the concepts and their representations you identified above. </a:t>
            </a:r>
          </a:p>
          <a:p>
            <a:pPr lvl="1"/>
            <a:r>
              <a:rPr lang="en-US" altLang="en-US" dirty="0"/>
              <a:t>Add a column for each dimension, which you will fill with a value for the dimension.</a:t>
            </a:r>
          </a:p>
          <a:p>
            <a:pPr lvl="1"/>
            <a:r>
              <a:rPr lang="en-US" altLang="en-US" dirty="0"/>
              <a:t>For coded concepts, provide a valid code from the corresponding code list.</a:t>
            </a:r>
          </a:p>
          <a:p>
            <a:pPr lvl="1"/>
            <a:r>
              <a:rPr lang="en-US" altLang="en-US" dirty="0"/>
              <a:t>For un-coded concepts, provide a formatted value in accordance with the concept’s format.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BB5620-518B-4207-ACB0-6C126BDD4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  <p:custDataLst>
      <p:tags r:id="rId1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149335A-0917-4B9F-99CF-466AEC82FE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Structural and Reference Metadata</a:t>
            </a:r>
          </a:p>
        </p:txBody>
      </p:sp>
      <p:sp>
        <p:nvSpPr>
          <p:cNvPr id="7171" name="Rectangle 7">
            <a:extLst>
              <a:ext uri="{FF2B5EF4-FFF2-40B4-BE49-F238E27FC236}">
                <a16:creationId xmlns:a16="http://schemas.microsoft.com/office/drawing/2014/main" id="{C7A4572D-9421-4321-A6A7-6B72F1A52E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24021" y="2359693"/>
            <a:ext cx="10921999" cy="404110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u="sng" dirty="0"/>
              <a:t>Structural Metadata</a:t>
            </a:r>
            <a:r>
              <a:rPr lang="en-US" altLang="en-US" dirty="0"/>
              <a:t>: Identifiers and Descriptors, e.g.</a:t>
            </a:r>
          </a:p>
          <a:p>
            <a:pPr lvl="1" eaLnBrk="1" hangingPunct="1"/>
            <a:r>
              <a:rPr lang="en-US" altLang="en-US" dirty="0"/>
              <a:t>Data Structure Definition</a:t>
            </a:r>
          </a:p>
          <a:p>
            <a:pPr lvl="1" eaLnBrk="1" hangingPunct="1"/>
            <a:r>
              <a:rPr lang="en-US" altLang="en-US" dirty="0"/>
              <a:t>Concept Scheme</a:t>
            </a:r>
          </a:p>
          <a:p>
            <a:pPr lvl="1" eaLnBrk="1" hangingPunct="1"/>
            <a:r>
              <a:rPr lang="en-US" altLang="en-US" dirty="0"/>
              <a:t>Code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r>
              <a:rPr lang="en-US" altLang="en-US" u="sng" dirty="0"/>
              <a:t>Reference Metadata</a:t>
            </a:r>
            <a:r>
              <a:rPr lang="en-US" altLang="en-US" dirty="0"/>
              <a:t>: Describes contents and quality of data, e.g.</a:t>
            </a:r>
          </a:p>
          <a:p>
            <a:pPr lvl="1" eaLnBrk="1" hangingPunct="1"/>
            <a:r>
              <a:rPr lang="en-US" altLang="en-US" dirty="0"/>
              <a:t>Indicator definition</a:t>
            </a:r>
          </a:p>
          <a:p>
            <a:pPr lvl="1" eaLnBrk="1" hangingPunct="1"/>
            <a:r>
              <a:rPr lang="en-US" altLang="en-US" dirty="0"/>
              <a:t>Comments and limitations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C0EFB2-9E8C-42C0-BE04-2C3CB57E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DA5825-FE25-40BF-A6EC-E5FE4EA98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2323598"/>
            <a:ext cx="2031841" cy="18285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91912C-0224-4F39-8B0C-66853DE7613A}"/>
              </a:ext>
            </a:extLst>
          </p:cNvPr>
          <p:cNvSpPr txBox="1"/>
          <p:nvPr/>
        </p:nvSpPr>
        <p:spPr>
          <a:xfrm>
            <a:off x="10294018" y="2359693"/>
            <a:ext cx="17479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we have  covered </a:t>
            </a:r>
          </a:p>
          <a:p>
            <a:r>
              <a:rPr lang="en-US" sz="2400" dirty="0"/>
              <a:t>so far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A2F07A0-DA8A-4AA4-8818-8E1A4EF328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Reference Metadata in SDMX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97A4804-D580-48A2-8A4A-FDD7BD866E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Can be stored or exchanged separately from the object it describes, but be linked to it</a:t>
            </a:r>
          </a:p>
          <a:p>
            <a:pPr lvl="1"/>
            <a:r>
              <a:rPr lang="en-US" altLang="en-US" dirty="0"/>
              <a:t>Some reference metadata, like footnotes and flags, is transmitted as part of the dataset.</a:t>
            </a:r>
          </a:p>
          <a:p>
            <a:pPr lvl="2"/>
            <a:r>
              <a:rPr lang="en-US" altLang="en-US" dirty="0"/>
              <a:t>Observation status, Observation comment</a:t>
            </a:r>
          </a:p>
          <a:p>
            <a:pPr lvl="1"/>
            <a:r>
              <a:rPr lang="en-US" altLang="en-US" dirty="0"/>
              <a:t>Higher level reference metadata can be transmitted separately from the data.</a:t>
            </a:r>
          </a:p>
          <a:p>
            <a:pPr lvl="2"/>
            <a:r>
              <a:rPr lang="en-US" altLang="en-US" dirty="0"/>
              <a:t>Indicator definition, Methodological notes</a:t>
            </a:r>
          </a:p>
          <a:p>
            <a:r>
              <a:rPr lang="en-US" altLang="en-US" dirty="0"/>
              <a:t>Can be indexed and searched</a:t>
            </a:r>
          </a:p>
          <a:p>
            <a:r>
              <a:rPr lang="en-US" altLang="en-US" dirty="0"/>
              <a:t>Reported according to a defined structure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BB5620-518B-4207-ACB0-6C126BDD4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51734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FACFAC4-9BAC-4D4F-933A-1B47D3BC04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Metadata Structure Definition (MSD)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A7A06C8-BC7A-4DBB-A0E0-CE777F0CC7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MSD Defines: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The object type to which reference metadata can be associated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E.g. DSD, Dataflow.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The components comprising the identifier of the target object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E.g. the draft SDG MSD allows metadata to be attached a partial key.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Concepts used to express metadata (“metadata attributes”).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E.g. Indicator Definition, Quality Management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F5B1C1-CFC2-4C41-85D4-67CB0447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</p:spTree>
    <p:custDataLst>
      <p:tags r:id="rId1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E8B6B02-8D36-4AE6-AE63-4C385B910F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Reference metadata in SDMX 3.0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7D403271-042F-481B-A9E9-2E47F8F567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Reference metadata support has been redesigned in SDMX 3.0.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To simplify implementation, discovery, and use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It is possible to declare reference metadata concepts directly in the DSD, and transmit reference metadata as part of a dataset or in a separate message.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Metadata Structure Definitions, metadata sets, and metadata flows are still supported for higher-level metadata that is not attached to specific datasets.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It is expected that simplification of reference metadata will lead to its implementation in common tools as well as much broader usage.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E8DB42-F50D-4242-9B5F-C6592BBD3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  <p:custDataLst>
      <p:tags r:id="rId1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E8B6B02-8D36-4AE6-AE63-4C385B910F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Dataflow and Metadataflow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7D403271-042F-481B-A9E9-2E47F8F567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Dataflow defines a “view” on a Data Structure Definition, or a transmission channel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Can be constrained to a subset of codes in any dimension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Can be categorized, i.e. can have </a:t>
            </a:r>
            <a:r>
              <a:rPr lang="en-US" altLang="en-US" i="1" dirty="0"/>
              <a:t>categories</a:t>
            </a:r>
            <a:r>
              <a:rPr lang="en-US" altLang="en-US" dirty="0"/>
              <a:t> attached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Defines a slice of a DSD and gives it an ID. In its simplest form defines any data valid according to a DSD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The same dataset can be exposed through many different dataflows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Similarly, </a:t>
            </a:r>
            <a:r>
              <a:rPr lang="en-US" altLang="en-US" dirty="0" err="1"/>
              <a:t>Metadataflow</a:t>
            </a:r>
            <a:r>
              <a:rPr lang="en-US" altLang="en-US" dirty="0"/>
              <a:t> defines a view on a Metadata Structure Definition.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E8DB42-F50D-4242-9B5F-C6592BBD3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12582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732E1BBC-8C73-4360-B031-C0025F811C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Content Constraints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3C178129-D8F9-4CCE-992E-BAA2768107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Constraints can be used to define which codes or combinations of codes are allowed (or disallowed)</a:t>
            </a:r>
          </a:p>
          <a:p>
            <a:pPr eaLnBrk="1" hangingPunct="1"/>
            <a:r>
              <a:rPr lang="en-US" altLang="en-US" dirty="0"/>
              <a:t>Constraints can define more granular validation rules than a simple validation of concepts and codes</a:t>
            </a:r>
          </a:p>
          <a:p>
            <a:pPr eaLnBrk="1" hangingPunct="1"/>
            <a:r>
              <a:rPr lang="en-US" altLang="en-US" dirty="0"/>
              <a:t>Are often attached to the Dataflow but can also be attached to DSD, Provision Agreement, </a:t>
            </a:r>
            <a:r>
              <a:rPr lang="en-US" altLang="en-US" dirty="0" err="1"/>
              <a:t>etc</a:t>
            </a: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6EA8E8-B92F-4A17-A369-0C3D46E5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</p:spTree>
    <p:custDataLst>
      <p:tags r:id="rId1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E33A9-D804-4DC1-B1D4-C9E69A7D6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Constraint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42FEC-97F7-48CE-81B0-E6D584E8A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Cube Region Constraints</a:t>
            </a:r>
            <a:r>
              <a:rPr lang="en-US" dirty="0"/>
              <a:t> define valid (or invalid) codes as a subset of those defined in a DSD’s code lists.</a:t>
            </a:r>
          </a:p>
          <a:p>
            <a:pPr lvl="1"/>
            <a:r>
              <a:rPr lang="en-US" sz="1400" dirty="0"/>
              <a:t>E.g. for the Country Global SDG Dataflow, the only valid value for dimension REPORTING_TYPE is N (“National”).</a:t>
            </a:r>
          </a:p>
          <a:p>
            <a:r>
              <a:rPr lang="en-US" b="1" dirty="0"/>
              <a:t>Series Constraints</a:t>
            </a:r>
            <a:r>
              <a:rPr lang="en-US" dirty="0"/>
              <a:t> define valid (or invalid) </a:t>
            </a:r>
            <a:r>
              <a:rPr lang="en-US" u="sng" dirty="0"/>
              <a:t>combinations</a:t>
            </a:r>
            <a:r>
              <a:rPr lang="en-US" dirty="0"/>
              <a:t> of codes defined in a DSD’s code lists.</a:t>
            </a:r>
          </a:p>
          <a:p>
            <a:pPr lvl="1"/>
            <a:r>
              <a:rPr lang="en-US" sz="1400" dirty="0"/>
              <a:t>SERIES=</a:t>
            </a:r>
            <a:r>
              <a:rPr lang="en-US" sz="1400" b="1" dirty="0"/>
              <a:t>SH_STA_STNT </a:t>
            </a:r>
            <a:r>
              <a:rPr lang="en-US" sz="1400" dirty="0"/>
              <a:t>(Proportion of children moderately or severely stunted)</a:t>
            </a:r>
          </a:p>
          <a:p>
            <a:pPr lvl="1"/>
            <a:r>
              <a:rPr lang="en-US" sz="1400" dirty="0"/>
              <a:t>AGE=</a:t>
            </a:r>
            <a:r>
              <a:rPr lang="en-US" sz="1400" b="1" dirty="0"/>
              <a:t>Y0T4</a:t>
            </a:r>
            <a:r>
              <a:rPr lang="en-US" sz="1400" dirty="0"/>
              <a:t> (Under five years old)</a:t>
            </a:r>
          </a:p>
          <a:p>
            <a:pPr lvl="1"/>
            <a:r>
              <a:rPr lang="en-US" sz="1400" dirty="0"/>
              <a:t>COMPOSITE_BREAKDOWN=</a:t>
            </a:r>
            <a:r>
              <a:rPr lang="fr-FR" sz="1400" b="1" dirty="0"/>
              <a:t>_T</a:t>
            </a:r>
            <a:r>
              <a:rPr lang="fr-FR" sz="1400" dirty="0"/>
              <a:t>,</a:t>
            </a:r>
            <a:r>
              <a:rPr lang="fr-FR" sz="1400" b="1" dirty="0"/>
              <a:t>MS_MIGRANT</a:t>
            </a:r>
            <a:r>
              <a:rPr lang="fr-FR" sz="1400" dirty="0"/>
              <a:t>,</a:t>
            </a:r>
            <a:r>
              <a:rPr lang="fr-FR" sz="1400" b="1" dirty="0"/>
              <a:t>MS_NOMIGRANT</a:t>
            </a:r>
            <a:r>
              <a:rPr lang="fr-FR" sz="1400" dirty="0"/>
              <a:t>,</a:t>
            </a:r>
            <a:r>
              <a:rPr lang="fr-FR" sz="1400" b="1" dirty="0"/>
              <a:t>MS_EUMIGRANT</a:t>
            </a:r>
            <a:r>
              <a:rPr lang="fr-FR" sz="1400" dirty="0"/>
              <a:t>, or </a:t>
            </a:r>
            <a:r>
              <a:rPr lang="fr-FR" sz="1400" b="1" dirty="0"/>
              <a:t>MS_NONEUMIGRANT</a:t>
            </a:r>
          </a:p>
          <a:p>
            <a:pPr lvl="1"/>
            <a:r>
              <a:rPr lang="en-US" sz="1400" dirty="0"/>
              <a:t>PRODUCT=</a:t>
            </a:r>
            <a:r>
              <a:rPr lang="en-US" sz="1400" b="1" dirty="0"/>
              <a:t>_T</a:t>
            </a:r>
          </a:p>
          <a:p>
            <a:pPr lvl="1"/>
            <a:r>
              <a:rPr lang="en-US" sz="1400" dirty="0"/>
              <a:t>ACTIVITY=</a:t>
            </a:r>
            <a:r>
              <a:rPr lang="en-US" sz="1400" b="1" dirty="0"/>
              <a:t>_T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DC379-415A-49EF-B40B-57E3294B0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89931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894B67A-F1E6-42BC-88F4-1E46B00F2A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Category, Category Scheme, and </a:t>
            </a:r>
            <a:r>
              <a:rPr lang="en-US" altLang="en-US" dirty="0" err="1"/>
              <a:t>Categorisation</a:t>
            </a:r>
            <a:endParaRPr lang="en-US" altLang="en-US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20E40EB-224B-458D-B963-502367CE76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Category is a way of classifying data for reporting or dissemination</a:t>
            </a:r>
          </a:p>
          <a:p>
            <a:pPr lvl="1" eaLnBrk="1" hangingPunct="1"/>
            <a:r>
              <a:rPr lang="en-US" altLang="en-US" dirty="0"/>
              <a:t>Subject matter-domains are commonly implemented as Categories, such as “Demographic Statistics”, “Economic Statistics”</a:t>
            </a:r>
          </a:p>
          <a:p>
            <a:pPr eaLnBrk="1" hangingPunct="1"/>
            <a:r>
              <a:rPr lang="en-US" altLang="en-US" dirty="0"/>
              <a:t>Category Scheme groups Categories into a maintainable unit.</a:t>
            </a:r>
          </a:p>
          <a:p>
            <a:pPr eaLnBrk="1" hangingPunct="1"/>
            <a:r>
              <a:rPr lang="en-US" altLang="en-US" dirty="0" err="1"/>
              <a:t>Categorisation</a:t>
            </a:r>
            <a:r>
              <a:rPr lang="en-US" altLang="en-US" dirty="0"/>
              <a:t> links a </a:t>
            </a:r>
            <a:r>
              <a:rPr lang="en-US" altLang="en-US"/>
              <a:t>Category to the </a:t>
            </a:r>
            <a:r>
              <a:rPr lang="en-US" altLang="en-US" dirty="0"/>
              <a:t>object to which it applies.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FF9AF4-2839-448E-A391-5B0DBA12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48</a:t>
            </a:fld>
            <a:endParaRPr lang="en-US" altLang="en-US"/>
          </a:p>
        </p:txBody>
      </p:sp>
    </p:spTree>
    <p:custDataLst>
      <p:tags r:id="rId1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4AB2A79-2752-47DB-9B5C-197F53C13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SDMX Messages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5E8D23DF-B931-4A4A-958B-3108605229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10795000" cy="44196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2600" dirty="0"/>
              <a:t>Any SDMX-related information is exchanged in the form of documents called </a:t>
            </a:r>
            <a:r>
              <a:rPr lang="en-US" altLang="en-US" sz="2600" i="1" dirty="0"/>
              <a:t>messages</a:t>
            </a:r>
            <a:r>
              <a:rPr lang="en-US" altLang="en-US" sz="2600" dirty="0"/>
              <a:t>. An SDMX message can be sent in a number of standard formats including XML, JSON, CSV.</a:t>
            </a:r>
          </a:p>
          <a:p>
            <a:pPr eaLnBrk="1" hangingPunct="1"/>
            <a:r>
              <a:rPr lang="en-US" altLang="en-US" sz="2600" dirty="0"/>
              <a:t>There are several types of SDMX messages, each serving a particular purpose, e.g.</a:t>
            </a:r>
          </a:p>
          <a:p>
            <a:pPr lvl="1" eaLnBrk="1" hangingPunct="1"/>
            <a:r>
              <a:rPr lang="en-US" altLang="en-US" sz="2200" b="1" dirty="0"/>
              <a:t>Structure</a:t>
            </a:r>
            <a:r>
              <a:rPr lang="en-US" altLang="en-US" sz="2200" dirty="0"/>
              <a:t> message is used to transmit structural information such as DSD, MSD, Concept Scheme, etc.</a:t>
            </a:r>
          </a:p>
          <a:p>
            <a:pPr lvl="1" eaLnBrk="1" hangingPunct="1"/>
            <a:r>
              <a:rPr lang="en-US" altLang="en-US" sz="2200" b="1" dirty="0" err="1"/>
              <a:t>GenericData</a:t>
            </a:r>
            <a:r>
              <a:rPr lang="en-US" altLang="en-US" sz="2200" dirty="0"/>
              <a:t>, </a:t>
            </a:r>
            <a:r>
              <a:rPr lang="en-US" altLang="en-US" sz="2200" b="1" dirty="0" err="1"/>
              <a:t>StructureSpecificData</a:t>
            </a:r>
            <a:r>
              <a:rPr lang="en-US" altLang="en-US" sz="2200" b="1" dirty="0"/>
              <a:t>,</a:t>
            </a:r>
            <a:r>
              <a:rPr lang="en-US" altLang="en-US" sz="2200" dirty="0"/>
              <a:t> and other messages are used to send data.</a:t>
            </a:r>
          </a:p>
          <a:p>
            <a:pPr eaLnBrk="1" hangingPunct="1"/>
            <a:r>
              <a:rPr lang="en-US" altLang="en-US" sz="2600" dirty="0"/>
              <a:t>SDMX messages in the XML format are referred to as SDMX-ML messages.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401C0A-2A3D-43C3-9436-C9FD293C9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9090" y="5648860"/>
            <a:ext cx="587289" cy="365125"/>
          </a:xfrm>
        </p:spPr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13953-EFBB-473B-A265-69257431C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Identifying Concepts</a:t>
            </a:r>
            <a:endParaRPr 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146E502-C083-49A8-AEE7-022FE162B4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71" y="1890746"/>
            <a:ext cx="9926490" cy="3689635"/>
          </a:xfrm>
          <a:prstGeom prst="rect">
            <a:avLst/>
          </a:prstGeom>
          <a:solidFill>
            <a:schemeClr val="accent5">
              <a:alpha val="2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8B704D-3356-4CC5-8728-347C57C64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1400" y="6412653"/>
            <a:ext cx="522025" cy="395904"/>
          </a:xfrm>
        </p:spPr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283C77-ACD4-46A0-8464-118DB4BF0BC3}"/>
              </a:ext>
            </a:extLst>
          </p:cNvPr>
          <p:cNvSpPr/>
          <p:nvPr/>
        </p:nvSpPr>
        <p:spPr bwMode="auto">
          <a:xfrm>
            <a:off x="726355" y="3262346"/>
            <a:ext cx="3388445" cy="2318035"/>
          </a:xfrm>
          <a:prstGeom prst="rect">
            <a:avLst/>
          </a:prstGeom>
          <a:solidFill>
            <a:schemeClr val="accent5">
              <a:alpha val="2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E80AEB-5815-4F15-BC0F-EADEF4549508}"/>
              </a:ext>
            </a:extLst>
          </p:cNvPr>
          <p:cNvSpPr/>
          <p:nvPr/>
        </p:nvSpPr>
        <p:spPr bwMode="auto">
          <a:xfrm>
            <a:off x="3429000" y="2728946"/>
            <a:ext cx="3962400" cy="228600"/>
          </a:xfrm>
          <a:prstGeom prst="rect">
            <a:avLst/>
          </a:prstGeom>
          <a:solidFill>
            <a:schemeClr val="accent5">
              <a:alpha val="2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FF071A-B26C-4BAA-820D-35D97A65D940}"/>
              </a:ext>
            </a:extLst>
          </p:cNvPr>
          <p:cNvSpPr/>
          <p:nvPr/>
        </p:nvSpPr>
        <p:spPr bwMode="auto">
          <a:xfrm>
            <a:off x="4419600" y="3109945"/>
            <a:ext cx="5638800" cy="182880"/>
          </a:xfrm>
          <a:prstGeom prst="rect">
            <a:avLst/>
          </a:prstGeom>
          <a:solidFill>
            <a:schemeClr val="accent5">
              <a:alpha val="2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32D38E-DAA2-40D4-BE72-6BC6EAD14DA7}"/>
              </a:ext>
            </a:extLst>
          </p:cNvPr>
          <p:cNvSpPr/>
          <p:nvPr/>
        </p:nvSpPr>
        <p:spPr bwMode="auto">
          <a:xfrm>
            <a:off x="4419600" y="3292825"/>
            <a:ext cx="5638800" cy="2287556"/>
          </a:xfrm>
          <a:prstGeom prst="rect">
            <a:avLst/>
          </a:prstGeom>
          <a:solidFill>
            <a:srgbClr val="FFFF00">
              <a:alpha val="25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A2D62C-EE7C-4A4F-A879-E6453F91284C}"/>
              </a:ext>
            </a:extLst>
          </p:cNvPr>
          <p:cNvSpPr/>
          <p:nvPr/>
        </p:nvSpPr>
        <p:spPr bwMode="auto">
          <a:xfrm>
            <a:off x="8839200" y="2957546"/>
            <a:ext cx="1143000" cy="152399"/>
          </a:xfrm>
          <a:prstGeom prst="rect">
            <a:avLst/>
          </a:prstGeom>
          <a:solidFill>
            <a:srgbClr val="FFC000">
              <a:alpha val="25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 Box 24">
            <a:extLst>
              <a:ext uri="{FF2B5EF4-FFF2-40B4-BE49-F238E27FC236}">
                <a16:creationId xmlns:a16="http://schemas.microsoft.com/office/drawing/2014/main" id="{979A23DF-45ED-410C-8C45-6CF2A928C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528" y="1782354"/>
            <a:ext cx="1073150" cy="379413"/>
          </a:xfrm>
          <a:prstGeom prst="rect">
            <a:avLst/>
          </a:prstGeom>
          <a:solidFill>
            <a:schemeClr val="accent5">
              <a:alpha val="2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1800" b="0" i="0" u="none" strike="noStrike" cap="none" normalizeH="0" baseline="0">
                <a:ln>
                  <a:noFill/>
                </a:ln>
                <a:effectLst/>
                <a:latin typeface="Arial" charset="0"/>
              </a:defRPr>
            </a:lvl1pPr>
          </a:lstStyle>
          <a:p>
            <a:r>
              <a:rPr lang="en-US" altLang="en-US" dirty="0"/>
              <a:t>Indicator</a:t>
            </a:r>
          </a:p>
        </p:txBody>
      </p:sp>
      <p:sp>
        <p:nvSpPr>
          <p:cNvPr id="12" name="Line 26">
            <a:extLst>
              <a:ext uri="{FF2B5EF4-FFF2-40B4-BE49-F238E27FC236}">
                <a16:creationId xmlns:a16="http://schemas.microsoft.com/office/drawing/2014/main" id="{022E4553-128D-4616-ADF5-378E0631C2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46103" y="2174256"/>
            <a:ext cx="0" cy="55469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24">
            <a:extLst>
              <a:ext uri="{FF2B5EF4-FFF2-40B4-BE49-F238E27FC236}">
                <a16:creationId xmlns:a16="http://schemas.microsoft.com/office/drawing/2014/main" id="{C9164EDA-535A-4F66-8E73-6CE470012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118686"/>
            <a:ext cx="1295400" cy="379413"/>
          </a:xfrm>
          <a:prstGeom prst="rect">
            <a:avLst/>
          </a:prstGeom>
          <a:solidFill>
            <a:schemeClr val="accent5">
              <a:alpha val="2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1800" b="0" i="0" u="none" strike="noStrike" cap="none" normalizeH="0" baseline="0">
                <a:ln>
                  <a:noFill/>
                </a:ln>
                <a:effectLst/>
                <a:latin typeface="Arial" charset="0"/>
              </a:defRPr>
            </a:lvl1pPr>
          </a:lstStyle>
          <a:p>
            <a:r>
              <a:rPr lang="en-US" altLang="en-US" dirty="0"/>
              <a:t>Ref. Area</a:t>
            </a:r>
          </a:p>
        </p:txBody>
      </p:sp>
      <p:sp>
        <p:nvSpPr>
          <p:cNvPr id="14" name="Line 26">
            <a:extLst>
              <a:ext uri="{FF2B5EF4-FFF2-40B4-BE49-F238E27FC236}">
                <a16:creationId xmlns:a16="http://schemas.microsoft.com/office/drawing/2014/main" id="{1E2D8074-843E-4540-9295-5157BCA830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9125" y="2498097"/>
            <a:ext cx="0" cy="764249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24">
            <a:extLst>
              <a:ext uri="{FF2B5EF4-FFF2-40B4-BE49-F238E27FC236}">
                <a16:creationId xmlns:a16="http://schemas.microsoft.com/office/drawing/2014/main" id="{35673135-14E9-4186-8B83-063C10467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3" y="1853440"/>
            <a:ext cx="1568447" cy="379413"/>
          </a:xfrm>
          <a:prstGeom prst="rect">
            <a:avLst/>
          </a:prstGeom>
          <a:solidFill>
            <a:schemeClr val="accent5">
              <a:alpha val="2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1800" b="0" i="0" u="none" strike="noStrike" cap="none" normalizeH="0" baseline="0">
                <a:ln>
                  <a:noFill/>
                </a:ln>
                <a:effectLst/>
                <a:latin typeface="Arial" charset="0"/>
              </a:defRPr>
            </a:lvl1pPr>
          </a:lstStyle>
          <a:p>
            <a:r>
              <a:rPr lang="en-US" altLang="en-US" dirty="0"/>
              <a:t>Time Period</a:t>
            </a:r>
          </a:p>
        </p:txBody>
      </p:sp>
      <p:sp>
        <p:nvSpPr>
          <p:cNvPr id="17" name="Line 26">
            <a:extLst>
              <a:ext uri="{FF2B5EF4-FFF2-40B4-BE49-F238E27FC236}">
                <a16:creationId xmlns:a16="http://schemas.microsoft.com/office/drawing/2014/main" id="{48EBD9BF-836E-437C-942C-359F9F9760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01000" y="2260238"/>
            <a:ext cx="0" cy="84970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24">
            <a:extLst>
              <a:ext uri="{FF2B5EF4-FFF2-40B4-BE49-F238E27FC236}">
                <a16:creationId xmlns:a16="http://schemas.microsoft.com/office/drawing/2014/main" id="{40131770-C1B4-47BD-9EA7-8E137A7A8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7998" y="2369774"/>
            <a:ext cx="1568447" cy="379413"/>
          </a:xfrm>
          <a:prstGeom prst="rect">
            <a:avLst/>
          </a:prstGeom>
          <a:solidFill>
            <a:srgbClr val="FFC000">
              <a:alpha val="25000"/>
            </a:srgb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1800" b="0" i="0" u="none" strike="noStrike" cap="none" normalizeH="0" baseline="0">
                <a:ln>
                  <a:noFill/>
                </a:ln>
                <a:effectLst/>
                <a:latin typeface="Arial" charset="0"/>
              </a:defRPr>
            </a:lvl1pPr>
          </a:lstStyle>
          <a:p>
            <a:r>
              <a:rPr lang="en-US" altLang="en-US" dirty="0"/>
              <a:t>Unit Multiplier</a:t>
            </a:r>
          </a:p>
        </p:txBody>
      </p:sp>
      <p:sp>
        <p:nvSpPr>
          <p:cNvPr id="19" name="Line 26">
            <a:extLst>
              <a:ext uri="{FF2B5EF4-FFF2-40B4-BE49-F238E27FC236}">
                <a16:creationId xmlns:a16="http://schemas.microsoft.com/office/drawing/2014/main" id="{18994129-030E-4CEB-B475-6022AF1C528B}"/>
              </a:ext>
            </a:extLst>
          </p:cNvPr>
          <p:cNvSpPr>
            <a:spLocks noChangeShapeType="1"/>
          </p:cNvSpPr>
          <p:nvPr/>
        </p:nvSpPr>
        <p:spPr bwMode="auto">
          <a:xfrm>
            <a:off x="9392987" y="2749187"/>
            <a:ext cx="0" cy="208359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24">
            <a:extLst>
              <a:ext uri="{FF2B5EF4-FFF2-40B4-BE49-F238E27FC236}">
                <a16:creationId xmlns:a16="http://schemas.microsoft.com/office/drawing/2014/main" id="{5C769DFD-9697-4863-BABE-3879057EE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3746" y="3263948"/>
            <a:ext cx="1432644" cy="379413"/>
          </a:xfrm>
          <a:prstGeom prst="rect">
            <a:avLst/>
          </a:prstGeom>
          <a:solidFill>
            <a:srgbClr val="FFFF00">
              <a:alpha val="25000"/>
            </a:srgbClr>
          </a:solidFill>
          <a:ln w="19050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1800" b="0" i="0" u="none" strike="noStrike" cap="none" normalizeH="0" baseline="0">
                <a:ln>
                  <a:noFill/>
                </a:ln>
                <a:effectLst/>
                <a:latin typeface="Arial" charset="0"/>
              </a:defRPr>
            </a:lvl1pPr>
          </a:lstStyle>
          <a:p>
            <a:r>
              <a:rPr lang="en-US" altLang="en-US" dirty="0"/>
              <a:t>Obs. Value</a:t>
            </a:r>
          </a:p>
        </p:txBody>
      </p:sp>
      <p:sp>
        <p:nvSpPr>
          <p:cNvPr id="21" name="Line 26">
            <a:extLst>
              <a:ext uri="{FF2B5EF4-FFF2-40B4-BE49-F238E27FC236}">
                <a16:creationId xmlns:a16="http://schemas.microsoft.com/office/drawing/2014/main" id="{37FBB9E3-67DF-4820-A32F-D3DE05D659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982200" y="3643362"/>
            <a:ext cx="950772" cy="640064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24">
            <a:extLst>
              <a:ext uri="{FF2B5EF4-FFF2-40B4-BE49-F238E27FC236}">
                <a16:creationId xmlns:a16="http://schemas.microsoft.com/office/drawing/2014/main" id="{AF0703EF-1EEF-E347-9648-05FDA4190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406" y="2068187"/>
            <a:ext cx="1855430" cy="423612"/>
          </a:xfrm>
          <a:prstGeom prst="rect">
            <a:avLst/>
          </a:prstGeom>
          <a:solidFill>
            <a:srgbClr val="FFC000">
              <a:alpha val="25000"/>
            </a:srgb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1800" b="0" i="0" u="none" strike="noStrike" cap="none" normalizeH="0" baseline="0">
                <a:ln>
                  <a:noFill/>
                </a:ln>
                <a:effectLst/>
                <a:latin typeface="Arial" charset="0"/>
              </a:defRPr>
            </a:lvl1pPr>
          </a:lstStyle>
          <a:p>
            <a:r>
              <a:rPr lang="en-US" altLang="en-US" dirty="0"/>
              <a:t>Unit of Measure</a:t>
            </a:r>
          </a:p>
        </p:txBody>
      </p:sp>
      <p:sp>
        <p:nvSpPr>
          <p:cNvPr id="22" name="Line 26">
            <a:extLst>
              <a:ext uri="{FF2B5EF4-FFF2-40B4-BE49-F238E27FC236}">
                <a16:creationId xmlns:a16="http://schemas.microsoft.com/office/drawing/2014/main" id="{EB2A3A3A-97C2-B238-8118-13198C5F451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2520587"/>
            <a:ext cx="0" cy="208359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264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8" grpId="0" animBg="1"/>
      <p:bldP spid="20" grpId="0" animBg="1"/>
      <p:bldP spid="1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6A6E8-4CBF-4AB3-B07C-09A337FB8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SDMX Artefacts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29FE8-F329-442D-A785-E7FC2528D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866" y="2110155"/>
            <a:ext cx="10079334" cy="4066808"/>
          </a:xfrm>
        </p:spPr>
        <p:txBody>
          <a:bodyPr/>
          <a:lstStyle/>
          <a:p>
            <a:r>
              <a:rPr lang="en-US" dirty="0"/>
              <a:t>While there are many types of artefacts, in almost all situations “SDMX Artefact” refers to an identifiable, maintainable and </a:t>
            </a:r>
            <a:r>
              <a:rPr lang="en-US" dirty="0" err="1"/>
              <a:t>versionable</a:t>
            </a:r>
            <a:r>
              <a:rPr lang="en-US" dirty="0"/>
              <a:t> component of structural metadata.</a:t>
            </a:r>
          </a:p>
          <a:p>
            <a:pPr lvl="1"/>
            <a:r>
              <a:rPr lang="en-US" dirty="0"/>
              <a:t>Concept Scheme</a:t>
            </a:r>
          </a:p>
          <a:p>
            <a:pPr lvl="1"/>
            <a:r>
              <a:rPr lang="en-US" dirty="0"/>
              <a:t>DSD</a:t>
            </a:r>
          </a:p>
          <a:p>
            <a:pPr lvl="1"/>
            <a:r>
              <a:rPr lang="en-US" dirty="0"/>
              <a:t>Code List</a:t>
            </a:r>
          </a:p>
          <a:p>
            <a:r>
              <a:rPr lang="en-US" dirty="0"/>
              <a:t>Note that e.g. an individual Code is not a maintainable artefact, since it can only exist and be transmitted as part of a Code List.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AA153-6955-48FB-A512-D2F3DB050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50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54094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6386D-AB2D-4228-876A-BC2E850BE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SDMX Artefact Identification and Versioning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E5CDB-7378-472D-BB0C-21C875439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110155"/>
            <a:ext cx="10820399" cy="4066808"/>
          </a:xfrm>
        </p:spPr>
        <p:txBody>
          <a:bodyPr/>
          <a:lstStyle/>
          <a:p>
            <a:r>
              <a:rPr lang="en-US" dirty="0"/>
              <a:t>Identification of SDMX Artefact consists of 3 fields: ID; Maintenance Agency; Version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Each artefact can also be marked final or non-final. When an artefact is final, it can no longer </a:t>
            </a:r>
            <a:r>
              <a:rPr lang="en-US"/>
              <a:t>be updated – a new </a:t>
            </a:r>
            <a:r>
              <a:rPr lang="en-US" dirty="0"/>
              <a:t>version needs to be created for an update.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F3586-0DCD-4D6E-93A0-B1F7DF899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51</a:t>
            </a:fld>
            <a:endParaRPr lang="en-US" alt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1571F88-42A2-4936-982C-343C24E80B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949163"/>
              </p:ext>
            </p:extLst>
          </p:nvPr>
        </p:nvGraphicFramePr>
        <p:xfrm>
          <a:off x="762000" y="2743200"/>
          <a:ext cx="98298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29295417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168453232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95203303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10494366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424989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Maintenance Agency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874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 Main Aggregates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NA_MAIN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327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 Main Aggregates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NA_MAIN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481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Concept Scheme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SDG Concept Scheme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SDG_CONCEPTS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IAEG-SDGs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491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Code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Reference area code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CL_AREA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SDMX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38008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644731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8529B64C-D948-4B49-A478-BCB9299D83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57158321-A381-409E-8878-1420644E06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/>
          </a:p>
          <a:p>
            <a:pPr marL="0" indent="0">
              <a:buNone/>
            </a:pPr>
            <a:endParaRPr lang="en-US" altLang="en-US"/>
          </a:p>
          <a:p>
            <a:pPr marL="0" indent="0">
              <a:buNone/>
            </a:pPr>
            <a:endParaRPr lang="en-US" altLang="en-US"/>
          </a:p>
          <a:p>
            <a:pPr marL="0" indent="0" algn="ctr">
              <a:buNone/>
            </a:pPr>
            <a:r>
              <a:rPr lang="en-US" altLang="en-US"/>
              <a:t>THANK YOU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EB5A64-14E6-4DB8-8D80-E0B125B20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52</a:t>
            </a:fld>
            <a:endParaRPr lang="en-US" altLang="en-US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8877D6C-FBBD-48C3-A0F9-3704F36781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SDMX Concept Scheme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5B9BE4F-F46F-4FB8-B5BE-7940223E57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“</a:t>
            </a:r>
            <a:r>
              <a:rPr lang="en-GB" dirty="0"/>
              <a:t>Set of Concepts that are used in a Data Structure Definition or Metadata Structure Definition.</a:t>
            </a:r>
            <a:r>
              <a:rPr lang="en-US" altLang="en-US" dirty="0"/>
              <a:t>”*</a:t>
            </a:r>
          </a:p>
          <a:p>
            <a:pPr eaLnBrk="1" hangingPunct="1"/>
            <a:r>
              <a:rPr lang="en-US" altLang="en-US" dirty="0"/>
              <a:t>Concept scheme places concepts into a maintainable unit.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CF4A4D-A375-49CA-B64F-98621C453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7E51D30-1F9A-4656-B7E2-583C47F087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2282263"/>
              </p:ext>
            </p:extLst>
          </p:nvPr>
        </p:nvGraphicFramePr>
        <p:xfrm>
          <a:off x="3276600" y="3486824"/>
          <a:ext cx="4724400" cy="2723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3471">
                  <a:extLst>
                    <a:ext uri="{9D8B030D-6E8A-4147-A177-3AD203B41FA5}">
                      <a16:colId xmlns:a16="http://schemas.microsoft.com/office/drawing/2014/main" val="2424590478"/>
                    </a:ext>
                  </a:extLst>
                </a:gridCol>
                <a:gridCol w="2530929">
                  <a:extLst>
                    <a:ext uri="{9D8B030D-6E8A-4147-A177-3AD203B41FA5}">
                      <a16:colId xmlns:a16="http://schemas.microsoft.com/office/drawing/2014/main" val="1398218127"/>
                    </a:ext>
                  </a:extLst>
                </a:gridCol>
              </a:tblGrid>
              <a:tr h="339126">
                <a:tc>
                  <a:txBody>
                    <a:bodyPr/>
                    <a:lstStyle/>
                    <a:p>
                      <a:r>
                        <a:rPr lang="en-US" dirty="0"/>
                        <a:t>Concept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Concept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342219"/>
                  </a:ext>
                </a:extLst>
              </a:tr>
              <a:tr h="339126">
                <a:tc>
                  <a:txBody>
                    <a:bodyPr/>
                    <a:lstStyle/>
                    <a:p>
                      <a:r>
                        <a:rPr lang="en-US" dirty="0"/>
                        <a:t>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INDICATOR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670314"/>
                  </a:ext>
                </a:extLst>
              </a:tr>
              <a:tr h="339126">
                <a:tc>
                  <a:txBody>
                    <a:bodyPr/>
                    <a:lstStyle/>
                    <a:p>
                      <a:r>
                        <a:rPr lang="en-US" dirty="0"/>
                        <a:t>Reference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REF_AREA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804018"/>
                  </a:ext>
                </a:extLst>
              </a:tr>
              <a:tr h="339126">
                <a:tc>
                  <a:txBody>
                    <a:bodyPr/>
                    <a:lstStyle/>
                    <a:p>
                      <a:r>
                        <a:rPr lang="en-US" dirty="0"/>
                        <a:t>Time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TIME_PERIOD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365237"/>
                  </a:ext>
                </a:extLst>
              </a:tr>
              <a:tr h="339126">
                <a:tc>
                  <a:txBody>
                    <a:bodyPr/>
                    <a:lstStyle/>
                    <a:p>
                      <a:r>
                        <a:rPr lang="en-US" dirty="0"/>
                        <a:t>Unit of 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UNIT_MEASURE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511850"/>
                  </a:ext>
                </a:extLst>
              </a:tr>
              <a:tr h="339126">
                <a:tc>
                  <a:txBody>
                    <a:bodyPr/>
                    <a:lstStyle/>
                    <a:p>
                      <a:r>
                        <a:rPr lang="en-US" dirty="0"/>
                        <a:t>Unit multiplier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UNIT_MULT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983754"/>
                  </a:ext>
                </a:extLst>
              </a:tr>
              <a:tr h="529410">
                <a:tc>
                  <a:txBody>
                    <a:bodyPr/>
                    <a:lstStyle/>
                    <a:p>
                      <a:r>
                        <a:rPr lang="en-US" dirty="0"/>
                        <a:t>Observation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OBS_VALUE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505963"/>
                  </a:ext>
                </a:extLst>
              </a:tr>
            </a:tbl>
          </a:graphicData>
        </a:graphic>
      </p:graphicFrame>
      <p:sp>
        <p:nvSpPr>
          <p:cNvPr id="5" name="Text Box 4">
            <a:extLst>
              <a:ext uri="{FF2B5EF4-FFF2-40B4-BE49-F238E27FC236}">
                <a16:creationId xmlns:a16="http://schemas.microsoft.com/office/drawing/2014/main" id="{AC9B370D-05BB-44F7-B379-B46102D3C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5933795"/>
            <a:ext cx="209865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* Source: </a:t>
            </a:r>
            <a:r>
              <a:rPr lang="en-US" altLang="zh-CN" sz="1200" b="1" dirty="0">
                <a:ea typeface="SimSun" panose="02010600030101010101" pitchFamily="2" charset="-122"/>
                <a:hlinkClick r:id="rId3"/>
              </a:rPr>
              <a:t>SDMX Glossary</a:t>
            </a:r>
            <a:r>
              <a:rPr lang="en-US" altLang="zh-CN" sz="1200" b="1" dirty="0">
                <a:ea typeface="SimSun" panose="02010600030101010101" pitchFamily="2" charset="-122"/>
              </a:rPr>
              <a:t> </a:t>
            </a:r>
            <a:endParaRPr lang="en-US" altLang="en-US" sz="1200" dirty="0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>
            <a:extLst>
              <a:ext uri="{FF2B5EF4-FFF2-40B4-BE49-F238E27FC236}">
                <a16:creationId xmlns:a16="http://schemas.microsoft.com/office/drawing/2014/main" id="{3D537D94-97B0-4C30-B768-5F2D8CF230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Dimension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BD0D6DB2-407E-4463-9F50-FD288EADE7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Which of the concepts are used to identify an observation?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Indicator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Reference area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Time Period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When all 3 are known, we can unambiguously locate an observation in the table.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These are called </a:t>
            </a:r>
            <a:r>
              <a:rPr lang="en-US" altLang="en-US" b="1" dirty="0"/>
              <a:t>dimensions</a:t>
            </a:r>
            <a:r>
              <a:rPr lang="en-US" altLang="en-US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A dimension is similar in meaning to a database table’s primary key field.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C25B6C-879F-4B3C-B2FB-3158C1283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>
            <a:extLst>
              <a:ext uri="{FF2B5EF4-FFF2-40B4-BE49-F238E27FC236}">
                <a16:creationId xmlns:a16="http://schemas.microsoft.com/office/drawing/2014/main" id="{F8FB8542-B7DE-4DF3-893B-DA7F0E88C0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Attribute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4F7AFDB-03CF-4D9E-91E1-8627FF330E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In our example, </a:t>
            </a:r>
            <a:r>
              <a:rPr lang="en-US" altLang="en-US" b="1" dirty="0"/>
              <a:t>Unit Multiplier</a:t>
            </a:r>
            <a:r>
              <a:rPr lang="en-US" altLang="en-US" dirty="0"/>
              <a:t> and </a:t>
            </a:r>
            <a:r>
              <a:rPr lang="en-US" altLang="en-US" b="1" dirty="0"/>
              <a:t>Unit of Measure</a:t>
            </a:r>
            <a:r>
              <a:rPr lang="en-US" altLang="en-US" dirty="0"/>
              <a:t> represent additional information about observations.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This concept is not used to identify a series or observation.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Such concepts are called </a:t>
            </a:r>
            <a:r>
              <a:rPr lang="en-US" altLang="en-US" b="1" dirty="0"/>
              <a:t>attributes</a:t>
            </a:r>
            <a:r>
              <a:rPr lang="en-US" altLang="en-US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Not to be confused with XML attributes!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Similar to a database table’s non-primary key fields.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0AF38E-099F-4FBC-8CDF-FCEBA20E1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>
            <a:extLst>
              <a:ext uri="{FF2B5EF4-FFF2-40B4-BE49-F238E27FC236}">
                <a16:creationId xmlns:a16="http://schemas.microsoft.com/office/drawing/2014/main" id="{B2EAE91F-978F-4631-AAA5-BD58327561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Primary Measure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C68ABB9-D00B-4161-9BB6-89D3EE93E5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Observation Value represents a concept that describes the actual values being transmitted.</a:t>
            </a:r>
          </a:p>
          <a:p>
            <a:pPr eaLnBrk="1" hangingPunct="1"/>
            <a:r>
              <a:rPr lang="en-US" altLang="en-US" dirty="0"/>
              <a:t>In SDMX, such a concept is called </a:t>
            </a:r>
            <a:r>
              <a:rPr lang="en-US" altLang="en-US" b="1" dirty="0"/>
              <a:t>Primary Measure</a:t>
            </a:r>
            <a:r>
              <a:rPr lang="en-US" altLang="en-US" dirty="0"/>
              <a:t>.</a:t>
            </a:r>
          </a:p>
          <a:p>
            <a:pPr eaLnBrk="1" hangingPunct="1"/>
            <a:r>
              <a:rPr lang="en-US" altLang="en-US" dirty="0"/>
              <a:t>Primary Measure is usually represented by concept with ID </a:t>
            </a:r>
            <a:r>
              <a:rPr lang="en-US" altLang="en-US" b="1" dirty="0"/>
              <a:t>OBS_VALUE</a:t>
            </a:r>
            <a:r>
              <a:rPr lang="en-US" altLang="en-US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CF9EAD-1394-4F6F-BEC9-C4EEF54BB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5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SA-UNS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headEnd type="arrow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SA-UNSD" id="{216FE097-D974-40A2-A3B5-B3067E16A2C1}" vid="{A6F65E2C-5332-4746-991A-51503749D88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CE9CB7B05C164D8080449E5E0CE91F" ma:contentTypeVersion="13" ma:contentTypeDescription="Create a new document." ma:contentTypeScope="" ma:versionID="149444d2c882a48ea7dfe51aaefa3aa7">
  <xsd:schema xmlns:xsd="http://www.w3.org/2001/XMLSchema" xmlns:xs="http://www.w3.org/2001/XMLSchema" xmlns:p="http://schemas.microsoft.com/office/2006/metadata/properties" xmlns:ns3="331bc5fa-37a0-4eaf-92e6-e8f500860589" xmlns:ns4="efb7f1d3-2f00-4f20-b7f7-b4cd1648c34e" targetNamespace="http://schemas.microsoft.com/office/2006/metadata/properties" ma:root="true" ma:fieldsID="090720b3c11325cf4a1ec604784656a6" ns3:_="" ns4:_="">
    <xsd:import namespace="331bc5fa-37a0-4eaf-92e6-e8f500860589"/>
    <xsd:import namespace="efb7f1d3-2f00-4f20-b7f7-b4cd1648c34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1bc5fa-37a0-4eaf-92e6-e8f5008605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b7f1d3-2f00-4f20-b7f7-b4cd1648c34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17C671-43AF-40E5-BD3B-FDD23ACF13D9}">
  <ds:schemaRefs>
    <ds:schemaRef ds:uri="http://schemas.openxmlformats.org/package/2006/metadata/core-properties"/>
    <ds:schemaRef ds:uri="http://purl.org/dc/elements/1.1/"/>
    <ds:schemaRef ds:uri="http://purl.org/dc/dcmitype/"/>
    <ds:schemaRef ds:uri="http://www.w3.org/XML/1998/namespace"/>
    <ds:schemaRef ds:uri="331bc5fa-37a0-4eaf-92e6-e8f500860589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efb7f1d3-2f00-4f20-b7f7-b4cd1648c34e"/>
  </ds:schemaRefs>
</ds:datastoreItem>
</file>

<file path=customXml/itemProps2.xml><?xml version="1.0" encoding="utf-8"?>
<ds:datastoreItem xmlns:ds="http://schemas.openxmlformats.org/officeDocument/2006/customXml" ds:itemID="{55748B43-7BEB-40BE-B726-43F3833E29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1bc5fa-37a0-4eaf-92e6-e8f500860589"/>
    <ds:schemaRef ds:uri="efb7f1d3-2f00-4f20-b7f7-b4cd1648c3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D215B9-53BB-4A51-B9C1-F684CAEE93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DESA-UNSD</Template>
  <TotalTime>4838</TotalTime>
  <Words>3264</Words>
  <Application>Microsoft Office PowerPoint</Application>
  <PresentationFormat>Widescreen</PresentationFormat>
  <Paragraphs>619</Paragraphs>
  <Slides>52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Arial</vt:lpstr>
      <vt:lpstr>Calibri</vt:lpstr>
      <vt:lpstr>Calibri Light</vt:lpstr>
      <vt:lpstr>Montserrat</vt:lpstr>
      <vt:lpstr>Roboto</vt:lpstr>
      <vt:lpstr>Times New Roman</vt:lpstr>
      <vt:lpstr>Wingdings</vt:lpstr>
      <vt:lpstr>DESA-UNSD</vt:lpstr>
      <vt:lpstr>Custom Design</vt:lpstr>
      <vt:lpstr>PowerPoint Presentation</vt:lpstr>
      <vt:lpstr>Figures vs data</vt:lpstr>
      <vt:lpstr>Developing a Data Model for Data Exchange</vt:lpstr>
      <vt:lpstr>Concept</vt:lpstr>
      <vt:lpstr>Identifying Concepts</vt:lpstr>
      <vt:lpstr>SDMX Concept Scheme</vt:lpstr>
      <vt:lpstr>Dimension</vt:lpstr>
      <vt:lpstr>Attribute</vt:lpstr>
      <vt:lpstr>Primary Measure</vt:lpstr>
      <vt:lpstr>Dimension or Attribute?</vt:lpstr>
      <vt:lpstr>Dimension or Attribute? (2)</vt:lpstr>
      <vt:lpstr>Dimension or Attribute? (3)</vt:lpstr>
      <vt:lpstr>Dimension or Attribute? (4)</vt:lpstr>
      <vt:lpstr>Attribute attachment</vt:lpstr>
      <vt:lpstr>Cross-domain Concepts</vt:lpstr>
      <vt:lpstr>Cross-domain Concepts: examples</vt:lpstr>
      <vt:lpstr>Data model so far...</vt:lpstr>
      <vt:lpstr>Exercise 1</vt:lpstr>
      <vt:lpstr>Representation</vt:lpstr>
      <vt:lpstr>Code</vt:lpstr>
      <vt:lpstr>Code List</vt:lpstr>
      <vt:lpstr>Code List: Some Examples</vt:lpstr>
      <vt:lpstr>SDMX Concepts and Code lists</vt:lpstr>
      <vt:lpstr>Un-coded Concepts</vt:lpstr>
      <vt:lpstr>Representation of concepts in SDMX</vt:lpstr>
      <vt:lpstr>Data model so far…</vt:lpstr>
      <vt:lpstr>Cross-domain Code Lists</vt:lpstr>
      <vt:lpstr>Cross-domain Concepts and Code Lists: examples</vt:lpstr>
      <vt:lpstr>Generic cross-domain codes</vt:lpstr>
      <vt:lpstr>Data model so far: Code Lists</vt:lpstr>
      <vt:lpstr>Exercise 2</vt:lpstr>
      <vt:lpstr>Data Structure Definition: summary</vt:lpstr>
      <vt:lpstr>Importance of Data Model</vt:lpstr>
      <vt:lpstr>Dataset</vt:lpstr>
      <vt:lpstr>Time Series</vt:lpstr>
      <vt:lpstr>Time Series: Demonstration</vt:lpstr>
      <vt:lpstr>Non-Time Series Data (a.k.a. Cross-Sectional Data1)</vt:lpstr>
      <vt:lpstr>Time Series View vs Cross-Sectional View</vt:lpstr>
      <vt:lpstr>Keys in SDMX</vt:lpstr>
      <vt:lpstr>Exercise 3</vt:lpstr>
      <vt:lpstr>Structural and Reference Metadata</vt:lpstr>
      <vt:lpstr>Reference Metadata in SDMX</vt:lpstr>
      <vt:lpstr>Metadata Structure Definition (MSD)</vt:lpstr>
      <vt:lpstr>Reference metadata in SDMX 3.0</vt:lpstr>
      <vt:lpstr>Dataflow and Metadataflow</vt:lpstr>
      <vt:lpstr>Content Constraints</vt:lpstr>
      <vt:lpstr>Content Constraint Types</vt:lpstr>
      <vt:lpstr>Category, Category Scheme, and Categorisation</vt:lpstr>
      <vt:lpstr>SDMX Messages</vt:lpstr>
      <vt:lpstr>SDMX Artefacts </vt:lpstr>
      <vt:lpstr>SDMX Artefact Identification and Versioning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Morente</dc:creator>
  <cp:lastModifiedBy>Abdulla Gozalov</cp:lastModifiedBy>
  <cp:revision>92</cp:revision>
  <cp:lastPrinted>1601-01-01T00:00:00Z</cp:lastPrinted>
  <dcterms:created xsi:type="dcterms:W3CDTF">1601-01-01T00:00:00Z</dcterms:created>
  <dcterms:modified xsi:type="dcterms:W3CDTF">2024-06-01T08:59:29Z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ContentTypeId">
    <vt:lpwstr>0x0101002ACE9CB7B05C164D8080449E5E0CE91F</vt:lpwstr>
  </property>
  <property fmtid="{D5CDD505-2E9C-101B-9397-08002B2CF9AE}" pid="4" name="ArticulateGUID">
    <vt:lpwstr>64CC2086-405E-4E65-A425-A6679C6C47AD</vt:lpwstr>
  </property>
  <property fmtid="{D5CDD505-2E9C-101B-9397-08002B2CF9AE}" pid="5" name="ArticulatePath">
    <vt:lpwstr>https://unitednations-my.sharepoint.com/personal/gozalov_un_org/Documents/SDMX Secretariat/2023/_Global Conference/Capacity Building/Workshop Materials/Presentations/1.SDMX Information Model</vt:lpwstr>
  </property>
</Properties>
</file>