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4"/>
    <p:sldMasterId id="2147483801" r:id="rId5"/>
  </p:sldMasterIdLst>
  <p:notesMasterIdLst>
    <p:notesMasterId r:id="rId16"/>
  </p:notesMasterIdLst>
  <p:sldIdLst>
    <p:sldId id="759" r:id="rId6"/>
    <p:sldId id="261" r:id="rId7"/>
    <p:sldId id="265" r:id="rId8"/>
    <p:sldId id="262" r:id="rId9"/>
    <p:sldId id="264" r:id="rId10"/>
    <p:sldId id="662" r:id="rId11"/>
    <p:sldId id="765" r:id="rId12"/>
    <p:sldId id="767" r:id="rId13"/>
    <p:sldId id="773" r:id="rId14"/>
    <p:sldId id="40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73082-347A-4BA5-91C1-3E70E0521717}" v="14" dt="2024-06-01T09:00:22.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9" autoAdjust="0"/>
    <p:restoredTop sz="94465" autoAdjust="0"/>
  </p:normalViewPr>
  <p:slideViewPr>
    <p:cSldViewPr>
      <p:cViewPr varScale="1">
        <p:scale>
          <a:sx n="81" d="100"/>
          <a:sy n="81" d="100"/>
        </p:scale>
        <p:origin x="730"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Gozalov" userId="a2de045a-68a6-4d03-ba6d-31275eda1754" providerId="ADAL" clId="{6EB73082-347A-4BA5-91C1-3E70E0521717}"/>
    <pc:docChg chg="undo custSel addSld delSld modSld replTag delTag">
      <pc:chgData name="Abdulla Gozalov" userId="a2de045a-68a6-4d03-ba6d-31275eda1754" providerId="ADAL" clId="{6EB73082-347A-4BA5-91C1-3E70E0521717}" dt="2024-06-01T09:00:28.644" v="3963" actId="1076"/>
      <pc:docMkLst>
        <pc:docMk/>
      </pc:docMkLst>
      <pc:sldChg chg="del replTag delTag">
        <pc:chgData name="Abdulla Gozalov" userId="a2de045a-68a6-4d03-ba6d-31275eda1754" providerId="ADAL" clId="{6EB73082-347A-4BA5-91C1-3E70E0521717}" dt="2024-06-01T08:17:33.203" v="69" actId="47"/>
        <pc:sldMkLst>
          <pc:docMk/>
          <pc:sldMk cId="0" sldId="257"/>
        </pc:sldMkLst>
      </pc:sldChg>
      <pc:sldChg chg="modSp add del mod modAnim replTag delTag">
        <pc:chgData name="Abdulla Gozalov" userId="a2de045a-68a6-4d03-ba6d-31275eda1754" providerId="ADAL" clId="{6EB73082-347A-4BA5-91C1-3E70E0521717}" dt="2024-06-01T08:47:31.767" v="3840"/>
        <pc:sldMkLst>
          <pc:docMk/>
          <pc:sldMk cId="0" sldId="261"/>
        </pc:sldMkLst>
        <pc:spChg chg="mod">
          <ac:chgData name="Abdulla Gozalov" userId="a2de045a-68a6-4d03-ba6d-31275eda1754" providerId="ADAL" clId="{6EB73082-347A-4BA5-91C1-3E70E0521717}" dt="2024-06-01T08:18:56.441" v="92"/>
          <ac:spMkLst>
            <pc:docMk/>
            <pc:sldMk cId="0" sldId="261"/>
            <ac:spMk id="8194" creationId="{3D537D94-97B0-4C30-B768-5F2D8CF23001}"/>
          </ac:spMkLst>
        </pc:spChg>
        <pc:spChg chg="mod">
          <ac:chgData name="Abdulla Gozalov" userId="a2de045a-68a6-4d03-ba6d-31275eda1754" providerId="ADAL" clId="{6EB73082-347A-4BA5-91C1-3E70E0521717}" dt="2024-06-01T08:19:19.676" v="97"/>
          <ac:spMkLst>
            <pc:docMk/>
            <pc:sldMk cId="0" sldId="261"/>
            <ac:spMk id="12291" creationId="{BD0D6DB2-407E-4463-9F50-FD288EADE746}"/>
          </ac:spMkLst>
        </pc:spChg>
      </pc:sldChg>
      <pc:sldChg chg="addSp delSp modSp add del mod replTag delTag">
        <pc:chgData name="Abdulla Gozalov" userId="a2de045a-68a6-4d03-ba6d-31275eda1754" providerId="ADAL" clId="{6EB73082-347A-4BA5-91C1-3E70E0521717}" dt="2024-06-01T08:47:33.870" v="3858"/>
        <pc:sldMkLst>
          <pc:docMk/>
          <pc:sldMk cId="0" sldId="262"/>
        </pc:sldMkLst>
        <pc:spChg chg="add del mod">
          <ac:chgData name="Abdulla Gozalov" userId="a2de045a-68a6-4d03-ba6d-31275eda1754" providerId="ADAL" clId="{6EB73082-347A-4BA5-91C1-3E70E0521717}" dt="2024-06-01T08:28:51.242" v="1749" actId="478"/>
          <ac:spMkLst>
            <pc:docMk/>
            <pc:sldMk cId="0" sldId="262"/>
            <ac:spMk id="4" creationId="{BCBEAB22-CEF0-5B68-5F4F-33787047809F}"/>
          </ac:spMkLst>
        </pc:spChg>
        <pc:spChg chg="mod">
          <ac:chgData name="Abdulla Gozalov" userId="a2de045a-68a6-4d03-ba6d-31275eda1754" providerId="ADAL" clId="{6EB73082-347A-4BA5-91C1-3E70E0521717}" dt="2024-06-01T08:28:53.583" v="1750"/>
          <ac:spMkLst>
            <pc:docMk/>
            <pc:sldMk cId="0" sldId="262"/>
            <ac:spMk id="9" creationId="{4EF23EE8-2C09-A6E7-02AA-C8E9692D189B}"/>
          </ac:spMkLst>
        </pc:spChg>
        <pc:spChg chg="mod">
          <ac:chgData name="Abdulla Gozalov" userId="a2de045a-68a6-4d03-ba6d-31275eda1754" providerId="ADAL" clId="{6EB73082-347A-4BA5-91C1-3E70E0521717}" dt="2024-06-01T08:28:53.583" v="1750"/>
          <ac:spMkLst>
            <pc:docMk/>
            <pc:sldMk cId="0" sldId="262"/>
            <ac:spMk id="12" creationId="{CDAFFFDC-8B5D-F72D-7FBD-892946E00E69}"/>
          </ac:spMkLst>
        </pc:spChg>
        <pc:spChg chg="mod">
          <ac:chgData name="Abdulla Gozalov" userId="a2de045a-68a6-4d03-ba6d-31275eda1754" providerId="ADAL" clId="{6EB73082-347A-4BA5-91C1-3E70E0521717}" dt="2024-06-01T08:28:53.583" v="1750"/>
          <ac:spMkLst>
            <pc:docMk/>
            <pc:sldMk cId="0" sldId="262"/>
            <ac:spMk id="17" creationId="{8C1A10F6-CCD9-CC20-57FB-B7DAF523269C}"/>
          </ac:spMkLst>
        </pc:spChg>
        <pc:spChg chg="mod">
          <ac:chgData name="Abdulla Gozalov" userId="a2de045a-68a6-4d03-ba6d-31275eda1754" providerId="ADAL" clId="{6EB73082-347A-4BA5-91C1-3E70E0521717}" dt="2024-06-01T08:28:53.583" v="1750"/>
          <ac:spMkLst>
            <pc:docMk/>
            <pc:sldMk cId="0" sldId="262"/>
            <ac:spMk id="18" creationId="{E6B7962E-5F42-A5F7-5878-907C814141BB}"/>
          </ac:spMkLst>
        </pc:spChg>
        <pc:spChg chg="mod">
          <ac:chgData name="Abdulla Gozalov" userId="a2de045a-68a6-4d03-ba6d-31275eda1754" providerId="ADAL" clId="{6EB73082-347A-4BA5-91C1-3E70E0521717}" dt="2024-06-01T08:28:53.583" v="1750"/>
          <ac:spMkLst>
            <pc:docMk/>
            <pc:sldMk cId="0" sldId="262"/>
            <ac:spMk id="19" creationId="{A2BC9C0E-0B9F-783A-01E7-1E6A7767A602}"/>
          </ac:spMkLst>
        </pc:spChg>
        <pc:spChg chg="mod">
          <ac:chgData name="Abdulla Gozalov" userId="a2de045a-68a6-4d03-ba6d-31275eda1754" providerId="ADAL" clId="{6EB73082-347A-4BA5-91C1-3E70E0521717}" dt="2024-06-01T08:28:53.583" v="1750"/>
          <ac:spMkLst>
            <pc:docMk/>
            <pc:sldMk cId="0" sldId="262"/>
            <ac:spMk id="20" creationId="{D4C93605-37A9-DBE5-56A5-BD95FDA38ECB}"/>
          </ac:spMkLst>
        </pc:spChg>
        <pc:spChg chg="add mod">
          <ac:chgData name="Abdulla Gozalov" userId="a2de045a-68a6-4d03-ba6d-31275eda1754" providerId="ADAL" clId="{6EB73082-347A-4BA5-91C1-3E70E0521717}" dt="2024-06-01T08:30:53.833" v="1877" actId="6549"/>
          <ac:spMkLst>
            <pc:docMk/>
            <pc:sldMk cId="0" sldId="262"/>
            <ac:spMk id="22" creationId="{87B64A24-37A8-0A8E-E83C-313A638DDB06}"/>
          </ac:spMkLst>
        </pc:spChg>
        <pc:spChg chg="mod">
          <ac:chgData name="Abdulla Gozalov" userId="a2de045a-68a6-4d03-ba6d-31275eda1754" providerId="ADAL" clId="{6EB73082-347A-4BA5-91C1-3E70E0521717}" dt="2024-06-01T08:31:05.002" v="1878" actId="1076"/>
          <ac:spMkLst>
            <pc:docMk/>
            <pc:sldMk cId="0" sldId="262"/>
            <ac:spMk id="9218" creationId="{B2EAE91F-978F-4631-AAA5-BD583275612E}"/>
          </ac:spMkLst>
        </pc:spChg>
        <pc:spChg chg="del">
          <ac:chgData name="Abdulla Gozalov" userId="a2de045a-68a6-4d03-ba6d-31275eda1754" providerId="ADAL" clId="{6EB73082-347A-4BA5-91C1-3E70E0521717}" dt="2024-06-01T08:28:47.060" v="1748" actId="478"/>
          <ac:spMkLst>
            <pc:docMk/>
            <pc:sldMk cId="0" sldId="262"/>
            <ac:spMk id="9219" creationId="{AC68ABB9-D00B-4161-9BB6-89D3EE93E5E5}"/>
          </ac:spMkLst>
        </pc:spChg>
        <pc:grpChg chg="add mod">
          <ac:chgData name="Abdulla Gozalov" userId="a2de045a-68a6-4d03-ba6d-31275eda1754" providerId="ADAL" clId="{6EB73082-347A-4BA5-91C1-3E70E0521717}" dt="2024-06-01T08:30:42.340" v="1874" actId="164"/>
          <ac:grpSpMkLst>
            <pc:docMk/>
            <pc:sldMk cId="0" sldId="262"/>
            <ac:grpSpMk id="5" creationId="{02F493AD-FA8E-7160-3BD7-38B5400BA834}"/>
          </ac:grpSpMkLst>
        </pc:grpChg>
        <pc:grpChg chg="add mod">
          <ac:chgData name="Abdulla Gozalov" userId="a2de045a-68a6-4d03-ba6d-31275eda1754" providerId="ADAL" clId="{6EB73082-347A-4BA5-91C1-3E70E0521717}" dt="2024-06-01T08:30:44.831" v="1875" actId="1076"/>
          <ac:grpSpMkLst>
            <pc:docMk/>
            <pc:sldMk cId="0" sldId="262"/>
            <ac:grpSpMk id="23" creationId="{0C3FD647-904F-1058-8CC1-790FE47F234D}"/>
          </ac:grpSpMkLst>
        </pc:grpChg>
        <pc:picChg chg="mod">
          <ac:chgData name="Abdulla Gozalov" userId="a2de045a-68a6-4d03-ba6d-31275eda1754" providerId="ADAL" clId="{6EB73082-347A-4BA5-91C1-3E70E0521717}" dt="2024-06-01T08:28:53.583" v="1750"/>
          <ac:picMkLst>
            <pc:docMk/>
            <pc:sldMk cId="0" sldId="262"/>
            <ac:picMk id="6" creationId="{139E5323-1202-D73A-DFB3-5E51164D1D5A}"/>
          </ac:picMkLst>
        </pc:picChg>
        <pc:picChg chg="mod">
          <ac:chgData name="Abdulla Gozalov" userId="a2de045a-68a6-4d03-ba6d-31275eda1754" providerId="ADAL" clId="{6EB73082-347A-4BA5-91C1-3E70E0521717}" dt="2024-06-01T08:28:53.583" v="1750"/>
          <ac:picMkLst>
            <pc:docMk/>
            <pc:sldMk cId="0" sldId="262"/>
            <ac:picMk id="7" creationId="{7C29E8AE-6BC7-9022-BF7D-754462D254C3}"/>
          </ac:picMkLst>
        </pc:picChg>
        <pc:picChg chg="mod">
          <ac:chgData name="Abdulla Gozalov" userId="a2de045a-68a6-4d03-ba6d-31275eda1754" providerId="ADAL" clId="{6EB73082-347A-4BA5-91C1-3E70E0521717}" dt="2024-06-01T08:28:53.583" v="1750"/>
          <ac:picMkLst>
            <pc:docMk/>
            <pc:sldMk cId="0" sldId="262"/>
            <ac:picMk id="8" creationId="{96F17394-9088-431F-9268-A5ABC928BA1B}"/>
          </ac:picMkLst>
        </pc:picChg>
        <pc:picChg chg="mod">
          <ac:chgData name="Abdulla Gozalov" userId="a2de045a-68a6-4d03-ba6d-31275eda1754" providerId="ADAL" clId="{6EB73082-347A-4BA5-91C1-3E70E0521717}" dt="2024-06-01T08:28:53.583" v="1750"/>
          <ac:picMkLst>
            <pc:docMk/>
            <pc:sldMk cId="0" sldId="262"/>
            <ac:picMk id="10" creationId="{C086BDD9-9B9E-8967-EB9D-DB9612CEDEF7}"/>
          </ac:picMkLst>
        </pc:picChg>
        <pc:picChg chg="mod">
          <ac:chgData name="Abdulla Gozalov" userId="a2de045a-68a6-4d03-ba6d-31275eda1754" providerId="ADAL" clId="{6EB73082-347A-4BA5-91C1-3E70E0521717}" dt="2024-06-01T08:28:53.583" v="1750"/>
          <ac:picMkLst>
            <pc:docMk/>
            <pc:sldMk cId="0" sldId="262"/>
            <ac:picMk id="15" creationId="{383BF49B-565D-4283-EF32-41832ABBB6A8}"/>
          </ac:picMkLst>
        </pc:picChg>
        <pc:picChg chg="add mod">
          <ac:chgData name="Abdulla Gozalov" userId="a2de045a-68a6-4d03-ba6d-31275eda1754" providerId="ADAL" clId="{6EB73082-347A-4BA5-91C1-3E70E0521717}" dt="2024-06-01T08:30:42.340" v="1874" actId="164"/>
          <ac:picMkLst>
            <pc:docMk/>
            <pc:sldMk cId="0" sldId="262"/>
            <ac:picMk id="21" creationId="{33C43A18-DF74-E727-5730-A63B146582F4}"/>
          </ac:picMkLst>
        </pc:picChg>
        <pc:cxnChg chg="mod">
          <ac:chgData name="Abdulla Gozalov" userId="a2de045a-68a6-4d03-ba6d-31275eda1754" providerId="ADAL" clId="{6EB73082-347A-4BA5-91C1-3E70E0521717}" dt="2024-06-01T08:28:53.583" v="1750"/>
          <ac:cxnSpMkLst>
            <pc:docMk/>
            <pc:sldMk cId="0" sldId="262"/>
            <ac:cxnSpMk id="11" creationId="{3B22E819-647C-4117-893D-A16F509C0CDC}"/>
          </ac:cxnSpMkLst>
        </pc:cxnChg>
        <pc:cxnChg chg="mod">
          <ac:chgData name="Abdulla Gozalov" userId="a2de045a-68a6-4d03-ba6d-31275eda1754" providerId="ADAL" clId="{6EB73082-347A-4BA5-91C1-3E70E0521717}" dt="2024-06-01T08:28:53.583" v="1750"/>
          <ac:cxnSpMkLst>
            <pc:docMk/>
            <pc:sldMk cId="0" sldId="262"/>
            <ac:cxnSpMk id="13" creationId="{3ACCC0B4-E278-753F-444C-C2B95FF19523}"/>
          </ac:cxnSpMkLst>
        </pc:cxnChg>
        <pc:cxnChg chg="mod">
          <ac:chgData name="Abdulla Gozalov" userId="a2de045a-68a6-4d03-ba6d-31275eda1754" providerId="ADAL" clId="{6EB73082-347A-4BA5-91C1-3E70E0521717}" dt="2024-06-01T08:28:53.583" v="1750"/>
          <ac:cxnSpMkLst>
            <pc:docMk/>
            <pc:sldMk cId="0" sldId="262"/>
            <ac:cxnSpMk id="14" creationId="{C5504EB7-C1AB-99BC-493F-7AE576257226}"/>
          </ac:cxnSpMkLst>
        </pc:cxnChg>
        <pc:cxnChg chg="mod">
          <ac:chgData name="Abdulla Gozalov" userId="a2de045a-68a6-4d03-ba6d-31275eda1754" providerId="ADAL" clId="{6EB73082-347A-4BA5-91C1-3E70E0521717}" dt="2024-06-01T08:28:53.583" v="1750"/>
          <ac:cxnSpMkLst>
            <pc:docMk/>
            <pc:sldMk cId="0" sldId="262"/>
            <ac:cxnSpMk id="16" creationId="{D7234B03-F62D-6B83-B84B-0885F7A47794}"/>
          </ac:cxnSpMkLst>
        </pc:cxnChg>
      </pc:sldChg>
      <pc:sldChg chg="del replTag delTag">
        <pc:chgData name="Abdulla Gozalov" userId="a2de045a-68a6-4d03-ba6d-31275eda1754" providerId="ADAL" clId="{6EB73082-347A-4BA5-91C1-3E70E0521717}" dt="2024-06-01T08:47:20.834" v="3603" actId="47"/>
        <pc:sldMkLst>
          <pc:docMk/>
          <pc:sldMk cId="0" sldId="263"/>
        </pc:sldMkLst>
      </pc:sldChg>
      <pc:sldChg chg="addSp delSp modSp add del mod replTag delTag">
        <pc:chgData name="Abdulla Gozalov" userId="a2de045a-68a6-4d03-ba6d-31275eda1754" providerId="ADAL" clId="{6EB73082-347A-4BA5-91C1-3E70E0521717}" dt="2024-06-01T08:47:34.434" v="3867"/>
        <pc:sldMkLst>
          <pc:docMk/>
          <pc:sldMk cId="0" sldId="264"/>
        </pc:sldMkLst>
        <pc:spChg chg="add del mod">
          <ac:chgData name="Abdulla Gozalov" userId="a2de045a-68a6-4d03-ba6d-31275eda1754" providerId="ADAL" clId="{6EB73082-347A-4BA5-91C1-3E70E0521717}" dt="2024-06-01T08:31:49.825" v="1899" actId="478"/>
          <ac:spMkLst>
            <pc:docMk/>
            <pc:sldMk cId="0" sldId="264"/>
            <ac:spMk id="4" creationId="{E1BE5E36-7ECD-E442-63E2-7EABD8C6B5E6}"/>
          </ac:spMkLst>
        </pc:spChg>
        <pc:spChg chg="mod">
          <ac:chgData name="Abdulla Gozalov" userId="a2de045a-68a6-4d03-ba6d-31275eda1754" providerId="ADAL" clId="{6EB73082-347A-4BA5-91C1-3E70E0521717}" dt="2024-06-01T08:32:20.779" v="1903" actId="1076"/>
          <ac:spMkLst>
            <pc:docMk/>
            <pc:sldMk cId="0" sldId="264"/>
            <ac:spMk id="7" creationId="{1BB6B696-4BCE-8C55-24E8-89EC03BB8F18}"/>
          </ac:spMkLst>
        </pc:spChg>
        <pc:spChg chg="mod">
          <ac:chgData name="Abdulla Gozalov" userId="a2de045a-68a6-4d03-ba6d-31275eda1754" providerId="ADAL" clId="{6EB73082-347A-4BA5-91C1-3E70E0521717}" dt="2024-06-01T08:32:20.779" v="1903" actId="1076"/>
          <ac:spMkLst>
            <pc:docMk/>
            <pc:sldMk cId="0" sldId="264"/>
            <ac:spMk id="11" creationId="{21C31D97-B68F-C5A7-D02E-3EFA2E5B9A0E}"/>
          </ac:spMkLst>
        </pc:spChg>
        <pc:spChg chg="mod">
          <ac:chgData name="Abdulla Gozalov" userId="a2de045a-68a6-4d03-ba6d-31275eda1754" providerId="ADAL" clId="{6EB73082-347A-4BA5-91C1-3E70E0521717}" dt="2024-06-01T08:32:20.779" v="1903" actId="1076"/>
          <ac:spMkLst>
            <pc:docMk/>
            <pc:sldMk cId="0" sldId="264"/>
            <ac:spMk id="12" creationId="{48BCB769-1918-033B-ACB5-1EA2B021D972}"/>
          </ac:spMkLst>
        </pc:spChg>
        <pc:spChg chg="mod">
          <ac:chgData name="Abdulla Gozalov" userId="a2de045a-68a6-4d03-ba6d-31275eda1754" providerId="ADAL" clId="{6EB73082-347A-4BA5-91C1-3E70E0521717}" dt="2024-06-01T08:32:20.779" v="1903" actId="1076"/>
          <ac:spMkLst>
            <pc:docMk/>
            <pc:sldMk cId="0" sldId="264"/>
            <ac:spMk id="14" creationId="{A3D2B2E3-2305-980D-52AA-30B6B65A0C0E}"/>
          </ac:spMkLst>
        </pc:spChg>
        <pc:spChg chg="mod">
          <ac:chgData name="Abdulla Gozalov" userId="a2de045a-68a6-4d03-ba6d-31275eda1754" providerId="ADAL" clId="{6EB73082-347A-4BA5-91C1-3E70E0521717}" dt="2024-06-01T08:32:20.779" v="1903" actId="1076"/>
          <ac:spMkLst>
            <pc:docMk/>
            <pc:sldMk cId="0" sldId="264"/>
            <ac:spMk id="15" creationId="{093CEE79-FC3E-0BC3-6035-E759C0A7BAB8}"/>
          </ac:spMkLst>
        </pc:spChg>
        <pc:spChg chg="mod">
          <ac:chgData name="Abdulla Gozalov" userId="a2de045a-68a6-4d03-ba6d-31275eda1754" providerId="ADAL" clId="{6EB73082-347A-4BA5-91C1-3E70E0521717}" dt="2024-06-01T08:32:20.779" v="1903" actId="1076"/>
          <ac:spMkLst>
            <pc:docMk/>
            <pc:sldMk cId="0" sldId="264"/>
            <ac:spMk id="19" creationId="{C5209826-6B1D-7E17-00A2-472B1735B92E}"/>
          </ac:spMkLst>
        </pc:spChg>
        <pc:spChg chg="add mod">
          <ac:chgData name="Abdulla Gozalov" userId="a2de045a-68a6-4d03-ba6d-31275eda1754" providerId="ADAL" clId="{6EB73082-347A-4BA5-91C1-3E70E0521717}" dt="2024-06-01T08:33:26.767" v="2020" actId="113"/>
          <ac:spMkLst>
            <pc:docMk/>
            <pc:sldMk cId="0" sldId="264"/>
            <ac:spMk id="23" creationId="{4980FC7A-4A31-6CED-F61B-925180C3B8EE}"/>
          </ac:spMkLst>
        </pc:spChg>
        <pc:spChg chg="mod">
          <ac:chgData name="Abdulla Gozalov" userId="a2de045a-68a6-4d03-ba6d-31275eda1754" providerId="ADAL" clId="{6EB73082-347A-4BA5-91C1-3E70E0521717}" dt="2024-06-01T08:31:42.575" v="1897" actId="1076"/>
          <ac:spMkLst>
            <pc:docMk/>
            <pc:sldMk cId="0" sldId="264"/>
            <ac:spMk id="11266" creationId="{CAAA71C1-7823-4DBD-8BEA-88556FB138AE}"/>
          </ac:spMkLst>
        </pc:spChg>
        <pc:spChg chg="del">
          <ac:chgData name="Abdulla Gozalov" userId="a2de045a-68a6-4d03-ba6d-31275eda1754" providerId="ADAL" clId="{6EB73082-347A-4BA5-91C1-3E70E0521717}" dt="2024-06-01T08:31:47.100" v="1898" actId="478"/>
          <ac:spMkLst>
            <pc:docMk/>
            <pc:sldMk cId="0" sldId="264"/>
            <ac:spMk id="11267" creationId="{02731CAD-8965-4170-9CE4-AE7900C7D251}"/>
          </ac:spMkLst>
        </pc:spChg>
        <pc:grpChg chg="add mod">
          <ac:chgData name="Abdulla Gozalov" userId="a2de045a-68a6-4d03-ba6d-31275eda1754" providerId="ADAL" clId="{6EB73082-347A-4BA5-91C1-3E70E0521717}" dt="2024-06-01T08:32:20.779" v="1903" actId="1076"/>
          <ac:grpSpMkLst>
            <pc:docMk/>
            <pc:sldMk cId="0" sldId="264"/>
            <ac:grpSpMk id="5" creationId="{64A28144-76C9-5086-D642-2D90AFBC909D}"/>
          </ac:grpSpMkLst>
        </pc:grpChg>
        <pc:picChg chg="mod">
          <ac:chgData name="Abdulla Gozalov" userId="a2de045a-68a6-4d03-ba6d-31275eda1754" providerId="ADAL" clId="{6EB73082-347A-4BA5-91C1-3E70E0521717}" dt="2024-06-01T08:32:20.779" v="1903" actId="1076"/>
          <ac:picMkLst>
            <pc:docMk/>
            <pc:sldMk cId="0" sldId="264"/>
            <ac:picMk id="9" creationId="{7D8F3189-1E2E-58CB-6843-55261A4D37D1}"/>
          </ac:picMkLst>
        </pc:picChg>
        <pc:picChg chg="mod">
          <ac:chgData name="Abdulla Gozalov" userId="a2de045a-68a6-4d03-ba6d-31275eda1754" providerId="ADAL" clId="{6EB73082-347A-4BA5-91C1-3E70E0521717}" dt="2024-06-01T08:32:20.779" v="1903" actId="1076"/>
          <ac:picMkLst>
            <pc:docMk/>
            <pc:sldMk cId="0" sldId="264"/>
            <ac:picMk id="13" creationId="{088A8B08-064D-4913-7B84-21F54090CF86}"/>
          </ac:picMkLst>
        </pc:picChg>
        <pc:picChg chg="mod">
          <ac:chgData name="Abdulla Gozalov" userId="a2de045a-68a6-4d03-ba6d-31275eda1754" providerId="ADAL" clId="{6EB73082-347A-4BA5-91C1-3E70E0521717}" dt="2024-06-01T08:32:20.779" v="1903" actId="1076"/>
          <ac:picMkLst>
            <pc:docMk/>
            <pc:sldMk cId="0" sldId="264"/>
            <ac:picMk id="18" creationId="{E8F05D1F-51D7-1739-8465-459616464629}"/>
          </ac:picMkLst>
        </pc:picChg>
        <pc:picChg chg="mod">
          <ac:chgData name="Abdulla Gozalov" userId="a2de045a-68a6-4d03-ba6d-31275eda1754" providerId="ADAL" clId="{6EB73082-347A-4BA5-91C1-3E70E0521717}" dt="2024-06-01T08:32:20.779" v="1903" actId="1076"/>
          <ac:picMkLst>
            <pc:docMk/>
            <pc:sldMk cId="0" sldId="264"/>
            <ac:picMk id="20" creationId="{5134A8CB-AAB8-845B-76F6-CA2FF8293C94}"/>
          </ac:picMkLst>
        </pc:picChg>
        <pc:picChg chg="mod">
          <ac:chgData name="Abdulla Gozalov" userId="a2de045a-68a6-4d03-ba6d-31275eda1754" providerId="ADAL" clId="{6EB73082-347A-4BA5-91C1-3E70E0521717}" dt="2024-06-01T08:32:20.779" v="1903" actId="1076"/>
          <ac:picMkLst>
            <pc:docMk/>
            <pc:sldMk cId="0" sldId="264"/>
            <ac:picMk id="21" creationId="{3079BF40-4D5D-7FAD-E1A9-9E81FCA4447C}"/>
          </ac:picMkLst>
        </pc:picChg>
        <pc:cxnChg chg="mod">
          <ac:chgData name="Abdulla Gozalov" userId="a2de045a-68a6-4d03-ba6d-31275eda1754" providerId="ADAL" clId="{6EB73082-347A-4BA5-91C1-3E70E0521717}" dt="2024-06-01T08:32:20.779" v="1903" actId="1076"/>
          <ac:cxnSpMkLst>
            <pc:docMk/>
            <pc:sldMk cId="0" sldId="264"/>
            <ac:cxnSpMk id="6" creationId="{7452B312-25ED-A080-CA7C-58624D33934E}"/>
          </ac:cxnSpMkLst>
        </pc:cxnChg>
        <pc:cxnChg chg="mod">
          <ac:chgData name="Abdulla Gozalov" userId="a2de045a-68a6-4d03-ba6d-31275eda1754" providerId="ADAL" clId="{6EB73082-347A-4BA5-91C1-3E70E0521717}" dt="2024-06-01T08:32:20.779" v="1903" actId="1076"/>
          <ac:cxnSpMkLst>
            <pc:docMk/>
            <pc:sldMk cId="0" sldId="264"/>
            <ac:cxnSpMk id="8" creationId="{B8A254D5-A8B7-255E-2E56-2F6CF1C8A5EF}"/>
          </ac:cxnSpMkLst>
        </pc:cxnChg>
        <pc:cxnChg chg="mod">
          <ac:chgData name="Abdulla Gozalov" userId="a2de045a-68a6-4d03-ba6d-31275eda1754" providerId="ADAL" clId="{6EB73082-347A-4BA5-91C1-3E70E0521717}" dt="2024-06-01T08:32:20.779" v="1903" actId="1076"/>
          <ac:cxnSpMkLst>
            <pc:docMk/>
            <pc:sldMk cId="0" sldId="264"/>
            <ac:cxnSpMk id="10" creationId="{E06314B1-A3D7-BFDA-2C8B-CB24AF969967}"/>
          </ac:cxnSpMkLst>
        </pc:cxnChg>
        <pc:cxnChg chg="mod">
          <ac:chgData name="Abdulla Gozalov" userId="a2de045a-68a6-4d03-ba6d-31275eda1754" providerId="ADAL" clId="{6EB73082-347A-4BA5-91C1-3E70E0521717}" dt="2024-06-01T08:32:20.779" v="1903" actId="1076"/>
          <ac:cxnSpMkLst>
            <pc:docMk/>
            <pc:sldMk cId="0" sldId="264"/>
            <ac:cxnSpMk id="16" creationId="{FC181FD5-048F-F8D6-03CD-C09734CD2C1E}"/>
          </ac:cxnSpMkLst>
        </pc:cxnChg>
        <pc:cxnChg chg="mod">
          <ac:chgData name="Abdulla Gozalov" userId="a2de045a-68a6-4d03-ba6d-31275eda1754" providerId="ADAL" clId="{6EB73082-347A-4BA5-91C1-3E70E0521717}" dt="2024-06-01T08:32:20.779" v="1903" actId="1076"/>
          <ac:cxnSpMkLst>
            <pc:docMk/>
            <pc:sldMk cId="0" sldId="264"/>
            <ac:cxnSpMk id="17" creationId="{75DE5E28-C01A-D206-7E07-5EAF664B255D}"/>
          </ac:cxnSpMkLst>
        </pc:cxnChg>
      </pc:sldChg>
      <pc:sldChg chg="modSp add del mod replTag delTag">
        <pc:chgData name="Abdulla Gozalov" userId="a2de045a-68a6-4d03-ba6d-31275eda1754" providerId="ADAL" clId="{6EB73082-347A-4BA5-91C1-3E70E0521717}" dt="2024-06-01T08:47:32.974" v="3849"/>
        <pc:sldMkLst>
          <pc:docMk/>
          <pc:sldMk cId="0" sldId="265"/>
        </pc:sldMkLst>
        <pc:spChg chg="mod">
          <ac:chgData name="Abdulla Gozalov" userId="a2de045a-68a6-4d03-ba6d-31275eda1754" providerId="ADAL" clId="{6EB73082-347A-4BA5-91C1-3E70E0521717}" dt="2024-06-01T08:19:45.280" v="160" actId="20577"/>
          <ac:spMkLst>
            <pc:docMk/>
            <pc:sldMk cId="0" sldId="265"/>
            <ac:spMk id="10242" creationId="{F8FB8542-B7DE-4DF3-893B-DA7F0E88C06F}"/>
          </ac:spMkLst>
        </pc:spChg>
        <pc:spChg chg="mod">
          <ac:chgData name="Abdulla Gozalov" userId="a2de045a-68a6-4d03-ba6d-31275eda1754" providerId="ADAL" clId="{6EB73082-347A-4BA5-91C1-3E70E0521717}" dt="2024-06-01T08:27:59.803" v="1738" actId="20577"/>
          <ac:spMkLst>
            <pc:docMk/>
            <pc:sldMk cId="0" sldId="265"/>
            <ac:spMk id="10243" creationId="{A4F7AFDB-03CF-4D9E-91E1-8627FF330E86}"/>
          </ac:spMkLst>
        </pc:spChg>
      </pc:sldChg>
      <pc:sldChg chg="del replTag delTag">
        <pc:chgData name="Abdulla Gozalov" userId="a2de045a-68a6-4d03-ba6d-31275eda1754" providerId="ADAL" clId="{6EB73082-347A-4BA5-91C1-3E70E0521717}" dt="2024-06-01T08:47:21.061" v="3608" actId="47"/>
        <pc:sldMkLst>
          <pc:docMk/>
          <pc:sldMk cId="0" sldId="266"/>
        </pc:sldMkLst>
      </pc:sldChg>
      <pc:sldChg chg="del replTag delTag">
        <pc:chgData name="Abdulla Gozalov" userId="a2de045a-68a6-4d03-ba6d-31275eda1754" providerId="ADAL" clId="{6EB73082-347A-4BA5-91C1-3E70E0521717}" dt="2024-06-01T08:47:21.252" v="3613" actId="47"/>
        <pc:sldMkLst>
          <pc:docMk/>
          <pc:sldMk cId="0" sldId="267"/>
        </pc:sldMkLst>
      </pc:sldChg>
      <pc:sldChg chg="del replTag delTag">
        <pc:chgData name="Abdulla Gozalov" userId="a2de045a-68a6-4d03-ba6d-31275eda1754" providerId="ADAL" clId="{6EB73082-347A-4BA5-91C1-3E70E0521717}" dt="2024-06-01T08:47:22.330" v="3628" actId="47"/>
        <pc:sldMkLst>
          <pc:docMk/>
          <pc:sldMk cId="0" sldId="268"/>
        </pc:sldMkLst>
      </pc:sldChg>
      <pc:sldChg chg="del replTag delTag">
        <pc:chgData name="Abdulla Gozalov" userId="a2de045a-68a6-4d03-ba6d-31275eda1754" providerId="ADAL" clId="{6EB73082-347A-4BA5-91C1-3E70E0521717}" dt="2024-06-01T08:47:22.556" v="3633" actId="47"/>
        <pc:sldMkLst>
          <pc:docMk/>
          <pc:sldMk cId="0" sldId="269"/>
        </pc:sldMkLst>
      </pc:sldChg>
      <pc:sldChg chg="del replTag delTag">
        <pc:chgData name="Abdulla Gozalov" userId="a2de045a-68a6-4d03-ba6d-31275eda1754" providerId="ADAL" clId="{6EB73082-347A-4BA5-91C1-3E70E0521717}" dt="2024-06-01T08:47:25.531" v="3683" actId="47"/>
        <pc:sldMkLst>
          <pc:docMk/>
          <pc:sldMk cId="0" sldId="270"/>
        </pc:sldMkLst>
      </pc:sldChg>
      <pc:sldChg chg="del replTag delTag">
        <pc:chgData name="Abdulla Gozalov" userId="a2de045a-68a6-4d03-ba6d-31275eda1754" providerId="ADAL" clId="{6EB73082-347A-4BA5-91C1-3E70E0521717}" dt="2024-06-01T08:47:25.755" v="3703" actId="47"/>
        <pc:sldMkLst>
          <pc:docMk/>
          <pc:sldMk cId="0" sldId="273"/>
        </pc:sldMkLst>
      </pc:sldChg>
      <pc:sldChg chg="del replTag delTag">
        <pc:chgData name="Abdulla Gozalov" userId="a2de045a-68a6-4d03-ba6d-31275eda1754" providerId="ADAL" clId="{6EB73082-347A-4BA5-91C1-3E70E0521717}" dt="2024-06-01T08:47:25.655" v="3693" actId="47"/>
        <pc:sldMkLst>
          <pc:docMk/>
          <pc:sldMk cId="0" sldId="274"/>
        </pc:sldMkLst>
      </pc:sldChg>
      <pc:sldChg chg="del replTag delTag">
        <pc:chgData name="Abdulla Gozalov" userId="a2de045a-68a6-4d03-ba6d-31275eda1754" providerId="ADAL" clId="{6EB73082-347A-4BA5-91C1-3E70E0521717}" dt="2024-06-01T08:47:25.808" v="3708" actId="47"/>
        <pc:sldMkLst>
          <pc:docMk/>
          <pc:sldMk cId="0" sldId="277"/>
        </pc:sldMkLst>
      </pc:sldChg>
      <pc:sldChg chg="del replTag delTag">
        <pc:chgData name="Abdulla Gozalov" userId="a2de045a-68a6-4d03-ba6d-31275eda1754" providerId="ADAL" clId="{6EB73082-347A-4BA5-91C1-3E70E0521717}" dt="2024-06-01T08:47:25.941" v="3723" actId="47"/>
        <pc:sldMkLst>
          <pc:docMk/>
          <pc:sldMk cId="0" sldId="278"/>
        </pc:sldMkLst>
      </pc:sldChg>
      <pc:sldChg chg="del replTag delTag">
        <pc:chgData name="Abdulla Gozalov" userId="a2de045a-68a6-4d03-ba6d-31275eda1754" providerId="ADAL" clId="{6EB73082-347A-4BA5-91C1-3E70E0521717}" dt="2024-06-01T08:47:25.401" v="3673" actId="47"/>
        <pc:sldMkLst>
          <pc:docMk/>
          <pc:sldMk cId="0" sldId="279"/>
        </pc:sldMkLst>
      </pc:sldChg>
      <pc:sldChg chg="del replTag delTag">
        <pc:chgData name="Abdulla Gozalov" userId="a2de045a-68a6-4d03-ba6d-31275eda1754" providerId="ADAL" clId="{6EB73082-347A-4BA5-91C1-3E70E0521717}" dt="2024-06-01T08:47:21.897" v="3618" actId="47"/>
        <pc:sldMkLst>
          <pc:docMk/>
          <pc:sldMk cId="0" sldId="284"/>
        </pc:sldMkLst>
      </pc:sldChg>
      <pc:sldChg chg="del replTag delTag">
        <pc:chgData name="Abdulla Gozalov" userId="a2de045a-68a6-4d03-ba6d-31275eda1754" providerId="ADAL" clId="{6EB73082-347A-4BA5-91C1-3E70E0521717}" dt="2024-06-01T08:17:32.160" v="64" actId="47"/>
        <pc:sldMkLst>
          <pc:docMk/>
          <pc:sldMk cId="0" sldId="285"/>
        </pc:sldMkLst>
      </pc:sldChg>
      <pc:sldChg chg="del replTag delTag">
        <pc:chgData name="Abdulla Gozalov" userId="a2de045a-68a6-4d03-ba6d-31275eda1754" providerId="ADAL" clId="{6EB73082-347A-4BA5-91C1-3E70E0521717}" dt="2024-06-01T08:47:26.409" v="3768" actId="47"/>
        <pc:sldMkLst>
          <pc:docMk/>
          <pc:sldMk cId="0" sldId="289"/>
        </pc:sldMkLst>
      </pc:sldChg>
      <pc:sldChg chg="del replTag delTag">
        <pc:chgData name="Abdulla Gozalov" userId="a2de045a-68a6-4d03-ba6d-31275eda1754" providerId="ADAL" clId="{6EB73082-347A-4BA5-91C1-3E70E0521717}" dt="2024-06-01T08:33:36.947" v="2027" actId="47"/>
        <pc:sldMkLst>
          <pc:docMk/>
          <pc:sldMk cId="1351503433" sldId="290"/>
        </pc:sldMkLst>
      </pc:sldChg>
      <pc:sldChg chg="del replTag delTag">
        <pc:chgData name="Abdulla Gozalov" userId="a2de045a-68a6-4d03-ba6d-31275eda1754" providerId="ADAL" clId="{6EB73082-347A-4BA5-91C1-3E70E0521717}" dt="2024-06-01T08:33:37.246" v="2032" actId="47"/>
        <pc:sldMkLst>
          <pc:docMk/>
          <pc:sldMk cId="3003545982" sldId="292"/>
        </pc:sldMkLst>
      </pc:sldChg>
      <pc:sldChg chg="del replTag delTag">
        <pc:chgData name="Abdulla Gozalov" userId="a2de045a-68a6-4d03-ba6d-31275eda1754" providerId="ADAL" clId="{6EB73082-347A-4BA5-91C1-3E70E0521717}" dt="2024-06-01T08:33:37.789" v="2037" actId="47"/>
        <pc:sldMkLst>
          <pc:docMk/>
          <pc:sldMk cId="3565546407" sldId="293"/>
        </pc:sldMkLst>
      </pc:sldChg>
      <pc:sldChg chg="add replTag delTag">
        <pc:chgData name="Abdulla Gozalov" userId="a2de045a-68a6-4d03-ba6d-31275eda1754" providerId="ADAL" clId="{6EB73082-347A-4BA5-91C1-3E70E0521717}" dt="2024-06-01T08:49:10.883" v="3954"/>
        <pc:sldMkLst>
          <pc:docMk/>
          <pc:sldMk cId="339788591" sldId="400"/>
        </pc:sldMkLst>
      </pc:sldChg>
      <pc:sldChg chg="del replTag delTag">
        <pc:chgData name="Abdulla Gozalov" userId="a2de045a-68a6-4d03-ba6d-31275eda1754" providerId="ADAL" clId="{6EB73082-347A-4BA5-91C1-3E70E0521717}" dt="2024-06-01T08:47:25.608" v="3688" actId="47"/>
        <pc:sldMkLst>
          <pc:docMk/>
          <pc:sldMk cId="3381313931" sldId="426"/>
        </pc:sldMkLst>
      </pc:sldChg>
      <pc:sldChg chg="del replTag delTag">
        <pc:chgData name="Abdulla Gozalov" userId="a2de045a-68a6-4d03-ba6d-31275eda1754" providerId="ADAL" clId="{6EB73082-347A-4BA5-91C1-3E70E0521717}" dt="2024-06-01T08:17:31.530" v="59" actId="47"/>
        <pc:sldMkLst>
          <pc:docMk/>
          <pc:sldMk cId="0" sldId="656"/>
        </pc:sldMkLst>
      </pc:sldChg>
      <pc:sldChg chg="del replTag delTag">
        <pc:chgData name="Abdulla Gozalov" userId="a2de045a-68a6-4d03-ba6d-31275eda1754" providerId="ADAL" clId="{6EB73082-347A-4BA5-91C1-3E70E0521717}" dt="2024-06-01T08:17:38.057" v="83" actId="47"/>
        <pc:sldMkLst>
          <pc:docMk/>
          <pc:sldMk cId="0" sldId="660"/>
        </pc:sldMkLst>
      </pc:sldChg>
      <pc:sldChg chg="del replTag delTag">
        <pc:chgData name="Abdulla Gozalov" userId="a2de045a-68a6-4d03-ba6d-31275eda1754" providerId="ADAL" clId="{6EB73082-347A-4BA5-91C1-3E70E0521717}" dt="2024-06-01T08:47:22.145" v="3623" actId="47"/>
        <pc:sldMkLst>
          <pc:docMk/>
          <pc:sldMk cId="0" sldId="661"/>
        </pc:sldMkLst>
      </pc:sldChg>
      <pc:sldChg chg="addSp delSp modSp add del mod replTag delTag">
        <pc:chgData name="Abdulla Gozalov" userId="a2de045a-68a6-4d03-ba6d-31275eda1754" providerId="ADAL" clId="{6EB73082-347A-4BA5-91C1-3E70E0521717}" dt="2024-06-01T08:47:57.638" v="3900"/>
        <pc:sldMkLst>
          <pc:docMk/>
          <pc:sldMk cId="0" sldId="662"/>
        </pc:sldMkLst>
        <pc:spChg chg="add del mod">
          <ac:chgData name="Abdulla Gozalov" userId="a2de045a-68a6-4d03-ba6d-31275eda1754" providerId="ADAL" clId="{6EB73082-347A-4BA5-91C1-3E70E0521717}" dt="2024-06-01T08:34:17.125" v="2049" actId="478"/>
          <ac:spMkLst>
            <pc:docMk/>
            <pc:sldMk cId="0" sldId="662"/>
            <ac:spMk id="4" creationId="{368039D1-42B4-3C5E-00D5-E73CF717B4DD}"/>
          </ac:spMkLst>
        </pc:spChg>
        <pc:spChg chg="mod">
          <ac:chgData name="Abdulla Gozalov" userId="a2de045a-68a6-4d03-ba6d-31275eda1754" providerId="ADAL" clId="{6EB73082-347A-4BA5-91C1-3E70E0521717}" dt="2024-06-01T08:35:30.109" v="2055" actId="1076"/>
          <ac:spMkLst>
            <pc:docMk/>
            <pc:sldMk cId="0" sldId="662"/>
            <ac:spMk id="10" creationId="{A1CFF5CE-ADE6-A76A-83BE-B907744888BB}"/>
          </ac:spMkLst>
        </pc:spChg>
        <pc:spChg chg="mod">
          <ac:chgData name="Abdulla Gozalov" userId="a2de045a-68a6-4d03-ba6d-31275eda1754" providerId="ADAL" clId="{6EB73082-347A-4BA5-91C1-3E70E0521717}" dt="2024-06-01T08:35:19.997" v="2053" actId="1076"/>
          <ac:spMkLst>
            <pc:docMk/>
            <pc:sldMk cId="0" sldId="662"/>
            <ac:spMk id="12" creationId="{94872092-1659-4E57-9192-142B59CFD7E3}"/>
          </ac:spMkLst>
        </pc:spChg>
        <pc:spChg chg="mod">
          <ac:chgData name="Abdulla Gozalov" userId="a2de045a-68a6-4d03-ba6d-31275eda1754" providerId="ADAL" clId="{6EB73082-347A-4BA5-91C1-3E70E0521717}" dt="2024-06-01T08:35:19.997" v="2053" actId="1076"/>
          <ac:spMkLst>
            <pc:docMk/>
            <pc:sldMk cId="0" sldId="662"/>
            <ac:spMk id="14" creationId="{63D1AAC6-2420-6338-A317-994105D94F7B}"/>
          </ac:spMkLst>
        </pc:spChg>
        <pc:spChg chg="mod">
          <ac:chgData name="Abdulla Gozalov" userId="a2de045a-68a6-4d03-ba6d-31275eda1754" providerId="ADAL" clId="{6EB73082-347A-4BA5-91C1-3E70E0521717}" dt="2024-06-01T08:35:19.997" v="2053" actId="1076"/>
          <ac:spMkLst>
            <pc:docMk/>
            <pc:sldMk cId="0" sldId="662"/>
            <ac:spMk id="16" creationId="{FD50AD3D-906F-2678-9C7F-79BE38F5E7E6}"/>
          </ac:spMkLst>
        </pc:spChg>
        <pc:spChg chg="mod">
          <ac:chgData name="Abdulla Gozalov" userId="a2de045a-68a6-4d03-ba6d-31275eda1754" providerId="ADAL" clId="{6EB73082-347A-4BA5-91C1-3E70E0521717}" dt="2024-06-01T08:35:19.997" v="2053" actId="1076"/>
          <ac:spMkLst>
            <pc:docMk/>
            <pc:sldMk cId="0" sldId="662"/>
            <ac:spMk id="17" creationId="{007EA747-A8C2-253B-C069-C332988BE42B}"/>
          </ac:spMkLst>
        </pc:spChg>
        <pc:spChg chg="mod">
          <ac:chgData name="Abdulla Gozalov" userId="a2de045a-68a6-4d03-ba6d-31275eda1754" providerId="ADAL" clId="{6EB73082-347A-4BA5-91C1-3E70E0521717}" dt="2024-06-01T08:35:19.997" v="2053" actId="1076"/>
          <ac:spMkLst>
            <pc:docMk/>
            <pc:sldMk cId="0" sldId="662"/>
            <ac:spMk id="19" creationId="{938770AC-84CF-74A9-CF49-872BF2FC841B}"/>
          </ac:spMkLst>
        </pc:spChg>
        <pc:spChg chg="mod">
          <ac:chgData name="Abdulla Gozalov" userId="a2de045a-68a6-4d03-ba6d-31275eda1754" providerId="ADAL" clId="{6EB73082-347A-4BA5-91C1-3E70E0521717}" dt="2024-06-01T08:35:19.997" v="2053" actId="1076"/>
          <ac:spMkLst>
            <pc:docMk/>
            <pc:sldMk cId="0" sldId="662"/>
            <ac:spMk id="22" creationId="{624B6FC8-0557-31C7-7DF7-20C21F825CFE}"/>
          </ac:spMkLst>
        </pc:spChg>
        <pc:spChg chg="add mod">
          <ac:chgData name="Abdulla Gozalov" userId="a2de045a-68a6-4d03-ba6d-31275eda1754" providerId="ADAL" clId="{6EB73082-347A-4BA5-91C1-3E70E0521717}" dt="2024-06-01T08:36:15.644" v="2063" actId="12"/>
          <ac:spMkLst>
            <pc:docMk/>
            <pc:sldMk cId="0" sldId="662"/>
            <ac:spMk id="23" creationId="{749C9938-EFA5-444C-0148-62CDFA1D9132}"/>
          </ac:spMkLst>
        </pc:spChg>
        <pc:spChg chg="mod">
          <ac:chgData name="Abdulla Gozalov" userId="a2de045a-68a6-4d03-ba6d-31275eda1754" providerId="ADAL" clId="{6EB73082-347A-4BA5-91C1-3E70E0521717}" dt="2024-06-01T08:33:59.654" v="2047"/>
          <ac:spMkLst>
            <pc:docMk/>
            <pc:sldMk cId="0" sldId="662"/>
            <ac:spMk id="17410" creationId="{54CBD5A7-E86D-4428-BE9F-1D942D5E6B07}"/>
          </ac:spMkLst>
        </pc:spChg>
        <pc:spChg chg="del">
          <ac:chgData name="Abdulla Gozalov" userId="a2de045a-68a6-4d03-ba6d-31275eda1754" providerId="ADAL" clId="{6EB73082-347A-4BA5-91C1-3E70E0521717}" dt="2024-06-01T08:34:10.871" v="2048" actId="478"/>
          <ac:spMkLst>
            <pc:docMk/>
            <pc:sldMk cId="0" sldId="662"/>
            <ac:spMk id="17411" creationId="{7B543CCC-A393-4404-9C27-26660967F8F2}"/>
          </ac:spMkLst>
        </pc:spChg>
        <pc:grpChg chg="add mod">
          <ac:chgData name="Abdulla Gozalov" userId="a2de045a-68a6-4d03-ba6d-31275eda1754" providerId="ADAL" clId="{6EB73082-347A-4BA5-91C1-3E70E0521717}" dt="2024-06-01T08:35:19.997" v="2053" actId="1076"/>
          <ac:grpSpMkLst>
            <pc:docMk/>
            <pc:sldMk cId="0" sldId="662"/>
            <ac:grpSpMk id="5" creationId="{69AB7AEC-7D92-8547-E73B-A6ECE22D415E}"/>
          </ac:grpSpMkLst>
        </pc:grpChg>
        <pc:picChg chg="mod">
          <ac:chgData name="Abdulla Gozalov" userId="a2de045a-68a6-4d03-ba6d-31275eda1754" providerId="ADAL" clId="{6EB73082-347A-4BA5-91C1-3E70E0521717}" dt="2024-06-01T08:35:19.997" v="2053" actId="1076"/>
          <ac:picMkLst>
            <pc:docMk/>
            <pc:sldMk cId="0" sldId="662"/>
            <ac:picMk id="6" creationId="{A1A840BC-27B5-4618-9F66-FB35CA15FCD4}"/>
          </ac:picMkLst>
        </pc:picChg>
        <pc:picChg chg="mod">
          <ac:chgData name="Abdulla Gozalov" userId="a2de045a-68a6-4d03-ba6d-31275eda1754" providerId="ADAL" clId="{6EB73082-347A-4BA5-91C1-3E70E0521717}" dt="2024-06-01T08:35:19.997" v="2053" actId="1076"/>
          <ac:picMkLst>
            <pc:docMk/>
            <pc:sldMk cId="0" sldId="662"/>
            <ac:picMk id="7" creationId="{62EE950F-F795-65E2-3E0F-FB1E498D9B37}"/>
          </ac:picMkLst>
        </pc:picChg>
        <pc:picChg chg="mod">
          <ac:chgData name="Abdulla Gozalov" userId="a2de045a-68a6-4d03-ba6d-31275eda1754" providerId="ADAL" clId="{6EB73082-347A-4BA5-91C1-3E70E0521717}" dt="2024-06-01T08:35:19.997" v="2053" actId="1076"/>
          <ac:picMkLst>
            <pc:docMk/>
            <pc:sldMk cId="0" sldId="662"/>
            <ac:picMk id="8" creationId="{3AF76E2D-CAD3-7AAE-E0C3-4162E6912AF8}"/>
          </ac:picMkLst>
        </pc:picChg>
        <pc:picChg chg="mod">
          <ac:chgData name="Abdulla Gozalov" userId="a2de045a-68a6-4d03-ba6d-31275eda1754" providerId="ADAL" clId="{6EB73082-347A-4BA5-91C1-3E70E0521717}" dt="2024-06-01T08:35:19.997" v="2053" actId="1076"/>
          <ac:picMkLst>
            <pc:docMk/>
            <pc:sldMk cId="0" sldId="662"/>
            <ac:picMk id="9" creationId="{A4CA9CEF-E89A-E972-D1D8-93927134B130}"/>
          </ac:picMkLst>
        </pc:picChg>
        <pc:picChg chg="mod">
          <ac:chgData name="Abdulla Gozalov" userId="a2de045a-68a6-4d03-ba6d-31275eda1754" providerId="ADAL" clId="{6EB73082-347A-4BA5-91C1-3E70E0521717}" dt="2024-06-01T08:35:19.997" v="2053" actId="1076"/>
          <ac:picMkLst>
            <pc:docMk/>
            <pc:sldMk cId="0" sldId="662"/>
            <ac:picMk id="18" creationId="{2448009A-8AF1-059E-4BAA-4CDDE599D6D0}"/>
          </ac:picMkLst>
        </pc:picChg>
        <pc:picChg chg="mod">
          <ac:chgData name="Abdulla Gozalov" userId="a2de045a-68a6-4d03-ba6d-31275eda1754" providerId="ADAL" clId="{6EB73082-347A-4BA5-91C1-3E70E0521717}" dt="2024-06-01T08:35:19.997" v="2053" actId="1076"/>
          <ac:picMkLst>
            <pc:docMk/>
            <pc:sldMk cId="0" sldId="662"/>
            <ac:picMk id="20" creationId="{28FB6820-7CF6-E5E3-26DF-DC494EBAC92B}"/>
          </ac:picMkLst>
        </pc:picChg>
        <pc:cxnChg chg="mod">
          <ac:chgData name="Abdulla Gozalov" userId="a2de045a-68a6-4d03-ba6d-31275eda1754" providerId="ADAL" clId="{6EB73082-347A-4BA5-91C1-3E70E0521717}" dt="2024-06-01T08:35:19.997" v="2053" actId="1076"/>
          <ac:cxnSpMkLst>
            <pc:docMk/>
            <pc:sldMk cId="0" sldId="662"/>
            <ac:cxnSpMk id="11" creationId="{78AA0160-3D2B-ACCE-0ED3-916FA3A264A5}"/>
          </ac:cxnSpMkLst>
        </pc:cxnChg>
        <pc:cxnChg chg="mod">
          <ac:chgData name="Abdulla Gozalov" userId="a2de045a-68a6-4d03-ba6d-31275eda1754" providerId="ADAL" clId="{6EB73082-347A-4BA5-91C1-3E70E0521717}" dt="2024-06-01T08:35:19.997" v="2053" actId="1076"/>
          <ac:cxnSpMkLst>
            <pc:docMk/>
            <pc:sldMk cId="0" sldId="662"/>
            <ac:cxnSpMk id="13" creationId="{30170C04-92DB-3271-4E55-9805808B2EA7}"/>
          </ac:cxnSpMkLst>
        </pc:cxnChg>
        <pc:cxnChg chg="mod">
          <ac:chgData name="Abdulla Gozalov" userId="a2de045a-68a6-4d03-ba6d-31275eda1754" providerId="ADAL" clId="{6EB73082-347A-4BA5-91C1-3E70E0521717}" dt="2024-06-01T08:35:19.997" v="2053" actId="1076"/>
          <ac:cxnSpMkLst>
            <pc:docMk/>
            <pc:sldMk cId="0" sldId="662"/>
            <ac:cxnSpMk id="15" creationId="{68B38BE7-8EE9-EFF7-D239-B94E7F2E59A2}"/>
          </ac:cxnSpMkLst>
        </pc:cxnChg>
        <pc:cxnChg chg="mod">
          <ac:chgData name="Abdulla Gozalov" userId="a2de045a-68a6-4d03-ba6d-31275eda1754" providerId="ADAL" clId="{6EB73082-347A-4BA5-91C1-3E70E0521717}" dt="2024-06-01T08:35:19.997" v="2053" actId="1076"/>
          <ac:cxnSpMkLst>
            <pc:docMk/>
            <pc:sldMk cId="0" sldId="662"/>
            <ac:cxnSpMk id="21" creationId="{F944BE64-E5A9-9942-4B83-4D60FCBE49D2}"/>
          </ac:cxnSpMkLst>
        </pc:cxnChg>
      </pc:sldChg>
      <pc:sldChg chg="add del replTag delTag">
        <pc:chgData name="Abdulla Gozalov" userId="a2de045a-68a6-4d03-ba6d-31275eda1754" providerId="ADAL" clId="{6EB73082-347A-4BA5-91C1-3E70E0521717}" dt="2024-06-01T08:48:13.732" v="3937" actId="47"/>
        <pc:sldMkLst>
          <pc:docMk/>
          <pc:sldMk cId="2756793342" sldId="745"/>
        </pc:sldMkLst>
      </pc:sldChg>
      <pc:sldChg chg="del replTag delTag">
        <pc:chgData name="Abdulla Gozalov" userId="a2de045a-68a6-4d03-ba6d-31275eda1754" providerId="ADAL" clId="{6EB73082-347A-4BA5-91C1-3E70E0521717}" dt="2024-06-01T08:47:23.060" v="3638" actId="47"/>
        <pc:sldMkLst>
          <pc:docMk/>
          <pc:sldMk cId="3706622128" sldId="746"/>
        </pc:sldMkLst>
      </pc:sldChg>
      <pc:sldChg chg="del replTag delTag">
        <pc:chgData name="Abdulla Gozalov" userId="a2de045a-68a6-4d03-ba6d-31275eda1754" providerId="ADAL" clId="{6EB73082-347A-4BA5-91C1-3E70E0521717}" dt="2024-06-01T08:47:25.325" v="3668" actId="47"/>
        <pc:sldMkLst>
          <pc:docMk/>
          <pc:sldMk cId="3429447927" sldId="747"/>
        </pc:sldMkLst>
      </pc:sldChg>
      <pc:sldChg chg="del replTag delTag">
        <pc:chgData name="Abdulla Gozalov" userId="a2de045a-68a6-4d03-ba6d-31275eda1754" providerId="ADAL" clId="{6EB73082-347A-4BA5-91C1-3E70E0521717}" dt="2024-06-01T08:47:25.473" v="3678" actId="47"/>
        <pc:sldMkLst>
          <pc:docMk/>
          <pc:sldMk cId="0" sldId="748"/>
        </pc:sldMkLst>
      </pc:sldChg>
      <pc:sldChg chg="del replTag delTag">
        <pc:chgData name="Abdulla Gozalov" userId="a2de045a-68a6-4d03-ba6d-31275eda1754" providerId="ADAL" clId="{6EB73082-347A-4BA5-91C1-3E70E0521717}" dt="2024-06-01T08:47:25.860" v="3713" actId="47"/>
        <pc:sldMkLst>
          <pc:docMk/>
          <pc:sldMk cId="0" sldId="749"/>
        </pc:sldMkLst>
      </pc:sldChg>
      <pc:sldChg chg="del replTag delTag">
        <pc:chgData name="Abdulla Gozalov" userId="a2de045a-68a6-4d03-ba6d-31275eda1754" providerId="ADAL" clId="{6EB73082-347A-4BA5-91C1-3E70E0521717}" dt="2024-06-01T08:47:25.999" v="3728" actId="47"/>
        <pc:sldMkLst>
          <pc:docMk/>
          <pc:sldMk cId="0" sldId="751"/>
        </pc:sldMkLst>
      </pc:sldChg>
      <pc:sldChg chg="del replTag delTag">
        <pc:chgData name="Abdulla Gozalov" userId="a2de045a-68a6-4d03-ba6d-31275eda1754" providerId="ADAL" clId="{6EB73082-347A-4BA5-91C1-3E70E0521717}" dt="2024-06-01T08:47:26.199" v="3748" actId="47"/>
        <pc:sldMkLst>
          <pc:docMk/>
          <pc:sldMk cId="0" sldId="752"/>
        </pc:sldMkLst>
      </pc:sldChg>
      <pc:sldChg chg="del replTag delTag">
        <pc:chgData name="Abdulla Gozalov" userId="a2de045a-68a6-4d03-ba6d-31275eda1754" providerId="ADAL" clId="{6EB73082-347A-4BA5-91C1-3E70E0521717}" dt="2024-06-01T08:47:26.096" v="3738" actId="47"/>
        <pc:sldMkLst>
          <pc:docMk/>
          <pc:sldMk cId="0" sldId="754"/>
        </pc:sldMkLst>
      </pc:sldChg>
      <pc:sldChg chg="del replTag delTag">
        <pc:chgData name="Abdulla Gozalov" userId="a2de045a-68a6-4d03-ba6d-31275eda1754" providerId="ADAL" clId="{6EB73082-347A-4BA5-91C1-3E70E0521717}" dt="2024-06-01T08:47:26.248" v="3753" actId="47"/>
        <pc:sldMkLst>
          <pc:docMk/>
          <pc:sldMk cId="0" sldId="755"/>
        </pc:sldMkLst>
      </pc:sldChg>
      <pc:sldChg chg="del replTag delTag">
        <pc:chgData name="Abdulla Gozalov" userId="a2de045a-68a6-4d03-ba6d-31275eda1754" providerId="ADAL" clId="{6EB73082-347A-4BA5-91C1-3E70E0521717}" dt="2024-06-01T08:17:37.568" v="78" actId="47"/>
        <pc:sldMkLst>
          <pc:docMk/>
          <pc:sldMk cId="2562646807" sldId="756"/>
        </pc:sldMkLst>
      </pc:sldChg>
      <pc:sldChg chg="del replTag delTag">
        <pc:chgData name="Abdulla Gozalov" userId="a2de045a-68a6-4d03-ba6d-31275eda1754" providerId="ADAL" clId="{6EB73082-347A-4BA5-91C1-3E70E0521717}" dt="2024-06-01T08:47:25.708" v="3698" actId="47"/>
        <pc:sldMkLst>
          <pc:docMk/>
          <pc:sldMk cId="2324854594" sldId="758"/>
        </pc:sldMkLst>
      </pc:sldChg>
      <pc:sldChg chg="addSp delSp modSp add del mod replTag delTag">
        <pc:chgData name="Abdulla Gozalov" userId="a2de045a-68a6-4d03-ba6d-31275eda1754" providerId="ADAL" clId="{6EB73082-347A-4BA5-91C1-3E70E0521717}" dt="2024-06-01T09:00:28.644" v="3963" actId="1076"/>
        <pc:sldMkLst>
          <pc:docMk/>
          <pc:sldMk cId="0" sldId="759"/>
        </pc:sldMkLst>
        <pc:spChg chg="del mod">
          <ac:chgData name="Abdulla Gozalov" userId="a2de045a-68a6-4d03-ba6d-31275eda1754" providerId="ADAL" clId="{6EB73082-347A-4BA5-91C1-3E70E0521717}" dt="2024-06-01T09:00:21.266" v="3961" actId="478"/>
          <ac:spMkLst>
            <pc:docMk/>
            <pc:sldMk cId="0" sldId="759"/>
            <ac:spMk id="3" creationId="{2BD40644-EF88-6B2B-2721-9AFE2739EEB7}"/>
          </ac:spMkLst>
        </pc:spChg>
        <pc:spChg chg="mod">
          <ac:chgData name="Abdulla Gozalov" userId="a2de045a-68a6-4d03-ba6d-31275eda1754" providerId="ADAL" clId="{6EB73082-347A-4BA5-91C1-3E70E0521717}" dt="2024-06-01T08:17:14.024" v="18" actId="20577"/>
          <ac:spMkLst>
            <pc:docMk/>
            <pc:sldMk cId="0" sldId="759"/>
            <ac:spMk id="4" creationId="{07591233-5351-4901-828C-AFCB2239F6E6}"/>
          </ac:spMkLst>
        </pc:spChg>
        <pc:spChg chg="add mod">
          <ac:chgData name="Abdulla Gozalov" userId="a2de045a-68a6-4d03-ba6d-31275eda1754" providerId="ADAL" clId="{6EB73082-347A-4BA5-91C1-3E70E0521717}" dt="2024-06-01T09:00:28.644" v="3963" actId="1076"/>
          <ac:spMkLst>
            <pc:docMk/>
            <pc:sldMk cId="0" sldId="759"/>
            <ac:spMk id="5" creationId="{B4DD1D75-17AB-AEC0-B119-A0F49B2E30B7}"/>
          </ac:spMkLst>
        </pc:spChg>
      </pc:sldChg>
      <pc:sldChg chg="del replTag delTag">
        <pc:chgData name="Abdulla Gozalov" userId="a2de045a-68a6-4d03-ba6d-31275eda1754" providerId="ADAL" clId="{6EB73082-347A-4BA5-91C1-3E70E0521717}" dt="2024-06-01T08:47:23.136" v="3643" actId="47"/>
        <pc:sldMkLst>
          <pc:docMk/>
          <pc:sldMk cId="1239131385" sldId="760"/>
        </pc:sldMkLst>
      </pc:sldChg>
      <pc:sldChg chg="del replTag delTag">
        <pc:chgData name="Abdulla Gozalov" userId="a2de045a-68a6-4d03-ba6d-31275eda1754" providerId="ADAL" clId="{6EB73082-347A-4BA5-91C1-3E70E0521717}" dt="2024-06-01T08:47:26.322" v="3758" actId="47"/>
        <pc:sldMkLst>
          <pc:docMk/>
          <pc:sldMk cId="3655409449" sldId="761"/>
        </pc:sldMkLst>
      </pc:sldChg>
      <pc:sldChg chg="del replTag delTag">
        <pc:chgData name="Abdulla Gozalov" userId="a2de045a-68a6-4d03-ba6d-31275eda1754" providerId="ADAL" clId="{6EB73082-347A-4BA5-91C1-3E70E0521717}" dt="2024-06-01T08:47:26.364" v="3763" actId="47"/>
        <pc:sldMkLst>
          <pc:docMk/>
          <pc:sldMk cId="3364473151" sldId="762"/>
        </pc:sldMkLst>
      </pc:sldChg>
      <pc:sldChg chg="del replTag delTag">
        <pc:chgData name="Abdulla Gozalov" userId="a2de045a-68a6-4d03-ba6d-31275eda1754" providerId="ADAL" clId="{6EB73082-347A-4BA5-91C1-3E70E0521717}" dt="2024-06-01T08:47:24.072" v="3658" actId="47"/>
        <pc:sldMkLst>
          <pc:docMk/>
          <pc:sldMk cId="784377045" sldId="763"/>
        </pc:sldMkLst>
      </pc:sldChg>
      <pc:sldChg chg="del replTag delTag">
        <pc:chgData name="Abdulla Gozalov" userId="a2de045a-68a6-4d03-ba6d-31275eda1754" providerId="ADAL" clId="{6EB73082-347A-4BA5-91C1-3E70E0521717}" dt="2024-06-01T08:47:23.242" v="3648" actId="47"/>
        <pc:sldMkLst>
          <pc:docMk/>
          <pc:sldMk cId="1154385644" sldId="764"/>
        </pc:sldMkLst>
      </pc:sldChg>
      <pc:sldChg chg="modSp add del mod replTag delTag">
        <pc:chgData name="Abdulla Gozalov" userId="a2de045a-68a6-4d03-ba6d-31275eda1754" providerId="ADAL" clId="{6EB73082-347A-4BA5-91C1-3E70E0521717}" dt="2024-06-01T08:48:07.934" v="3923"/>
        <pc:sldMkLst>
          <pc:docMk/>
          <pc:sldMk cId="2673046854" sldId="765"/>
        </pc:sldMkLst>
        <pc:spChg chg="mod">
          <ac:chgData name="Abdulla Gozalov" userId="a2de045a-68a6-4d03-ba6d-31275eda1754" providerId="ADAL" clId="{6EB73082-347A-4BA5-91C1-3E70E0521717}" dt="2024-06-01T08:38:00.401" v="2129" actId="20577"/>
          <ac:spMkLst>
            <pc:docMk/>
            <pc:sldMk cId="2673046854" sldId="765"/>
            <ac:spMk id="2" creationId="{C70CD595-9510-41E0-A9C7-2E8440F21A3F}"/>
          </ac:spMkLst>
        </pc:spChg>
        <pc:spChg chg="mod">
          <ac:chgData name="Abdulla Gozalov" userId="a2de045a-68a6-4d03-ba6d-31275eda1754" providerId="ADAL" clId="{6EB73082-347A-4BA5-91C1-3E70E0521717}" dt="2024-06-01T08:40:24.120" v="2645" actId="20577"/>
          <ac:spMkLst>
            <pc:docMk/>
            <pc:sldMk cId="2673046854" sldId="765"/>
            <ac:spMk id="3" creationId="{6A756A47-9D9A-4D59-AE85-831C5DDE14EE}"/>
          </ac:spMkLst>
        </pc:spChg>
      </pc:sldChg>
      <pc:sldChg chg="addSp delSp modSp add del mod replTag delTag">
        <pc:chgData name="Abdulla Gozalov" userId="a2de045a-68a6-4d03-ba6d-31275eda1754" providerId="ADAL" clId="{6EB73082-347A-4BA5-91C1-3E70E0521717}" dt="2024-06-01T08:48:07.938" v="3925"/>
        <pc:sldMkLst>
          <pc:docMk/>
          <pc:sldMk cId="2997549893" sldId="767"/>
        </pc:sldMkLst>
        <pc:spChg chg="mod">
          <ac:chgData name="Abdulla Gozalov" userId="a2de045a-68a6-4d03-ba6d-31275eda1754" providerId="ADAL" clId="{6EB73082-347A-4BA5-91C1-3E70E0521717}" dt="2024-06-01T08:42:06.088" v="2670" actId="1076"/>
          <ac:spMkLst>
            <pc:docMk/>
            <pc:sldMk cId="2997549893" sldId="767"/>
            <ac:spMk id="2" creationId="{1F8CA751-78D3-4716-8412-7CAB356489FB}"/>
          </ac:spMkLst>
        </pc:spChg>
        <pc:spChg chg="del">
          <ac:chgData name="Abdulla Gozalov" userId="a2de045a-68a6-4d03-ba6d-31275eda1754" providerId="ADAL" clId="{6EB73082-347A-4BA5-91C1-3E70E0521717}" dt="2024-06-01T08:41:29.695" v="2664" actId="478"/>
          <ac:spMkLst>
            <pc:docMk/>
            <pc:sldMk cId="2997549893" sldId="767"/>
            <ac:spMk id="3" creationId="{61A5ED99-B4DF-46C4-B732-BD360325AED2}"/>
          </ac:spMkLst>
        </pc:spChg>
        <pc:spChg chg="add del mod">
          <ac:chgData name="Abdulla Gozalov" userId="a2de045a-68a6-4d03-ba6d-31275eda1754" providerId="ADAL" clId="{6EB73082-347A-4BA5-91C1-3E70E0521717}" dt="2024-06-01T08:41:32.038" v="2665" actId="478"/>
          <ac:spMkLst>
            <pc:docMk/>
            <pc:sldMk cId="2997549893" sldId="767"/>
            <ac:spMk id="6" creationId="{9DD99D90-880E-1CFD-CDD9-C58C5EF626E4}"/>
          </ac:spMkLst>
        </pc:spChg>
        <pc:spChg chg="add mod">
          <ac:chgData name="Abdulla Gozalov" userId="a2de045a-68a6-4d03-ba6d-31275eda1754" providerId="ADAL" clId="{6EB73082-347A-4BA5-91C1-3E70E0521717}" dt="2024-06-01T08:42:09.515" v="2671" actId="1076"/>
          <ac:spMkLst>
            <pc:docMk/>
            <pc:sldMk cId="2997549893" sldId="767"/>
            <ac:spMk id="7" creationId="{D3A09C16-3F5A-4757-0A66-E669CB2526FA}"/>
          </ac:spMkLst>
        </pc:spChg>
        <pc:spChg chg="mod">
          <ac:chgData name="Abdulla Gozalov" userId="a2de045a-68a6-4d03-ba6d-31275eda1754" providerId="ADAL" clId="{6EB73082-347A-4BA5-91C1-3E70E0521717}" dt="2024-06-01T08:42:15.771" v="2673" actId="1076"/>
          <ac:spMkLst>
            <pc:docMk/>
            <pc:sldMk cId="2997549893" sldId="767"/>
            <ac:spMk id="13" creationId="{3E4116B1-0D46-8D0B-D442-F96ED89F1F94}"/>
          </ac:spMkLst>
        </pc:spChg>
        <pc:grpChg chg="add mod">
          <ac:chgData name="Abdulla Gozalov" userId="a2de045a-68a6-4d03-ba6d-31275eda1754" providerId="ADAL" clId="{6EB73082-347A-4BA5-91C1-3E70E0521717}" dt="2024-06-01T08:42:15.771" v="2673" actId="1076"/>
          <ac:grpSpMkLst>
            <pc:docMk/>
            <pc:sldMk cId="2997549893" sldId="767"/>
            <ac:grpSpMk id="8" creationId="{8FBA3F08-FE2C-F11C-1EF6-81B5F8D11D06}"/>
          </ac:grpSpMkLst>
        </pc:grpChg>
        <pc:picChg chg="mod">
          <ac:chgData name="Abdulla Gozalov" userId="a2de045a-68a6-4d03-ba6d-31275eda1754" providerId="ADAL" clId="{6EB73082-347A-4BA5-91C1-3E70E0521717}" dt="2024-06-01T08:42:15.771" v="2673" actId="1076"/>
          <ac:picMkLst>
            <pc:docMk/>
            <pc:sldMk cId="2997549893" sldId="767"/>
            <ac:picMk id="9" creationId="{ED8B643E-DF53-00BE-C1D1-F24A06E152EB}"/>
          </ac:picMkLst>
        </pc:picChg>
        <pc:picChg chg="mod">
          <ac:chgData name="Abdulla Gozalov" userId="a2de045a-68a6-4d03-ba6d-31275eda1754" providerId="ADAL" clId="{6EB73082-347A-4BA5-91C1-3E70E0521717}" dt="2024-06-01T08:42:15.771" v="2673" actId="1076"/>
          <ac:picMkLst>
            <pc:docMk/>
            <pc:sldMk cId="2997549893" sldId="767"/>
            <ac:picMk id="10" creationId="{F7CA1528-193D-7ABB-AB02-4B8854780FD9}"/>
          </ac:picMkLst>
        </pc:picChg>
        <pc:picChg chg="mod">
          <ac:chgData name="Abdulla Gozalov" userId="a2de045a-68a6-4d03-ba6d-31275eda1754" providerId="ADAL" clId="{6EB73082-347A-4BA5-91C1-3E70E0521717}" dt="2024-06-01T08:42:15.771" v="2673" actId="1076"/>
          <ac:picMkLst>
            <pc:docMk/>
            <pc:sldMk cId="2997549893" sldId="767"/>
            <ac:picMk id="11" creationId="{F4CCD774-4FB8-8690-0D28-C6DC2C0DACC5}"/>
          </ac:picMkLst>
        </pc:picChg>
        <pc:picChg chg="mod">
          <ac:chgData name="Abdulla Gozalov" userId="a2de045a-68a6-4d03-ba6d-31275eda1754" providerId="ADAL" clId="{6EB73082-347A-4BA5-91C1-3E70E0521717}" dt="2024-06-01T08:42:15.771" v="2673" actId="1076"/>
          <ac:picMkLst>
            <pc:docMk/>
            <pc:sldMk cId="2997549893" sldId="767"/>
            <ac:picMk id="12" creationId="{FC2A8D99-4747-B634-944D-F2C11984863E}"/>
          </ac:picMkLst>
        </pc:picChg>
        <pc:picChg chg="mod">
          <ac:chgData name="Abdulla Gozalov" userId="a2de045a-68a6-4d03-ba6d-31275eda1754" providerId="ADAL" clId="{6EB73082-347A-4BA5-91C1-3E70E0521717}" dt="2024-06-01T08:42:15.771" v="2673" actId="1076"/>
          <ac:picMkLst>
            <pc:docMk/>
            <pc:sldMk cId="2997549893" sldId="767"/>
            <ac:picMk id="19" creationId="{64E7958F-B05D-0320-F0E0-F8DDCD33354B}"/>
          </ac:picMkLst>
        </pc:picChg>
        <pc:picChg chg="mod">
          <ac:chgData name="Abdulla Gozalov" userId="a2de045a-68a6-4d03-ba6d-31275eda1754" providerId="ADAL" clId="{6EB73082-347A-4BA5-91C1-3E70E0521717}" dt="2024-06-01T08:42:15.771" v="2673" actId="1076"/>
          <ac:picMkLst>
            <pc:docMk/>
            <pc:sldMk cId="2997549893" sldId="767"/>
            <ac:picMk id="21" creationId="{C1127789-E9C0-BD5A-7E5F-CCC12F3E9252}"/>
          </ac:picMkLst>
        </pc:picChg>
        <pc:picChg chg="mod">
          <ac:chgData name="Abdulla Gozalov" userId="a2de045a-68a6-4d03-ba6d-31275eda1754" providerId="ADAL" clId="{6EB73082-347A-4BA5-91C1-3E70E0521717}" dt="2024-06-01T08:42:15.771" v="2673" actId="1076"/>
          <ac:picMkLst>
            <pc:docMk/>
            <pc:sldMk cId="2997549893" sldId="767"/>
            <ac:picMk id="22" creationId="{20477FDD-D3A1-217C-DB9A-1048A0319865}"/>
          </ac:picMkLst>
        </pc:picChg>
        <pc:picChg chg="mod">
          <ac:chgData name="Abdulla Gozalov" userId="a2de045a-68a6-4d03-ba6d-31275eda1754" providerId="ADAL" clId="{6EB73082-347A-4BA5-91C1-3E70E0521717}" dt="2024-06-01T08:42:15.771" v="2673" actId="1076"/>
          <ac:picMkLst>
            <pc:docMk/>
            <pc:sldMk cId="2997549893" sldId="767"/>
            <ac:picMk id="25" creationId="{4D48F80C-F17A-C71F-C0DD-237E6B15F819}"/>
          </ac:picMkLst>
        </pc:picChg>
        <pc:cxnChg chg="mod">
          <ac:chgData name="Abdulla Gozalov" userId="a2de045a-68a6-4d03-ba6d-31275eda1754" providerId="ADAL" clId="{6EB73082-347A-4BA5-91C1-3E70E0521717}" dt="2024-06-01T08:42:15.771" v="2673" actId="1076"/>
          <ac:cxnSpMkLst>
            <pc:docMk/>
            <pc:sldMk cId="2997549893" sldId="767"/>
            <ac:cxnSpMk id="14" creationId="{E74A20CF-56E5-BE76-54BE-8D01B4E238C9}"/>
          </ac:cxnSpMkLst>
        </pc:cxnChg>
        <pc:cxnChg chg="mod">
          <ac:chgData name="Abdulla Gozalov" userId="a2de045a-68a6-4d03-ba6d-31275eda1754" providerId="ADAL" clId="{6EB73082-347A-4BA5-91C1-3E70E0521717}" dt="2024-06-01T08:42:15.771" v="2673" actId="1076"/>
          <ac:cxnSpMkLst>
            <pc:docMk/>
            <pc:sldMk cId="2997549893" sldId="767"/>
            <ac:cxnSpMk id="15" creationId="{CC61B316-BF9A-6AF1-0343-8695A8FEF4D3}"/>
          </ac:cxnSpMkLst>
        </pc:cxnChg>
        <pc:cxnChg chg="mod">
          <ac:chgData name="Abdulla Gozalov" userId="a2de045a-68a6-4d03-ba6d-31275eda1754" providerId="ADAL" clId="{6EB73082-347A-4BA5-91C1-3E70E0521717}" dt="2024-06-01T08:42:15.771" v="2673" actId="1076"/>
          <ac:cxnSpMkLst>
            <pc:docMk/>
            <pc:sldMk cId="2997549893" sldId="767"/>
            <ac:cxnSpMk id="16" creationId="{98BC0BE8-753C-237B-C5D6-00AF43C3454C}"/>
          </ac:cxnSpMkLst>
        </pc:cxnChg>
        <pc:cxnChg chg="mod">
          <ac:chgData name="Abdulla Gozalov" userId="a2de045a-68a6-4d03-ba6d-31275eda1754" providerId="ADAL" clId="{6EB73082-347A-4BA5-91C1-3E70E0521717}" dt="2024-06-01T08:42:15.771" v="2673" actId="1076"/>
          <ac:cxnSpMkLst>
            <pc:docMk/>
            <pc:sldMk cId="2997549893" sldId="767"/>
            <ac:cxnSpMk id="17" creationId="{78689F40-4593-B919-0501-C93466B8307D}"/>
          </ac:cxnSpMkLst>
        </pc:cxnChg>
        <pc:cxnChg chg="mod">
          <ac:chgData name="Abdulla Gozalov" userId="a2de045a-68a6-4d03-ba6d-31275eda1754" providerId="ADAL" clId="{6EB73082-347A-4BA5-91C1-3E70E0521717}" dt="2024-06-01T08:42:15.771" v="2673" actId="1076"/>
          <ac:cxnSpMkLst>
            <pc:docMk/>
            <pc:sldMk cId="2997549893" sldId="767"/>
            <ac:cxnSpMk id="18" creationId="{9CEA704B-B43B-726F-A568-9E28B36CCE4F}"/>
          </ac:cxnSpMkLst>
        </pc:cxnChg>
        <pc:cxnChg chg="mod">
          <ac:chgData name="Abdulla Gozalov" userId="a2de045a-68a6-4d03-ba6d-31275eda1754" providerId="ADAL" clId="{6EB73082-347A-4BA5-91C1-3E70E0521717}" dt="2024-06-01T08:42:15.771" v="2673" actId="1076"/>
          <ac:cxnSpMkLst>
            <pc:docMk/>
            <pc:sldMk cId="2997549893" sldId="767"/>
            <ac:cxnSpMk id="20" creationId="{44E2E614-49F1-AA96-2EC2-ABBEFEEFDB0F}"/>
          </ac:cxnSpMkLst>
        </pc:cxnChg>
        <pc:cxnChg chg="mod">
          <ac:chgData name="Abdulla Gozalov" userId="a2de045a-68a6-4d03-ba6d-31275eda1754" providerId="ADAL" clId="{6EB73082-347A-4BA5-91C1-3E70E0521717}" dt="2024-06-01T08:42:15.771" v="2673" actId="1076"/>
          <ac:cxnSpMkLst>
            <pc:docMk/>
            <pc:sldMk cId="2997549893" sldId="767"/>
            <ac:cxnSpMk id="23" creationId="{6550E03D-E676-FEDD-6542-0E516D11ACD6}"/>
          </ac:cxnSpMkLst>
        </pc:cxnChg>
        <pc:cxnChg chg="mod">
          <ac:chgData name="Abdulla Gozalov" userId="a2de045a-68a6-4d03-ba6d-31275eda1754" providerId="ADAL" clId="{6EB73082-347A-4BA5-91C1-3E70E0521717}" dt="2024-06-01T08:42:15.771" v="2673" actId="1076"/>
          <ac:cxnSpMkLst>
            <pc:docMk/>
            <pc:sldMk cId="2997549893" sldId="767"/>
            <ac:cxnSpMk id="24" creationId="{0502FBAF-6777-25CB-A748-241E6CEC6924}"/>
          </ac:cxnSpMkLst>
        </pc:cxnChg>
        <pc:cxnChg chg="mod">
          <ac:chgData name="Abdulla Gozalov" userId="a2de045a-68a6-4d03-ba6d-31275eda1754" providerId="ADAL" clId="{6EB73082-347A-4BA5-91C1-3E70E0521717}" dt="2024-06-01T08:42:15.771" v="2673" actId="1076"/>
          <ac:cxnSpMkLst>
            <pc:docMk/>
            <pc:sldMk cId="2997549893" sldId="767"/>
            <ac:cxnSpMk id="26" creationId="{E434EE52-0F9B-193D-5BC7-26BFB9AA5515}"/>
          </ac:cxnSpMkLst>
        </pc:cxnChg>
      </pc:sldChg>
      <pc:sldChg chg="del replTag delTag">
        <pc:chgData name="Abdulla Gozalov" userId="a2de045a-68a6-4d03-ba6d-31275eda1754" providerId="ADAL" clId="{6EB73082-347A-4BA5-91C1-3E70E0521717}" dt="2024-06-01T08:47:23.346" v="3653" actId="47"/>
        <pc:sldMkLst>
          <pc:docMk/>
          <pc:sldMk cId="1609300149" sldId="770"/>
        </pc:sldMkLst>
      </pc:sldChg>
      <pc:sldChg chg="del replTag delTag">
        <pc:chgData name="Abdulla Gozalov" userId="a2de045a-68a6-4d03-ba6d-31275eda1754" providerId="ADAL" clId="{6EB73082-347A-4BA5-91C1-3E70E0521717}" dt="2024-06-01T08:47:26.043" v="3733" actId="47"/>
        <pc:sldMkLst>
          <pc:docMk/>
          <pc:sldMk cId="3351258222" sldId="771"/>
        </pc:sldMkLst>
      </pc:sldChg>
      <pc:sldChg chg="del replTag delTag">
        <pc:chgData name="Abdulla Gozalov" userId="a2de045a-68a6-4d03-ba6d-31275eda1754" providerId="ADAL" clId="{6EB73082-347A-4BA5-91C1-3E70E0521717}" dt="2024-06-01T08:47:26.149" v="3743" actId="47"/>
        <pc:sldMkLst>
          <pc:docMk/>
          <pc:sldMk cId="738993174" sldId="772"/>
        </pc:sldMkLst>
      </pc:sldChg>
      <pc:sldChg chg="modSp add del mod replTag delTag">
        <pc:chgData name="Abdulla Gozalov" userId="a2de045a-68a6-4d03-ba6d-31275eda1754" providerId="ADAL" clId="{6EB73082-347A-4BA5-91C1-3E70E0521717}" dt="2024-06-01T08:49:09.742" v="3951"/>
        <pc:sldMkLst>
          <pc:docMk/>
          <pc:sldMk cId="2673589041" sldId="773"/>
        </pc:sldMkLst>
        <pc:spChg chg="mod">
          <ac:chgData name="Abdulla Gozalov" userId="a2de045a-68a6-4d03-ba6d-31275eda1754" providerId="ADAL" clId="{6EB73082-347A-4BA5-91C1-3E70E0521717}" dt="2024-06-01T08:42:44.486" v="2762" actId="1076"/>
          <ac:spMkLst>
            <pc:docMk/>
            <pc:sldMk cId="2673589041" sldId="773"/>
            <ac:spMk id="2" creationId="{1F8CA751-78D3-4716-8412-7CAB356489FB}"/>
          </ac:spMkLst>
        </pc:spChg>
        <pc:spChg chg="mod">
          <ac:chgData name="Abdulla Gozalov" userId="a2de045a-68a6-4d03-ba6d-31275eda1754" providerId="ADAL" clId="{6EB73082-347A-4BA5-91C1-3E70E0521717}" dt="2024-06-01T08:48:35.338" v="3945" actId="14"/>
          <ac:spMkLst>
            <pc:docMk/>
            <pc:sldMk cId="2673589041" sldId="773"/>
            <ac:spMk id="3" creationId="{61A5ED99-B4DF-46C4-B732-BD360325AED2}"/>
          </ac:spMkLst>
        </pc:spChg>
      </pc:sldChg>
      <pc:sldChg chg="del replTag delTag">
        <pc:chgData name="Abdulla Gozalov" userId="a2de045a-68a6-4d03-ba6d-31275eda1754" providerId="ADAL" clId="{6EB73082-347A-4BA5-91C1-3E70E0521717}" dt="2024-06-01T08:47:24.858" v="3663" actId="47"/>
        <pc:sldMkLst>
          <pc:docMk/>
          <pc:sldMk cId="1882492988" sldId="774"/>
        </pc:sldMkLst>
      </pc:sldChg>
      <pc:sldChg chg="del replTag delTag">
        <pc:chgData name="Abdulla Gozalov" userId="a2de045a-68a6-4d03-ba6d-31275eda1754" providerId="ADAL" clId="{6EB73082-347A-4BA5-91C1-3E70E0521717}" dt="2024-06-01T08:47:25.906" v="3718" actId="47"/>
        <pc:sldMkLst>
          <pc:docMk/>
          <pc:sldMk cId="4035173409" sldId="775"/>
        </pc:sldMkLst>
      </pc:sldChg>
      <pc:sldMasterChg chg="addSldLayout delSldLayout">
        <pc:chgData name="Abdulla Gozalov" userId="a2de045a-68a6-4d03-ba6d-31275eda1754" providerId="ADAL" clId="{6EB73082-347A-4BA5-91C1-3E70E0521717}" dt="2024-06-01T08:47:29.306" v="3823" actId="47"/>
        <pc:sldMasterMkLst>
          <pc:docMk/>
          <pc:sldMasterMk cId="3372409105" sldId="2147483784"/>
        </pc:sldMasterMkLst>
        <pc:sldLayoutChg chg="add del">
          <pc:chgData name="Abdulla Gozalov" userId="a2de045a-68a6-4d03-ba6d-31275eda1754" providerId="ADAL" clId="{6EB73082-347A-4BA5-91C1-3E70E0521717}" dt="2024-06-01T08:47:29.306" v="3823" actId="47"/>
          <pc:sldLayoutMkLst>
            <pc:docMk/>
            <pc:sldMasterMk cId="3372409105" sldId="2147483784"/>
            <pc:sldLayoutMk cId="256842919" sldId="2147483796"/>
          </pc:sldLayoutMkLst>
        </pc:sldLayoutChg>
        <pc:sldLayoutChg chg="del">
          <pc:chgData name="Abdulla Gozalov" userId="a2de045a-68a6-4d03-ba6d-31275eda1754" providerId="ADAL" clId="{6EB73082-347A-4BA5-91C1-3E70E0521717}" dt="2024-06-01T08:17:31.530" v="59" actId="47"/>
          <pc:sldLayoutMkLst>
            <pc:docMk/>
            <pc:sldMasterMk cId="3372409105" sldId="2147483784"/>
            <pc:sldLayoutMk cId="3019630499" sldId="21474837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3EA0-2068-4062-859C-227617C48D37}" type="datetimeFigureOut">
              <a:rPr lang="en-US" smtClean="0"/>
              <a:t>01/06/2024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72FC1-3562-4F8E-B634-FE3C2B2AD446}" type="slidenum">
              <a:rPr lang="en-US" smtClean="0"/>
              <a:t>‹#›</a:t>
            </a:fld>
            <a:endParaRPr lang="en-US"/>
          </a:p>
        </p:txBody>
      </p:sp>
    </p:spTree>
    <p:extLst>
      <p:ext uri="{BB962C8B-B14F-4D97-AF65-F5344CB8AC3E}">
        <p14:creationId xmlns:p14="http://schemas.microsoft.com/office/powerpoint/2010/main" val="213439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4B4D56F-21F3-4C2F-922D-27DFC2B91091}"/>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53AED3CC-CD9E-4763-A9EE-15B5FA49DB3D}"/>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14DB00C1-D857-43DA-8340-1E5D982E7826}"/>
              </a:ext>
            </a:extLst>
          </p:cNvPr>
          <p:cNvSpPr>
            <a:spLocks noGrp="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A26F77-D567-4256-A0A8-6A6E9175F351}" type="slidenum">
              <a:rPr lang="en-US" altLang="en-US" smtClean="0"/>
              <a:pPr fontAlgn="base">
                <a:spcBef>
                  <a:spcPct val="0"/>
                </a:spcBef>
                <a:spcAft>
                  <a:spcPct val="0"/>
                </a:spcAft>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3"/>
            <a:ext cx="12192000" cy="5551487"/>
          </a:xfrm>
        </p:spPr>
        <p:txBody>
          <a:bodyPr/>
          <a:lstStyle/>
          <a:p>
            <a:r>
              <a:rPr lang="en-US"/>
              <a:t>Click icon to add picture</a:t>
            </a:r>
          </a:p>
        </p:txBody>
      </p:sp>
    </p:spTree>
    <p:extLst>
      <p:ext uri="{BB962C8B-B14F-4D97-AF65-F5344CB8AC3E}">
        <p14:creationId xmlns:p14="http://schemas.microsoft.com/office/powerpoint/2010/main" val="354960600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03190-FCB1-43E1-993A-6583FE4D7603}"/>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EF4903C5-6769-497F-8320-8DE30DC7311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pPr>
              <a:defRPr/>
            </a:pPr>
            <a:fld id="{128566EF-19C5-4E62-A22D-7756583A6DFB}" type="slidenum">
              <a:rPr lang="en-US" altLang="en-US" smtClean="0"/>
              <a:pPr>
                <a:defRPr/>
              </a:pPr>
              <a:t>‹#›</a:t>
            </a:fld>
            <a:endParaRPr lang="en-US" altLang="en-US"/>
          </a:p>
        </p:txBody>
      </p:sp>
    </p:spTree>
    <p:extLst>
      <p:ext uri="{BB962C8B-B14F-4D97-AF65-F5344CB8AC3E}">
        <p14:creationId xmlns:p14="http://schemas.microsoft.com/office/powerpoint/2010/main" val="2836598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9B743-91DF-40FC-8E6A-6B464B1FD8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2AC5-E34B-45FF-B8A0-E4ADBB692C1A}"/>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7B545DAE-67D9-4857-856A-8700BAB9D469}"/>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pPr>
              <a:defRPr/>
            </a:pPr>
            <a:fld id="{EA26FA03-5F08-42F8-A4E7-8C7BB82D2FAF}" type="slidenum">
              <a:rPr lang="en-US" altLang="en-US" smtClean="0"/>
              <a:pPr>
                <a:defRPr/>
              </a:pPr>
              <a:t>‹#›</a:t>
            </a:fld>
            <a:endParaRPr lang="en-US" altLang="en-US"/>
          </a:p>
        </p:txBody>
      </p:sp>
    </p:spTree>
    <p:extLst>
      <p:ext uri="{BB962C8B-B14F-4D97-AF65-F5344CB8AC3E}">
        <p14:creationId xmlns:p14="http://schemas.microsoft.com/office/powerpoint/2010/main" val="3776342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3048" y="1527048"/>
            <a:ext cx="12188952" cy="5330952"/>
          </a:xfrm>
        </p:spPr>
        <p:txBody>
          <a:bodyPr/>
          <a:lstStyle/>
          <a:p>
            <a:r>
              <a:rPr lang="en-US"/>
              <a:t>Click icon to add picture</a:t>
            </a:r>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7368001" y="1537052"/>
            <a:ext cx="3913632" cy="5330952"/>
          </a:xfrm>
        </p:spPr>
        <p:txBody>
          <a:bodyPr/>
          <a:lstStyle>
            <a:lvl1pPr>
              <a:defRPr/>
            </a:lvl1pPr>
          </a:lstStyle>
          <a:p>
            <a:r>
              <a:rPr lang="en-US" dirty="0"/>
              <a:t>Steps</a:t>
            </a:r>
          </a:p>
        </p:txBody>
      </p:sp>
    </p:spTree>
    <p:extLst>
      <p:ext uri="{BB962C8B-B14F-4D97-AF65-F5344CB8AC3E}">
        <p14:creationId xmlns:p14="http://schemas.microsoft.com/office/powerpoint/2010/main" val="25684291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Slide Number Placeholder 2"/>
          <p:cNvSpPr>
            <a:spLocks noGrp="1"/>
          </p:cNvSpPr>
          <p:nvPr>
            <p:ph type="sldNum" sz="quarter" idx="10"/>
          </p:nvPr>
        </p:nvSpPr>
        <p:spPr/>
        <p:txBody>
          <a:bodyPr/>
          <a:lstStyle>
            <a:lvl1pPr>
              <a:defRPr b="0">
                <a:latin typeface="Arial" pitchFamily="34" charset="0"/>
                <a:cs typeface="+mn-cs"/>
              </a:defRPr>
            </a:lvl1pPr>
          </a:lstStyle>
          <a:p>
            <a:pPr>
              <a:defRPr/>
            </a:pPr>
            <a:fld id="{D66DE10A-8661-4F83-8D7C-D72FC0D95C7D}" type="slidenum">
              <a:rPr lang="fr-BE"/>
              <a:pPr>
                <a:defRPr/>
              </a:pPr>
              <a:t>‹#›</a:t>
            </a:fld>
            <a:endParaRPr lang="fr-BE" dirty="0"/>
          </a:p>
        </p:txBody>
      </p:sp>
    </p:spTree>
    <p:extLst>
      <p:ext uri="{BB962C8B-B14F-4D97-AF65-F5344CB8AC3E}">
        <p14:creationId xmlns:p14="http://schemas.microsoft.com/office/powerpoint/2010/main" val="186270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b="0">
                <a:latin typeface="Arial" pitchFamily="34" charset="0"/>
                <a:cs typeface="+mn-cs"/>
              </a:defRPr>
            </a:lvl1pPr>
          </a:lstStyle>
          <a:p>
            <a:pPr>
              <a:defRPr/>
            </a:pPr>
            <a:fld id="{7A283503-79E9-4395-9B9E-7FEA922D03C1}" type="slidenum">
              <a:rPr lang="fr-BE"/>
              <a:pPr>
                <a:defRPr/>
              </a:pPr>
              <a:t>‹#›</a:t>
            </a:fld>
            <a:endParaRPr lang="fr-BE" dirty="0"/>
          </a:p>
        </p:txBody>
      </p:sp>
    </p:spTree>
    <p:extLst>
      <p:ext uri="{BB962C8B-B14F-4D97-AF65-F5344CB8AC3E}">
        <p14:creationId xmlns:p14="http://schemas.microsoft.com/office/powerpoint/2010/main" val="3688484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7B6D-8E29-49B2-8858-15A91CE9F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77A45-B4E2-4815-80D6-65EDC991A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AA852-C49E-4FE5-9A76-BBDF681CC449}"/>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014AAF7D-D5F0-4759-A2D4-B8B40988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8D5D0-1E62-4D5D-82D8-98C18E563C4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526271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79CA-9345-45E7-AD5B-744DB72C4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C6678-75AE-4CFA-ADA9-BA95E01BAA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AFF20-F56E-4EBF-ABE6-23F4FB85B576}"/>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EE7ED1E3-23EE-4849-9212-8D7BD1CAA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4D17-DF72-4605-8667-7BFFB640579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227151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B553-199A-41CC-9637-B100BE909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3DE3F7-3564-473A-A384-011EFC4B0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F01AEC-AD48-4D72-8311-91E4EF7119DA}"/>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66891787-5D8A-4CB4-8B4D-D31BF06FD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D380E-B121-4C3D-9799-A95D897DAC4D}"/>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972150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33F6-61FD-4255-96DD-DC9E7556E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A20BB-3394-43F0-B78B-73A3C03675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59D8C-1106-47A0-A0CB-400064826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7A3D0E-373A-4DF8-9BDA-1A98F7755E9A}"/>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6" name="Footer Placeholder 5">
            <a:extLst>
              <a:ext uri="{FF2B5EF4-FFF2-40B4-BE49-F238E27FC236}">
                <a16:creationId xmlns:a16="http://schemas.microsoft.com/office/drawing/2014/main" id="{3CEF5060-0964-47D6-9721-27E529719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398F6-F1BA-4DAB-82B5-329BA08A6A9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512309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A493-AFB3-4ED6-A240-0518F6986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ED7A-66EF-421C-9B4F-FB3843C2A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D6FC4A-0B63-4D42-961C-C292AA5E21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AA7AA-C65D-4842-B5A7-AC72B6887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D99E86-BB4C-433C-A2CB-C36A93F05F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28E8B-4F60-40F5-9C58-480C184805C8}"/>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8" name="Footer Placeholder 7">
            <a:extLst>
              <a:ext uri="{FF2B5EF4-FFF2-40B4-BE49-F238E27FC236}">
                <a16:creationId xmlns:a16="http://schemas.microsoft.com/office/drawing/2014/main" id="{6B99CE3D-4EA8-488A-8DF8-4E815BAD8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05025-AD12-4D12-AAA5-CCD78D3746C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6049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42EFEF-1A14-46D1-8FC8-DDDD04F1B7D5}"/>
              </a:ext>
            </a:extLst>
          </p:cNvPr>
          <p:cNvGrpSpPr/>
          <p:nvPr/>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D10EE44E-62E7-48B7-96AF-6BCF9D6DBD16}"/>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4814AC0F-CF63-4F68-A8DA-2805C1A0A476}"/>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endParaRPr lang="en-US" sz="1500" b="1" spc="-50" dirty="0">
                <a:latin typeface="Roboto" panose="02000000000000000000" pitchFamily="2" charset="0"/>
                <a:ea typeface="Roboto" panose="02000000000000000000" pitchFamily="2" charset="0"/>
              </a:endParaRPr>
            </a:p>
          </p:txBody>
        </p:sp>
      </p:grpSp>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a:xfrm>
            <a:off x="1426866" y="1085222"/>
            <a:ext cx="9926934" cy="834013"/>
          </a:xfrm>
        </p:spPr>
        <p:txBody>
          <a:bodyPr anchor="t">
            <a:normAutofit/>
          </a:bodyPr>
          <a:lstStyle>
            <a:lvl1pPr>
              <a:defRPr sz="2800" b="1">
                <a:latin typeface="Montserrat"/>
                <a:ea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a:xfrm>
            <a:off x="1627832" y="2110155"/>
            <a:ext cx="9725967" cy="4066808"/>
          </a:xfrm>
        </p:spPr>
        <p:txBody>
          <a:bodyPr>
            <a:normAutofit/>
          </a:bodyPr>
          <a:lstStyle>
            <a:lvl1pPr>
              <a:lnSpc>
                <a:spcPct val="120000"/>
              </a:lnSpc>
              <a:spcBef>
                <a:spcPts val="600"/>
              </a:spcBef>
              <a:spcAft>
                <a:spcPts val="600"/>
              </a:spcAft>
              <a:defRPr sz="2000">
                <a:latin typeface="Roboto" panose="02000000000000000000" pitchFamily="2" charset="0"/>
                <a:ea typeface="Roboto" panose="02000000000000000000" pitchFamily="2" charset="0"/>
              </a:defRPr>
            </a:lvl1pPr>
            <a:lvl2pPr>
              <a:lnSpc>
                <a:spcPct val="120000"/>
              </a:lnSpc>
              <a:spcBef>
                <a:spcPts val="600"/>
              </a:spcBef>
              <a:spcAft>
                <a:spcPts val="600"/>
              </a:spcAft>
              <a:defRPr sz="2000">
                <a:latin typeface="Roboto" panose="02000000000000000000" pitchFamily="2" charset="0"/>
                <a:ea typeface="Roboto" panose="02000000000000000000" pitchFamily="2" charset="0"/>
              </a:defRPr>
            </a:lvl2pPr>
            <a:lvl3pPr>
              <a:lnSpc>
                <a:spcPct val="120000"/>
              </a:lnSpc>
              <a:spcBef>
                <a:spcPts val="600"/>
              </a:spcBef>
              <a:spcAft>
                <a:spcPts val="600"/>
              </a:spcAft>
              <a:defRPr sz="2000">
                <a:latin typeface="Roboto" panose="02000000000000000000" pitchFamily="2" charset="0"/>
                <a:ea typeface="Roboto" panose="02000000000000000000" pitchFamily="2" charset="0"/>
              </a:defRPr>
            </a:lvl3pPr>
            <a:lvl4pPr>
              <a:lnSpc>
                <a:spcPct val="120000"/>
              </a:lnSpc>
              <a:spcBef>
                <a:spcPts val="600"/>
              </a:spcBef>
              <a:spcAft>
                <a:spcPts val="600"/>
              </a:spcAft>
              <a:defRPr sz="2000">
                <a:latin typeface="Roboto" panose="02000000000000000000" pitchFamily="2" charset="0"/>
                <a:ea typeface="Roboto" panose="02000000000000000000" pitchFamily="2" charset="0"/>
              </a:defRPr>
            </a:lvl4pPr>
            <a:lvl5pPr>
              <a:lnSpc>
                <a:spcPct val="120000"/>
              </a:lnSpc>
              <a:spcBef>
                <a:spcPts val="600"/>
              </a:spcBef>
              <a:spcAft>
                <a:spcPts val="600"/>
              </a:spcAft>
              <a:defRPr sz="200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4D58660-32DA-4BE7-87E5-433172BAF5B5}"/>
              </a:ext>
            </a:extLst>
          </p:cNvPr>
          <p:cNvSpPr>
            <a:spLocks noGrp="1"/>
          </p:cNvSpPr>
          <p:nvPr>
            <p:ph type="ftr" sz="quarter" idx="11"/>
          </p:nvPr>
        </p:nvSpPr>
        <p:spPr>
          <a:xfrm>
            <a:off x="3637503" y="6334660"/>
            <a:ext cx="6933363" cy="365125"/>
          </a:xfrm>
        </p:spPr>
        <p:txBody>
          <a:bodyPr/>
          <a:lstStyle>
            <a:lvl1pPr algn="ctr">
              <a:defRPr>
                <a:latin typeface="Roboto" panose="02000000000000000000" pitchFamily="2" charset="0"/>
                <a:ea typeface="Roboto" panose="02000000000000000000" pitchFamily="2" charset="0"/>
              </a:defRPr>
            </a:lvl1pPr>
          </a:lstStyle>
          <a:p>
            <a:pPr>
              <a:defRPr/>
            </a:pPr>
            <a:endParaRPr lang="en-US" altLang="en-US"/>
          </a:p>
        </p:txBody>
      </p:sp>
      <p:sp>
        <p:nvSpPr>
          <p:cNvPr id="6" name="Slide Number Placeholder 5">
            <a:extLst>
              <a:ext uri="{FF2B5EF4-FFF2-40B4-BE49-F238E27FC236}">
                <a16:creationId xmlns:a16="http://schemas.microsoft.com/office/drawing/2014/main" id="{FE63DB9C-6AAB-4D32-AA9E-0D1DFE965BBB}"/>
              </a:ext>
            </a:extLst>
          </p:cNvPr>
          <p:cNvSpPr>
            <a:spLocks noGrp="1"/>
          </p:cNvSpPr>
          <p:nvPr>
            <p:ph type="sldNum" sz="quarter" idx="12"/>
          </p:nvPr>
        </p:nvSpPr>
        <p:spPr>
          <a:xfrm>
            <a:off x="11033090" y="6334660"/>
            <a:ext cx="587289" cy="365125"/>
          </a:xfrm>
        </p:spPr>
        <p:txBody>
          <a:bodyPr/>
          <a:lstStyle>
            <a:lvl1pPr algn="r">
              <a:defRPr>
                <a:latin typeface="Roboto" panose="02000000000000000000" pitchFamily="2" charset="0"/>
                <a:ea typeface="Roboto" panose="02000000000000000000" pitchFamily="2" charset="0"/>
              </a:defRPr>
            </a:lvl1pPr>
          </a:lstStyle>
          <a:p>
            <a:pPr>
              <a:defRPr/>
            </a:pPr>
            <a:fld id="{D3584FBB-34E0-4A73-A868-DD997E3622C2}" type="slidenum">
              <a:rPr lang="en-US" altLang="en-US" smtClean="0"/>
              <a:pPr>
                <a:defRPr/>
              </a:pPr>
              <a:t>‹#›</a:t>
            </a:fld>
            <a:endParaRPr lang="en-US" altLang="en-US"/>
          </a:p>
        </p:txBody>
      </p:sp>
    </p:spTree>
    <p:extLst>
      <p:ext uri="{BB962C8B-B14F-4D97-AF65-F5344CB8AC3E}">
        <p14:creationId xmlns:p14="http://schemas.microsoft.com/office/powerpoint/2010/main" val="829625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468D-3884-4854-9D6E-2D3CEC49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7B8A8-EA57-4687-98A4-3B249B161199}"/>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4" name="Footer Placeholder 3">
            <a:extLst>
              <a:ext uri="{FF2B5EF4-FFF2-40B4-BE49-F238E27FC236}">
                <a16:creationId xmlns:a16="http://schemas.microsoft.com/office/drawing/2014/main" id="{EC5CEEC5-90DE-4F1A-8667-D23B2CC31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A73A7-7384-4455-9C7D-EE42371D3161}"/>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487322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EABA2-A28E-45FE-B37C-CACA7513EFED}"/>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3" name="Footer Placeholder 2">
            <a:extLst>
              <a:ext uri="{FF2B5EF4-FFF2-40B4-BE49-F238E27FC236}">
                <a16:creationId xmlns:a16="http://schemas.microsoft.com/office/drawing/2014/main" id="{41F0422D-3B10-4D67-BF10-D4E187A90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84C83-831A-46E3-A77D-42553291CB5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076583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F0B4-93CD-46AC-BAA2-00B1BE74E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BF6EA-AAAF-4F1A-A621-806FB7045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42B7E-D648-4746-B9F5-3225C3E45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3700FB-C6E5-4260-B836-25617CDAB5C6}"/>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6" name="Footer Placeholder 5">
            <a:extLst>
              <a:ext uri="{FF2B5EF4-FFF2-40B4-BE49-F238E27FC236}">
                <a16:creationId xmlns:a16="http://schemas.microsoft.com/office/drawing/2014/main" id="{ABF137DC-21F2-42E5-B0F2-40EB6579B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BF81-0836-4EC9-BC1E-6B3C35A1FF55}"/>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142477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3DF1-2A76-471F-A277-2188373C2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BA6FE-961C-4715-9002-78466465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B9BBBEF-E5E3-478F-9EA8-20252529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1E04B-AF87-4FBF-95DB-9F5D0CAF50A1}"/>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6" name="Footer Placeholder 5">
            <a:extLst>
              <a:ext uri="{FF2B5EF4-FFF2-40B4-BE49-F238E27FC236}">
                <a16:creationId xmlns:a16="http://schemas.microsoft.com/office/drawing/2014/main" id="{06402D42-1556-4066-8720-5FD8990B1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7EFB-E462-4A4F-9AC0-326FFC6E8118}"/>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4228667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9B20-45C2-46C4-BC8F-6C648089D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BDC0B-D4CF-4680-8065-D2B94D201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6323-4B01-4BF8-9C61-F2B05A0AC3E9}"/>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29D25852-EC3D-4FBD-B96E-C6BBE10C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FA2D4-544E-4790-A893-55EF8336591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462997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62D52-77A6-48F6-8D87-701760364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DF3B3-7C06-4BBE-B86C-72A7B54329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F33A3-2CBE-4D2E-9F8E-F89C2EDEF3B7}"/>
              </a:ext>
            </a:extLst>
          </p:cNvPr>
          <p:cNvSpPr>
            <a:spLocks noGrp="1"/>
          </p:cNvSpPr>
          <p:nvPr>
            <p:ph type="dt" sz="half" idx="10"/>
          </p:nvPr>
        </p:nvSpPr>
        <p:spPr/>
        <p:txBody>
          <a:body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8E6D9F28-F3B7-4C9F-86BA-B0526D18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9560-14F0-4BC2-9A30-AD4C6FAE6A3C}"/>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69117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400900-6EA7-497D-8795-24333B91C4B8}"/>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B2589797-B810-4869-A342-2FF41F0046DD}"/>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pPr>
              <a:defRPr/>
            </a:pPr>
            <a:fld id="{53C5FC5D-77DA-45EC-9B11-9EB2C908A87C}" type="slidenum">
              <a:rPr lang="en-US" altLang="en-US" smtClean="0"/>
              <a:pPr>
                <a:defRPr/>
              </a:pPr>
              <a:t>‹#›</a:t>
            </a:fld>
            <a:endParaRPr lang="en-US" altLang="en-US"/>
          </a:p>
        </p:txBody>
      </p:sp>
    </p:spTree>
    <p:extLst>
      <p:ext uri="{BB962C8B-B14F-4D97-AF65-F5344CB8AC3E}">
        <p14:creationId xmlns:p14="http://schemas.microsoft.com/office/powerpoint/2010/main" val="428621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584CA-3714-455D-A3CA-D75BB40CD148}"/>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86DA00D0-1704-4E75-A9B7-A7B79A0B1B33}"/>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pPr>
              <a:defRPr/>
            </a:pPr>
            <a:fld id="{4DEE4CBE-494A-4868-9BCF-F074AD879BA8}" type="slidenum">
              <a:rPr lang="en-US" altLang="en-US" smtClean="0"/>
              <a:pPr>
                <a:defRPr/>
              </a:pPr>
              <a:t>‹#›</a:t>
            </a:fld>
            <a:endParaRPr lang="en-US" altLang="en-US"/>
          </a:p>
        </p:txBody>
      </p:sp>
    </p:spTree>
    <p:extLst>
      <p:ext uri="{BB962C8B-B14F-4D97-AF65-F5344CB8AC3E}">
        <p14:creationId xmlns:p14="http://schemas.microsoft.com/office/powerpoint/2010/main" val="400522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FF278-6076-41A4-AEE9-D12E26FC6794}"/>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FE4DE55C-B447-481F-941F-DD79A16C3B72}"/>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pPr>
              <a:defRPr/>
            </a:pPr>
            <a:fld id="{57EB7338-B215-4367-AB4B-325BA9E53141}" type="slidenum">
              <a:rPr lang="en-US" altLang="en-US" smtClean="0"/>
              <a:pPr>
                <a:defRPr/>
              </a:pPr>
              <a:t>‹#›</a:t>
            </a:fld>
            <a:endParaRPr lang="en-US" altLang="en-US"/>
          </a:p>
        </p:txBody>
      </p:sp>
    </p:spTree>
    <p:extLst>
      <p:ext uri="{BB962C8B-B14F-4D97-AF65-F5344CB8AC3E}">
        <p14:creationId xmlns:p14="http://schemas.microsoft.com/office/powerpoint/2010/main" val="45461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451E7-C2D6-4F80-9059-9C6F05F0D351}"/>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FB3E5E42-82FD-4552-A39B-30CDEECCCE6F}"/>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pPr>
              <a:defRPr/>
            </a:pPr>
            <a:fld id="{1FAE97D4-ECA1-49EA-971C-2BED6EBD3A6D}" type="slidenum">
              <a:rPr lang="en-US" altLang="en-US" smtClean="0"/>
              <a:pPr>
                <a:defRPr/>
              </a:pPr>
              <a:t>‹#›</a:t>
            </a:fld>
            <a:endParaRPr lang="en-US" altLang="en-US"/>
          </a:p>
        </p:txBody>
      </p:sp>
    </p:spTree>
    <p:extLst>
      <p:ext uri="{BB962C8B-B14F-4D97-AF65-F5344CB8AC3E}">
        <p14:creationId xmlns:p14="http://schemas.microsoft.com/office/powerpoint/2010/main" val="381486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86019-7FC2-437E-9510-C0FA926FC6E5}"/>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29F7FF08-2C8C-42D3-A5FC-62AE468A2CFC}"/>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pPr>
              <a:defRPr/>
            </a:pPr>
            <a:fld id="{88076348-A99A-44B0-B7B1-4C0C99F727A9}" type="slidenum">
              <a:rPr lang="en-US" altLang="en-US" smtClean="0"/>
              <a:pPr>
                <a:defRPr/>
              </a:pPr>
              <a:t>‹#›</a:t>
            </a:fld>
            <a:endParaRPr lang="en-US" altLang="en-US"/>
          </a:p>
        </p:txBody>
      </p:sp>
    </p:spTree>
    <p:extLst>
      <p:ext uri="{BB962C8B-B14F-4D97-AF65-F5344CB8AC3E}">
        <p14:creationId xmlns:p14="http://schemas.microsoft.com/office/powerpoint/2010/main" val="8865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FF719-B1E3-446D-9ED6-DAD6B9690AEE}"/>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C3F9601C-A82B-4A86-B2E1-3A418859B463}"/>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pPr>
              <a:defRPr/>
            </a:pPr>
            <a:fld id="{DE2DFCDB-116E-40C3-80A7-F4740D526BAC}" type="slidenum">
              <a:rPr lang="en-US" altLang="en-US" smtClean="0"/>
              <a:pPr>
                <a:defRPr/>
              </a:pPr>
              <a:t>‹#›</a:t>
            </a:fld>
            <a:endParaRPr lang="en-US" altLang="en-US"/>
          </a:p>
        </p:txBody>
      </p:sp>
    </p:spTree>
    <p:extLst>
      <p:ext uri="{BB962C8B-B14F-4D97-AF65-F5344CB8AC3E}">
        <p14:creationId xmlns:p14="http://schemas.microsoft.com/office/powerpoint/2010/main" val="314201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CE61B-C032-4883-AB6E-F89465B3A2B5}"/>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5D04B4F7-25BF-43D5-8A7C-DA038C5BB5D5}"/>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pPr>
              <a:defRPr/>
            </a:pPr>
            <a:fld id="{52805758-C2D0-4A03-A9F1-01C71B4F3BB8}" type="slidenum">
              <a:rPr lang="en-US" altLang="en-US" smtClean="0"/>
              <a:pPr>
                <a:defRPr/>
              </a:pPr>
              <a:t>‹#›</a:t>
            </a:fld>
            <a:endParaRPr lang="en-US" altLang="en-US"/>
          </a:p>
        </p:txBody>
      </p:sp>
    </p:spTree>
    <p:extLst>
      <p:ext uri="{BB962C8B-B14F-4D97-AF65-F5344CB8AC3E}">
        <p14:creationId xmlns:p14="http://schemas.microsoft.com/office/powerpoint/2010/main" val="68420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81CD877-254F-40E7-8C81-83AA182DD892}" type="slidenum">
              <a:rPr lang="en-US" altLang="en-US" smtClean="0"/>
              <a:pPr>
                <a:defRPr/>
              </a:pPr>
              <a:t>‹#›</a:t>
            </a:fld>
            <a:endParaRPr lang="en-US" altLang="en-US"/>
          </a:p>
        </p:txBody>
      </p:sp>
    </p:spTree>
    <p:extLst>
      <p:ext uri="{BB962C8B-B14F-4D97-AF65-F5344CB8AC3E}">
        <p14:creationId xmlns:p14="http://schemas.microsoft.com/office/powerpoint/2010/main" val="337240910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81" r:id="rId13"/>
    <p:sldLayoutId id="214748378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317E3-5993-41BA-9B67-6D56D5E11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709BBC-2CA6-409B-9C6B-204635904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0DCAC-FE22-4465-94C1-AE6DE0E83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0827-D15D-47E3-A7D7-4EA733BFE1B5}" type="datetimeFigureOut">
              <a:rPr lang="en-US" smtClean="0"/>
              <a:t>01/06/2024</a:t>
            </a:fld>
            <a:endParaRPr lang="en-US"/>
          </a:p>
        </p:txBody>
      </p:sp>
      <p:sp>
        <p:nvSpPr>
          <p:cNvPr id="5" name="Footer Placeholder 4">
            <a:extLst>
              <a:ext uri="{FF2B5EF4-FFF2-40B4-BE49-F238E27FC236}">
                <a16:creationId xmlns:a16="http://schemas.microsoft.com/office/drawing/2014/main" id="{ECDF8F74-C59B-4CB1-9AC3-320C72E14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A136B-BA47-4A7B-91B0-E98061E1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7B9D-0770-4262-BEB3-C6AB74750405}" type="slidenum">
              <a:rPr lang="en-US" smtClean="0"/>
              <a:t>‹#›</a:t>
            </a:fld>
            <a:endParaRPr lang="en-US"/>
          </a:p>
        </p:txBody>
      </p:sp>
    </p:spTree>
    <p:extLst>
      <p:ext uri="{BB962C8B-B14F-4D97-AF65-F5344CB8AC3E}">
        <p14:creationId xmlns:p14="http://schemas.microsoft.com/office/powerpoint/2010/main" val="62907958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Placeholder 20" descr="A picture containing table, indoor&#10;&#10;Description automatically generated">
            <a:extLst>
              <a:ext uri="{FF2B5EF4-FFF2-40B4-BE49-F238E27FC236}">
                <a16:creationId xmlns:a16="http://schemas.microsoft.com/office/drawing/2014/main" id="{0F44083A-B10A-4B46-8AF1-85BAD6DDE431}"/>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19524" b="19524"/>
          <a:stretch>
            <a:fillRect/>
          </a:stretch>
        </p:blipFill>
        <p:spPr>
          <a:xfrm>
            <a:off x="3175" y="1633538"/>
            <a:ext cx="12188825" cy="5330825"/>
          </a:xfrm>
        </p:spPr>
      </p:pic>
      <p:pic>
        <p:nvPicPr>
          <p:cNvPr id="10243" name="Picture Placeholder 53">
            <a:extLst>
              <a:ext uri="{FF2B5EF4-FFF2-40B4-BE49-F238E27FC236}">
                <a16:creationId xmlns:a16="http://schemas.microsoft.com/office/drawing/2014/main" id="{7BC3BF0D-D1ED-4718-9618-99F063CD049F}"/>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l="28815" t="2" b="-2"/>
          <a:stretch>
            <a:fillRect/>
          </a:stretch>
        </p:blipFill>
        <p:spPr>
          <a:xfrm>
            <a:off x="7051675" y="1631950"/>
            <a:ext cx="4110038" cy="5330825"/>
          </a:xfrm>
        </p:spPr>
      </p:pic>
      <p:sp>
        <p:nvSpPr>
          <p:cNvPr id="2" name="Rectangle 1">
            <a:extLst>
              <a:ext uri="{FF2B5EF4-FFF2-40B4-BE49-F238E27FC236}">
                <a16:creationId xmlns:a16="http://schemas.microsoft.com/office/drawing/2014/main" id="{64BCCE3C-56A6-4E3F-BD5A-85D253809ADD}"/>
              </a:ext>
            </a:extLst>
          </p:cNvPr>
          <p:cNvSpPr/>
          <p:nvPr/>
        </p:nvSpPr>
        <p:spPr>
          <a:xfrm rot="16200000">
            <a:off x="10998994" y="2540794"/>
            <a:ext cx="2133600" cy="246062"/>
          </a:xfrm>
          <a:prstGeom prst="rect">
            <a:avLst/>
          </a:prstGeom>
        </p:spPr>
        <p:txBody>
          <a:bodyPr wrap="none">
            <a:spAutoFit/>
          </a:bodyPr>
          <a:lstStyle/>
          <a:p>
            <a:pPr eaLnBrk="1" fontAlgn="auto" hangingPunct="1">
              <a:spcBef>
                <a:spcPts val="0"/>
              </a:spcBef>
              <a:spcAft>
                <a:spcPts val="0"/>
              </a:spcAft>
              <a:defRPr/>
            </a:pPr>
            <a:r>
              <a:rPr lang="en-US" sz="1000" dirty="0">
                <a:solidFill>
                  <a:schemeClr val="bg2">
                    <a:lumMod val="50000"/>
                  </a:schemeClr>
                </a:solidFill>
                <a:latin typeface="Roboto" panose="02000000000000000000" pitchFamily="2" charset="0"/>
                <a:ea typeface="Roboto" panose="02000000000000000000" pitchFamily="2" charset="0"/>
              </a:rPr>
              <a:t>Photo by Markus </a:t>
            </a:r>
            <a:r>
              <a:rPr lang="en-US" sz="1000" dirty="0" err="1">
                <a:solidFill>
                  <a:schemeClr val="bg2">
                    <a:lumMod val="50000"/>
                  </a:schemeClr>
                </a:solidFill>
                <a:latin typeface="Roboto" panose="02000000000000000000" pitchFamily="2" charset="0"/>
                <a:ea typeface="Roboto" panose="02000000000000000000" pitchFamily="2" charset="0"/>
              </a:rPr>
              <a:t>Spiske</a:t>
            </a:r>
            <a:r>
              <a:rPr lang="en-US" sz="1000" dirty="0">
                <a:solidFill>
                  <a:schemeClr val="bg2">
                    <a:lumMod val="50000"/>
                  </a:schemeClr>
                </a:solidFill>
                <a:latin typeface="Roboto" panose="02000000000000000000" pitchFamily="2" charset="0"/>
                <a:ea typeface="Roboto" panose="02000000000000000000" pitchFamily="2" charset="0"/>
              </a:rPr>
              <a:t>, </a:t>
            </a:r>
            <a:r>
              <a:rPr lang="en-US" sz="1000" dirty="0" err="1">
                <a:solidFill>
                  <a:schemeClr val="bg2">
                    <a:lumMod val="50000"/>
                  </a:schemeClr>
                </a:solidFill>
                <a:latin typeface="Roboto" panose="02000000000000000000" pitchFamily="2" charset="0"/>
                <a:ea typeface="Roboto" panose="02000000000000000000" pitchFamily="2" charset="0"/>
              </a:rPr>
              <a:t>unsplash</a:t>
            </a:r>
            <a:endParaRPr lang="en-US" sz="1000" dirty="0">
              <a:solidFill>
                <a:schemeClr val="bg2">
                  <a:lumMod val="50000"/>
                </a:schemeClr>
              </a:solidFill>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07591233-5351-4901-828C-AFCB2239F6E6}"/>
              </a:ext>
            </a:extLst>
          </p:cNvPr>
          <p:cNvSpPr/>
          <p:nvPr/>
        </p:nvSpPr>
        <p:spPr>
          <a:xfrm>
            <a:off x="255588" y="1795463"/>
            <a:ext cx="7340600" cy="1643062"/>
          </a:xfrm>
          <a:prstGeom prst="rect">
            <a:avLst/>
          </a:prstGeom>
        </p:spPr>
        <p:txBody>
          <a:bodyPr>
            <a:spAutoFit/>
          </a:bodyPr>
          <a:lstStyle/>
          <a:p>
            <a:pPr eaLnBrk="1" fontAlgn="auto" hangingPunct="1">
              <a:lnSpc>
                <a:spcPct val="90000"/>
              </a:lnSpc>
              <a:spcBef>
                <a:spcPts val="0"/>
              </a:spcBef>
              <a:spcAft>
                <a:spcPts val="0"/>
              </a:spcAft>
              <a:defRPr/>
            </a:pPr>
            <a:r>
              <a:rPr lang="en-US" sz="3600" b="1" dirty="0">
                <a:solidFill>
                  <a:srgbClr val="FFFFFF"/>
                </a:solidFill>
                <a:effectLst>
                  <a:outerShdw blurRad="38100" dist="38100" dir="2700000" algn="tl">
                    <a:srgbClr val="000000">
                      <a:alpha val="43137"/>
                    </a:srgbClr>
                  </a:outerShdw>
                </a:effectLst>
                <a:latin typeface="Montserrat" panose="00000500000000000000"/>
                <a:ea typeface="Roboto" panose="02000000000000000000" pitchFamily="2" charset="0"/>
                <a:cs typeface="Raavi" panose="020B0502040204020203" pitchFamily="34" charset="0"/>
              </a:rPr>
              <a:t>SDMX Scenarios: Overview</a:t>
            </a:r>
          </a:p>
          <a:p>
            <a:pPr eaLnBrk="1" fontAlgn="auto" hangingPunct="1">
              <a:lnSpc>
                <a:spcPct val="90000"/>
              </a:lnSpc>
              <a:spcBef>
                <a:spcPts val="0"/>
              </a:spcBef>
              <a:spcAft>
                <a:spcPts val="0"/>
              </a:spcAft>
              <a:defRPr/>
            </a:pPr>
            <a:endParaRPr lang="en-US" sz="3600" dirty="0">
              <a:solidFill>
                <a:schemeClr val="tx1">
                  <a:lumMod val="50000"/>
                  <a:lumOff val="50000"/>
                </a:schemeClr>
              </a:solidFill>
              <a:latin typeface="Roboto" panose="02000000000000000000" pitchFamily="2" charset="0"/>
              <a:ea typeface="Roboto" panose="02000000000000000000" pitchFamily="2" charset="0"/>
            </a:endParaRPr>
          </a:p>
          <a:p>
            <a:pPr eaLnBrk="1" fontAlgn="auto" hangingPunct="1">
              <a:spcBef>
                <a:spcPts val="0"/>
              </a:spcBef>
              <a:spcAft>
                <a:spcPts val="0"/>
              </a:spcAft>
              <a:defRPr/>
            </a:pPr>
            <a:endParaRPr lang="en-US" sz="3600" dirty="0">
              <a:solidFill>
                <a:srgbClr val="FFFFFF"/>
              </a:solidFill>
              <a:effectLst>
                <a:outerShdw blurRad="38100" dist="38100" dir="2700000" algn="tl">
                  <a:srgbClr val="000000">
                    <a:alpha val="43137"/>
                  </a:srgbClr>
                </a:outerShdw>
              </a:effectLst>
              <a:latin typeface="+mn-lt"/>
            </a:endParaRPr>
          </a:p>
        </p:txBody>
      </p:sp>
      <p:pic>
        <p:nvPicPr>
          <p:cNvPr id="10246" name="Picture 7" descr="A screenshot of a cell phone&#10;&#10;Description automatically generated">
            <a:extLst>
              <a:ext uri="{FF2B5EF4-FFF2-40B4-BE49-F238E27FC236}">
                <a16:creationId xmlns:a16="http://schemas.microsoft.com/office/drawing/2014/main" id="{C87C3414-D193-42D9-940D-F54F3EC2C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25" y="415925"/>
            <a:ext cx="52133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a:extLst>
              <a:ext uri="{FF2B5EF4-FFF2-40B4-BE49-F238E27FC236}">
                <a16:creationId xmlns:a16="http://schemas.microsoft.com/office/drawing/2014/main" id="{D8FE84F0-7D47-4D31-BAC7-3E1DBB1E2A49}"/>
              </a:ext>
            </a:extLst>
          </p:cNvPr>
          <p:cNvSpPr txBox="1">
            <a:spLocks/>
          </p:cNvSpPr>
          <p:nvPr/>
        </p:nvSpPr>
        <p:spPr>
          <a:xfrm>
            <a:off x="1828800" y="3886200"/>
            <a:ext cx="85344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solidFill>
                <a:schemeClr val="bg1"/>
              </a:solidFill>
            </a:endParaRPr>
          </a:p>
        </p:txBody>
      </p:sp>
      <p:sp>
        <p:nvSpPr>
          <p:cNvPr id="5" name="Subtitle 2">
            <a:extLst>
              <a:ext uri="{FF2B5EF4-FFF2-40B4-BE49-F238E27FC236}">
                <a16:creationId xmlns:a16="http://schemas.microsoft.com/office/drawing/2014/main" id="{B4DD1D75-17AB-AEC0-B119-A0F49B2E30B7}"/>
              </a:ext>
            </a:extLst>
          </p:cNvPr>
          <p:cNvSpPr txBox="1">
            <a:spLocks/>
          </p:cNvSpPr>
          <p:nvPr/>
        </p:nvSpPr>
        <p:spPr bwMode="auto">
          <a:xfrm>
            <a:off x="483173" y="3252649"/>
            <a:ext cx="11022012"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Font typeface="Wingdings" pitchFamily="2" charset="2"/>
              <a:buNone/>
              <a:defRPr sz="2200">
                <a:solidFill>
                  <a:schemeClr val="tx1"/>
                </a:solidFill>
                <a:latin typeface="+mn-lt"/>
                <a:ea typeface="+mn-ea"/>
                <a:cs typeface="+mn-cs"/>
              </a:defRPr>
            </a:lvl1pPr>
            <a:lvl2pPr marL="457200" indent="0" algn="ctr" rtl="0" eaLnBrk="1" fontAlgn="base" hangingPunct="1">
              <a:spcBef>
                <a:spcPct val="20000"/>
              </a:spcBef>
              <a:spcAft>
                <a:spcPct val="0"/>
              </a:spcAft>
              <a:buClr>
                <a:srgbClr val="FF0101"/>
              </a:buClr>
              <a:buFont typeface="Arial" charset="0"/>
              <a:buNone/>
              <a:defRPr sz="2000">
                <a:solidFill>
                  <a:schemeClr val="tx1"/>
                </a:solidFill>
                <a:latin typeface="+mn-lt"/>
              </a:defRPr>
            </a:lvl2pPr>
            <a:lvl3pPr marL="914400" indent="0" algn="ctr" rtl="0" eaLnBrk="1" fontAlgn="base" hangingPunct="1">
              <a:spcBef>
                <a:spcPct val="20000"/>
              </a:spcBef>
              <a:spcAft>
                <a:spcPct val="0"/>
              </a:spcAft>
              <a:buClr>
                <a:schemeClr val="tx1"/>
              </a:buClr>
              <a:buSzPct val="40000"/>
              <a:buFont typeface="Wingdings" pitchFamily="2" charset="2"/>
              <a:buNone/>
              <a:defRPr>
                <a:solidFill>
                  <a:schemeClr val="tx1"/>
                </a:solidFill>
                <a:latin typeface="+mn-lt"/>
              </a:defRPr>
            </a:lvl3pPr>
            <a:lvl4pPr marL="1371600" indent="0" algn="ctr" rtl="0" eaLnBrk="1" fontAlgn="base" hangingPunct="1">
              <a:spcBef>
                <a:spcPct val="20000"/>
              </a:spcBef>
              <a:spcAft>
                <a:spcPct val="0"/>
              </a:spcAft>
              <a:buClr>
                <a:schemeClr val="tx1"/>
              </a:buClr>
              <a:buFont typeface="Wingdings" pitchFamily="2" charset="2"/>
              <a:buNone/>
              <a:defRPr sz="2000">
                <a:solidFill>
                  <a:schemeClr val="tx1"/>
                </a:solidFill>
                <a:latin typeface="+mn-lt"/>
              </a:defRPr>
            </a:lvl4pPr>
            <a:lvl5pPr marL="1828800" indent="0" algn="ctr" rtl="0" eaLnBrk="1" fontAlgn="base" hangingPunct="1">
              <a:spcBef>
                <a:spcPct val="25000"/>
              </a:spcBef>
              <a:spcAft>
                <a:spcPct val="0"/>
              </a:spcAft>
              <a:buClr>
                <a:schemeClr val="tx1"/>
              </a:buClr>
              <a:buFont typeface="Wingdings" pitchFamily="2" charset="2"/>
              <a:buNone/>
              <a:defRPr sz="2000">
                <a:solidFill>
                  <a:schemeClr val="tx1"/>
                </a:solidFill>
                <a:latin typeface="+mn-lt"/>
              </a:defRPr>
            </a:lvl5pPr>
            <a:lvl6pPr marL="2286000" indent="0" algn="ctr" rtl="0" eaLnBrk="1" fontAlgn="base" hangingPunct="1">
              <a:spcBef>
                <a:spcPct val="25000"/>
              </a:spcBef>
              <a:spcAft>
                <a:spcPct val="0"/>
              </a:spcAft>
              <a:buClr>
                <a:schemeClr val="accent2"/>
              </a:buClr>
              <a:buFont typeface="Wingdings" pitchFamily="2" charset="2"/>
              <a:buNone/>
              <a:defRPr sz="2000">
                <a:solidFill>
                  <a:schemeClr val="tx1"/>
                </a:solidFill>
                <a:latin typeface="+mn-lt"/>
              </a:defRPr>
            </a:lvl6pPr>
            <a:lvl7pPr marL="2743200" indent="0" algn="ctr" rtl="0" eaLnBrk="1" fontAlgn="base" hangingPunct="1">
              <a:spcBef>
                <a:spcPct val="25000"/>
              </a:spcBef>
              <a:spcAft>
                <a:spcPct val="0"/>
              </a:spcAft>
              <a:buClr>
                <a:schemeClr val="accent2"/>
              </a:buClr>
              <a:buFont typeface="Wingdings" pitchFamily="2" charset="2"/>
              <a:buNone/>
              <a:defRPr sz="2000">
                <a:solidFill>
                  <a:schemeClr val="tx1"/>
                </a:solidFill>
                <a:latin typeface="+mn-lt"/>
              </a:defRPr>
            </a:lvl7pPr>
            <a:lvl8pPr marL="3200400" indent="0" algn="ctr" rtl="0" eaLnBrk="1" fontAlgn="base" hangingPunct="1">
              <a:spcBef>
                <a:spcPct val="25000"/>
              </a:spcBef>
              <a:spcAft>
                <a:spcPct val="0"/>
              </a:spcAft>
              <a:buClr>
                <a:schemeClr val="accent2"/>
              </a:buClr>
              <a:buFont typeface="Wingdings" pitchFamily="2" charset="2"/>
              <a:buNone/>
              <a:defRPr sz="2000">
                <a:solidFill>
                  <a:schemeClr val="tx1"/>
                </a:solidFill>
                <a:latin typeface="+mn-lt"/>
              </a:defRPr>
            </a:lvl8pPr>
            <a:lvl9pPr marL="3657600" indent="0" algn="ctr" rtl="0" eaLnBrk="1" fontAlgn="base" hangingPunct="1">
              <a:spcBef>
                <a:spcPct val="25000"/>
              </a:spcBef>
              <a:spcAft>
                <a:spcPct val="0"/>
              </a:spcAft>
              <a:buClr>
                <a:schemeClr val="accent2"/>
              </a:buClr>
              <a:buFont typeface="Wingdings" pitchFamily="2" charset="2"/>
              <a:buNone/>
              <a:defRPr sz="2000">
                <a:solidFill>
                  <a:schemeClr val="tx1"/>
                </a:solidFill>
                <a:latin typeface="+mn-lt"/>
              </a:defRPr>
            </a:lvl9pPr>
          </a:lstStyle>
          <a:p>
            <a:r>
              <a:rPr lang="en-US" kern="0" dirty="0">
                <a:solidFill>
                  <a:schemeClr val="bg1"/>
                </a:solidFill>
              </a:rPr>
              <a:t>7th Regional Workshop on Data and Metadata Exchange for Reporting on SDGs</a:t>
            </a:r>
          </a:p>
          <a:p>
            <a:r>
              <a:rPr lang="en-US" kern="0" dirty="0">
                <a:solidFill>
                  <a:schemeClr val="bg1"/>
                </a:solidFill>
              </a:rPr>
              <a:t>Egypt, Cairo </a:t>
            </a:r>
          </a:p>
          <a:p>
            <a:r>
              <a:rPr lang="en-US" kern="0" dirty="0">
                <a:solidFill>
                  <a:schemeClr val="bg1"/>
                </a:solidFill>
              </a:rPr>
              <a:t>3 – 5 June 2024</a:t>
            </a:r>
          </a:p>
          <a:p>
            <a:endParaRPr lang="en-US" kern="0" dirty="0">
              <a:solidFill>
                <a:schemeClr val="bg1"/>
              </a:solidFill>
            </a:endParaRPr>
          </a:p>
          <a:p>
            <a:endParaRPr lang="en-US" kern="0" dirty="0">
              <a:solidFill>
                <a:schemeClr val="bg1"/>
              </a:solidFill>
            </a:endParaRPr>
          </a:p>
          <a:p>
            <a:r>
              <a:rPr lang="en-US" kern="0" dirty="0">
                <a:solidFill>
                  <a:schemeClr val="bg1"/>
                </a:solidFill>
              </a:rPr>
              <a:t>Abdulla Gozalov</a:t>
            </a:r>
          </a:p>
          <a:p>
            <a:r>
              <a:rPr lang="en-US" kern="0" dirty="0">
                <a:solidFill>
                  <a:schemeClr val="bg1"/>
                </a:solidFill>
              </a:rPr>
              <a:t>United Nations Statistics Division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AC30A-7A32-4D61-953F-1D68D09F47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B14D137-9F4F-46B1-8045-34EA794C1327}"/>
              </a:ext>
            </a:extLst>
          </p:cNvPr>
          <p:cNvSpPr>
            <a:spLocks noGrp="1"/>
          </p:cNvSpPr>
          <p:nvPr>
            <p:ph idx="1"/>
          </p:nvPr>
        </p:nvSpPr>
        <p:spPr/>
        <p:txBody>
          <a:bodyPr/>
          <a:lstStyle/>
          <a:p>
            <a:pPr marL="0" indent="0" algn="ctr">
              <a:buNone/>
            </a:pPr>
            <a:r>
              <a:rPr lang="en-US" dirty="0"/>
              <a:t>THANK YOU!</a:t>
            </a:r>
          </a:p>
          <a:p>
            <a:pPr marL="0" indent="0" algn="ctr">
              <a:buNone/>
            </a:pPr>
            <a:endParaRPr lang="en-US" dirty="0"/>
          </a:p>
        </p:txBody>
      </p:sp>
      <p:sp>
        <p:nvSpPr>
          <p:cNvPr id="4" name="Slide Number Placeholder 3">
            <a:extLst>
              <a:ext uri="{FF2B5EF4-FFF2-40B4-BE49-F238E27FC236}">
                <a16:creationId xmlns:a16="http://schemas.microsoft.com/office/drawing/2014/main" id="{6D03C0D3-3F49-4017-BB4B-FB7A9A26A218}"/>
              </a:ext>
            </a:extLst>
          </p:cNvPr>
          <p:cNvSpPr>
            <a:spLocks noGrp="1"/>
          </p:cNvSpPr>
          <p:nvPr>
            <p:ph type="sldNum" sz="quarter" idx="12"/>
          </p:nvPr>
        </p:nvSpPr>
        <p:spPr/>
        <p:txBody>
          <a:bodyPr/>
          <a:lstStyle/>
          <a:p>
            <a:fld id="{1A54F0D0-4C76-45F1-A7E2-3CEF895B4702}" type="slidenum">
              <a:rPr lang="en-US" smtClean="0"/>
              <a:t>10</a:t>
            </a:fld>
            <a:endParaRPr lang="en-US"/>
          </a:p>
        </p:txBody>
      </p:sp>
    </p:spTree>
    <p:custDataLst>
      <p:tags r:id="rId1"/>
    </p:custDataLst>
    <p:extLst>
      <p:ext uri="{BB962C8B-B14F-4D97-AF65-F5344CB8AC3E}">
        <p14:creationId xmlns:p14="http://schemas.microsoft.com/office/powerpoint/2010/main" val="33978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a:extLst>
              <a:ext uri="{FF2B5EF4-FFF2-40B4-BE49-F238E27FC236}">
                <a16:creationId xmlns:a16="http://schemas.microsoft.com/office/drawing/2014/main" id="{3D537D94-97B0-4C30-B768-5F2D8CF23001}"/>
              </a:ext>
            </a:extLst>
          </p:cNvPr>
          <p:cNvSpPr>
            <a:spLocks noGrp="1" noChangeArrowheads="1"/>
          </p:cNvSpPr>
          <p:nvPr>
            <p:ph type="title"/>
          </p:nvPr>
        </p:nvSpPr>
        <p:spPr/>
        <p:txBody>
          <a:bodyPr/>
          <a:lstStyle/>
          <a:p>
            <a:pPr eaLnBrk="1" hangingPunct="1"/>
            <a:r>
              <a:rPr lang="en-US" dirty="0"/>
              <a:t>Objectives of SDMX</a:t>
            </a:r>
            <a:endParaRPr lang="en-US" altLang="en-US" dirty="0"/>
          </a:p>
        </p:txBody>
      </p:sp>
      <p:sp>
        <p:nvSpPr>
          <p:cNvPr id="12291" name="Rectangle 3">
            <a:extLst>
              <a:ext uri="{FF2B5EF4-FFF2-40B4-BE49-F238E27FC236}">
                <a16:creationId xmlns:a16="http://schemas.microsoft.com/office/drawing/2014/main" id="{BD0D6DB2-407E-4463-9F50-FD288EADE746}"/>
              </a:ext>
            </a:extLst>
          </p:cNvPr>
          <p:cNvSpPr>
            <a:spLocks noGrp="1" noChangeArrowheads="1"/>
          </p:cNvSpPr>
          <p:nvPr>
            <p:ph idx="1"/>
          </p:nvPr>
        </p:nvSpPr>
        <p:spPr/>
        <p:txBody>
          <a:bodyPr/>
          <a:lstStyle/>
          <a:p>
            <a:r>
              <a:rPr lang="en-US" dirty="0"/>
              <a:t>SDMX was originally designed to standardize data and metadata exchange between and among international organizations and member countries.</a:t>
            </a:r>
          </a:p>
          <a:p>
            <a:r>
              <a:rPr lang="en-US" dirty="0"/>
              <a:t>However, the power and utility of its underlying information model has increasingly broadened the scope of use of SDMX in addition to data/metadata exchange</a:t>
            </a:r>
          </a:p>
          <a:p>
            <a:pPr lvl="1"/>
            <a:r>
              <a:rPr lang="en-US" dirty="0"/>
              <a:t>Processing</a:t>
            </a:r>
          </a:p>
          <a:p>
            <a:pPr lvl="1"/>
            <a:r>
              <a:rPr lang="en-US" dirty="0"/>
              <a:t>Validation</a:t>
            </a:r>
          </a:p>
          <a:p>
            <a:pPr lvl="1"/>
            <a:r>
              <a:rPr lang="en-US" dirty="0"/>
              <a:t>Dissemination</a:t>
            </a:r>
          </a:p>
          <a:p>
            <a:pPr lvl="1"/>
            <a:r>
              <a:rPr lang="en-US" dirty="0"/>
              <a:t>Data and metadata management</a:t>
            </a:r>
          </a:p>
        </p:txBody>
      </p:sp>
      <p:sp>
        <p:nvSpPr>
          <p:cNvPr id="2" name="Slide Number Placeholder 1">
            <a:extLst>
              <a:ext uri="{FF2B5EF4-FFF2-40B4-BE49-F238E27FC236}">
                <a16:creationId xmlns:a16="http://schemas.microsoft.com/office/drawing/2014/main" id="{C9C25B6C-879F-4B3C-B2FB-3158C128363F}"/>
              </a:ext>
            </a:extLst>
          </p:cNvPr>
          <p:cNvSpPr>
            <a:spLocks noGrp="1"/>
          </p:cNvSpPr>
          <p:nvPr>
            <p:ph type="sldNum" sz="quarter" idx="12"/>
          </p:nvPr>
        </p:nvSpPr>
        <p:spPr/>
        <p:txBody>
          <a:bodyPr/>
          <a:lstStyle/>
          <a:p>
            <a:pPr>
              <a:defRPr/>
            </a:pPr>
            <a:fld id="{D3584FBB-34E0-4A73-A868-DD997E3622C2}" type="slidenum">
              <a:rPr lang="en-US" altLang="en-US" smtClean="0"/>
              <a:pPr>
                <a:defRPr/>
              </a:pPr>
              <a:t>2</a:t>
            </a:fld>
            <a:endParaRPr lang="en-US"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a:extLst>
              <a:ext uri="{FF2B5EF4-FFF2-40B4-BE49-F238E27FC236}">
                <a16:creationId xmlns:a16="http://schemas.microsoft.com/office/drawing/2014/main" id="{F8FB8542-B7DE-4DF3-893B-DA7F0E88C06F}"/>
              </a:ext>
            </a:extLst>
          </p:cNvPr>
          <p:cNvSpPr>
            <a:spLocks noGrp="1" noChangeArrowheads="1"/>
          </p:cNvSpPr>
          <p:nvPr>
            <p:ph type="title"/>
          </p:nvPr>
        </p:nvSpPr>
        <p:spPr/>
        <p:txBody>
          <a:bodyPr/>
          <a:lstStyle/>
          <a:p>
            <a:pPr eaLnBrk="1" hangingPunct="1"/>
            <a:r>
              <a:rPr lang="en-US" altLang="en-US" dirty="0"/>
              <a:t>Scenarios for SDMX Reporting and Dissemination</a:t>
            </a:r>
          </a:p>
        </p:txBody>
      </p:sp>
      <p:sp>
        <p:nvSpPr>
          <p:cNvPr id="10243" name="Rectangle 3">
            <a:extLst>
              <a:ext uri="{FF2B5EF4-FFF2-40B4-BE49-F238E27FC236}">
                <a16:creationId xmlns:a16="http://schemas.microsoft.com/office/drawing/2014/main" id="{A4F7AFDB-03CF-4D9E-91E1-8627FF330E86}"/>
              </a:ext>
            </a:extLst>
          </p:cNvPr>
          <p:cNvSpPr>
            <a:spLocks noGrp="1" noChangeArrowheads="1"/>
          </p:cNvSpPr>
          <p:nvPr>
            <p:ph idx="1"/>
          </p:nvPr>
        </p:nvSpPr>
        <p:spPr/>
        <p:txBody>
          <a:bodyPr/>
          <a:lstStyle/>
          <a:p>
            <a:pPr eaLnBrk="1" hangingPunct="1">
              <a:lnSpc>
                <a:spcPct val="90000"/>
              </a:lnSpc>
            </a:pPr>
            <a:r>
              <a:rPr lang="en-US" altLang="en-US" dirty="0"/>
              <a:t>Thanks to the availability of a large number of powerful tools that rely on a common Information Model, application of SDMX is fully scalable and can be adapted to many environments.</a:t>
            </a:r>
          </a:p>
          <a:p>
            <a:pPr eaLnBrk="1" hangingPunct="1">
              <a:lnSpc>
                <a:spcPct val="90000"/>
              </a:lnSpc>
            </a:pPr>
            <a:r>
              <a:rPr lang="en-US" altLang="en-US" dirty="0"/>
              <a:t>Some commonly used tools, such as SDMX Converter, can be used with very limited infrastructure in place.</a:t>
            </a:r>
          </a:p>
          <a:p>
            <a:pPr eaLnBrk="1" hangingPunct="1">
              <a:lnSpc>
                <a:spcPct val="90000"/>
              </a:lnSpc>
            </a:pPr>
            <a:r>
              <a:rPr lang="en-US" altLang="en-US" dirty="0"/>
              <a:t>In more sophisticated environments, however, other tools and platforms are even more efficient in the automation of business processes, further reducing the effort required to establish automated data reporting, dissemination, and other processes.</a:t>
            </a:r>
          </a:p>
          <a:p>
            <a:pPr eaLnBrk="1" hangingPunct="1">
              <a:lnSpc>
                <a:spcPct val="90000"/>
              </a:lnSpc>
            </a:pPr>
            <a:r>
              <a:rPr lang="en-US" altLang="en-US" dirty="0"/>
              <a:t>We will now look at some of the common scenarios of the application of SDMX for reporting and dissemination.</a:t>
            </a:r>
          </a:p>
          <a:p>
            <a:pPr eaLnBrk="1" hangingPunct="1">
              <a:lnSpc>
                <a:spcPct val="90000"/>
              </a:lnSpc>
            </a:pPr>
            <a:endParaRPr lang="en-US" altLang="en-US" dirty="0"/>
          </a:p>
        </p:txBody>
      </p:sp>
      <p:sp>
        <p:nvSpPr>
          <p:cNvPr id="2" name="Slide Number Placeholder 1">
            <a:extLst>
              <a:ext uri="{FF2B5EF4-FFF2-40B4-BE49-F238E27FC236}">
                <a16:creationId xmlns:a16="http://schemas.microsoft.com/office/drawing/2014/main" id="{C10AF38E-099F-4FBC-8CDF-FCEBA20E1761}"/>
              </a:ext>
            </a:extLst>
          </p:cNvPr>
          <p:cNvSpPr>
            <a:spLocks noGrp="1"/>
          </p:cNvSpPr>
          <p:nvPr>
            <p:ph type="sldNum" sz="quarter" idx="12"/>
          </p:nvPr>
        </p:nvSpPr>
        <p:spPr/>
        <p:txBody>
          <a:bodyPr/>
          <a:lstStyle/>
          <a:p>
            <a:pPr>
              <a:defRPr/>
            </a:pPr>
            <a:fld id="{D3584FBB-34E0-4A73-A868-DD997E3622C2}" type="slidenum">
              <a:rPr lang="en-US" altLang="en-US" smtClean="0"/>
              <a:pPr>
                <a:defRPr/>
              </a:pPr>
              <a:t>3</a:t>
            </a:fld>
            <a:endParaRPr lang="en-US" alt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B2EAE91F-978F-4631-AAA5-BD583275612E}"/>
              </a:ext>
            </a:extLst>
          </p:cNvPr>
          <p:cNvSpPr>
            <a:spLocks noGrp="1" noChangeArrowheads="1"/>
          </p:cNvSpPr>
          <p:nvPr>
            <p:ph type="title"/>
          </p:nvPr>
        </p:nvSpPr>
        <p:spPr>
          <a:xfrm>
            <a:off x="1399800" y="632612"/>
            <a:ext cx="9926934" cy="834013"/>
          </a:xfrm>
        </p:spPr>
        <p:txBody>
          <a:bodyPr/>
          <a:lstStyle/>
          <a:p>
            <a:pPr eaLnBrk="1" hangingPunct="1"/>
            <a:r>
              <a:rPr lang="en-US" dirty="0"/>
              <a:t>Scenario: no database to SDMX</a:t>
            </a:r>
            <a:endParaRPr lang="en-US" altLang="en-US" dirty="0"/>
          </a:p>
        </p:txBody>
      </p:sp>
      <p:sp>
        <p:nvSpPr>
          <p:cNvPr id="2" name="Slide Number Placeholder 1">
            <a:extLst>
              <a:ext uri="{FF2B5EF4-FFF2-40B4-BE49-F238E27FC236}">
                <a16:creationId xmlns:a16="http://schemas.microsoft.com/office/drawing/2014/main" id="{DBCF9EAD-1394-4F6F-BEC9-C4EEF54BB79C}"/>
              </a:ext>
            </a:extLst>
          </p:cNvPr>
          <p:cNvSpPr>
            <a:spLocks noGrp="1"/>
          </p:cNvSpPr>
          <p:nvPr>
            <p:ph type="sldNum" sz="quarter" idx="12"/>
          </p:nvPr>
        </p:nvSpPr>
        <p:spPr/>
        <p:txBody>
          <a:bodyPr/>
          <a:lstStyle/>
          <a:p>
            <a:pPr>
              <a:defRPr/>
            </a:pPr>
            <a:fld id="{D3584FBB-34E0-4A73-A868-DD997E3622C2}" type="slidenum">
              <a:rPr lang="en-US" altLang="en-US" smtClean="0"/>
              <a:pPr>
                <a:defRPr/>
              </a:pPr>
              <a:t>4</a:t>
            </a:fld>
            <a:endParaRPr lang="en-US" altLang="en-US"/>
          </a:p>
        </p:txBody>
      </p:sp>
      <p:grpSp>
        <p:nvGrpSpPr>
          <p:cNvPr id="23" name="Group 22">
            <a:extLst>
              <a:ext uri="{FF2B5EF4-FFF2-40B4-BE49-F238E27FC236}">
                <a16:creationId xmlns:a16="http://schemas.microsoft.com/office/drawing/2014/main" id="{0C3FD647-904F-1058-8CC1-790FE47F234D}"/>
              </a:ext>
            </a:extLst>
          </p:cNvPr>
          <p:cNvGrpSpPr/>
          <p:nvPr/>
        </p:nvGrpSpPr>
        <p:grpSpPr>
          <a:xfrm>
            <a:off x="1981200" y="1650377"/>
            <a:ext cx="7457708" cy="2476570"/>
            <a:chOff x="1981200" y="1752600"/>
            <a:chExt cx="7457708" cy="2476570"/>
          </a:xfrm>
        </p:grpSpPr>
        <p:grpSp>
          <p:nvGrpSpPr>
            <p:cNvPr id="5" name="Group 4">
              <a:extLst>
                <a:ext uri="{FF2B5EF4-FFF2-40B4-BE49-F238E27FC236}">
                  <a16:creationId xmlns:a16="http://schemas.microsoft.com/office/drawing/2014/main" id="{02F493AD-FA8E-7160-3BD7-38B5400BA834}"/>
                </a:ext>
              </a:extLst>
            </p:cNvPr>
            <p:cNvGrpSpPr/>
            <p:nvPr/>
          </p:nvGrpSpPr>
          <p:grpSpPr>
            <a:xfrm>
              <a:off x="1981200" y="1752600"/>
              <a:ext cx="7457708" cy="2476570"/>
              <a:chOff x="757673" y="1445866"/>
              <a:chExt cx="5394902" cy="1857427"/>
            </a:xfrm>
          </p:grpSpPr>
          <p:pic>
            <p:nvPicPr>
              <p:cNvPr id="6" name="Content Placeholder 3">
                <a:extLst>
                  <a:ext uri="{FF2B5EF4-FFF2-40B4-BE49-F238E27FC236}">
                    <a16:creationId xmlns:a16="http://schemas.microsoft.com/office/drawing/2014/main" id="{139E5323-1202-D73A-DFB3-5E51164D1D5A}"/>
                  </a:ext>
                </a:extLst>
              </p:cNvPr>
              <p:cNvPicPr>
                <a:picLocks noChangeAspect="1"/>
              </p:cNvPicPr>
              <p:nvPr/>
            </p:nvPicPr>
            <p:blipFill>
              <a:blip r:embed="rId3"/>
              <a:stretch>
                <a:fillRect/>
              </a:stretch>
            </p:blipFill>
            <p:spPr>
              <a:xfrm>
                <a:off x="2222640" y="1445866"/>
                <a:ext cx="349919" cy="423402"/>
              </a:xfrm>
              <a:prstGeom prst="rect">
                <a:avLst/>
              </a:prstGeom>
              <a:noFill/>
              <a:ln>
                <a:noFill/>
              </a:ln>
            </p:spPr>
          </p:pic>
          <p:pic>
            <p:nvPicPr>
              <p:cNvPr id="7" name="Picture 6">
                <a:extLst>
                  <a:ext uri="{FF2B5EF4-FFF2-40B4-BE49-F238E27FC236}">
                    <a16:creationId xmlns:a16="http://schemas.microsoft.com/office/drawing/2014/main" id="{7C29E8AE-6BC7-9022-BF7D-754462D254C3}"/>
                  </a:ext>
                </a:extLst>
              </p:cNvPr>
              <p:cNvPicPr>
                <a:picLocks noChangeAspect="1"/>
              </p:cNvPicPr>
              <p:nvPr/>
            </p:nvPicPr>
            <p:blipFill>
              <a:blip r:embed="rId4"/>
              <a:stretch>
                <a:fillRect/>
              </a:stretch>
            </p:blipFill>
            <p:spPr>
              <a:xfrm>
                <a:off x="757673" y="1603633"/>
                <a:ext cx="575124" cy="575124"/>
              </a:xfrm>
              <a:prstGeom prst="rect">
                <a:avLst/>
              </a:prstGeom>
            </p:spPr>
          </p:pic>
          <p:pic>
            <p:nvPicPr>
              <p:cNvPr id="8" name="Picture 7">
                <a:extLst>
                  <a:ext uri="{FF2B5EF4-FFF2-40B4-BE49-F238E27FC236}">
                    <a16:creationId xmlns:a16="http://schemas.microsoft.com/office/drawing/2014/main" id="{96F17394-9088-431F-9268-A5ABC928BA1B}"/>
                  </a:ext>
                </a:extLst>
              </p:cNvPr>
              <p:cNvPicPr>
                <a:picLocks noChangeAspect="1"/>
              </p:cNvPicPr>
              <p:nvPr/>
            </p:nvPicPr>
            <p:blipFill>
              <a:blip r:embed="rId5"/>
              <a:stretch>
                <a:fillRect/>
              </a:stretch>
            </p:blipFill>
            <p:spPr>
              <a:xfrm>
                <a:off x="1631009" y="2853434"/>
                <a:ext cx="377881" cy="449859"/>
              </a:xfrm>
              <a:prstGeom prst="rect">
                <a:avLst/>
              </a:prstGeom>
            </p:spPr>
          </p:pic>
          <p:sp>
            <p:nvSpPr>
              <p:cNvPr id="9" name="Arrow: Right 27">
                <a:extLst>
                  <a:ext uri="{FF2B5EF4-FFF2-40B4-BE49-F238E27FC236}">
                    <a16:creationId xmlns:a16="http://schemas.microsoft.com/office/drawing/2014/main" id="{4EF23EE8-2C09-A6E7-02AA-C8E9692D189B}"/>
                  </a:ext>
                </a:extLst>
              </p:cNvPr>
              <p:cNvSpPr/>
              <p:nvPr/>
            </p:nvSpPr>
            <p:spPr bwMode="auto">
              <a:xfrm>
                <a:off x="4436772" y="2234147"/>
                <a:ext cx="855266" cy="341630"/>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68580" tIns="34290" rIns="68580" bIns="34290" numCol="1" rtlCol="0" anchor="t" anchorCtr="0" compatLnSpc="1">
                <a:prstTxWarp prst="textNoShape">
                  <a:avLst/>
                </a:prstTxWarp>
              </a:bodyPr>
              <a:lstStyle/>
              <a:p>
                <a:pPr defTabSz="914377"/>
                <a:endParaRPr lang="en-US">
                  <a:latin typeface="Times New Roman" pitchFamily="18" charset="0"/>
                </a:endParaRPr>
              </a:p>
            </p:txBody>
          </p:sp>
          <p:pic>
            <p:nvPicPr>
              <p:cNvPr id="10" name="Picture 9">
                <a:extLst>
                  <a:ext uri="{FF2B5EF4-FFF2-40B4-BE49-F238E27FC236}">
                    <a16:creationId xmlns:a16="http://schemas.microsoft.com/office/drawing/2014/main" id="{C086BDD9-9B9E-8967-EB9D-DB9612CEDEF7}"/>
                  </a:ext>
                </a:extLst>
              </p:cNvPr>
              <p:cNvPicPr>
                <a:picLocks noChangeAspect="1"/>
              </p:cNvPicPr>
              <p:nvPr/>
            </p:nvPicPr>
            <p:blipFill>
              <a:blip r:embed="rId6"/>
              <a:stretch>
                <a:fillRect/>
              </a:stretch>
            </p:blipFill>
            <p:spPr>
              <a:xfrm>
                <a:off x="5409589" y="2149265"/>
                <a:ext cx="742986" cy="482203"/>
              </a:xfrm>
              <a:prstGeom prst="rect">
                <a:avLst/>
              </a:prstGeom>
            </p:spPr>
          </p:pic>
          <p:cxnSp>
            <p:nvCxnSpPr>
              <p:cNvPr id="11" name="Straight Arrow Connector 10">
                <a:extLst>
                  <a:ext uri="{FF2B5EF4-FFF2-40B4-BE49-F238E27FC236}">
                    <a16:creationId xmlns:a16="http://schemas.microsoft.com/office/drawing/2014/main" id="{3B22E819-647C-4117-893D-A16F509C0CDC}"/>
                  </a:ext>
                </a:extLst>
              </p:cNvPr>
              <p:cNvCxnSpPr>
                <a:cxnSpLocks/>
              </p:cNvCxnSpPr>
              <p:nvPr/>
            </p:nvCxnSpPr>
            <p:spPr>
              <a:xfrm>
                <a:off x="2612898" y="1657567"/>
                <a:ext cx="886691" cy="526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DAFFFDC-8B5D-F72D-7FBD-892946E00E69}"/>
                  </a:ext>
                </a:extLst>
              </p:cNvPr>
              <p:cNvSpPr txBox="1"/>
              <p:nvPr/>
            </p:nvSpPr>
            <p:spPr>
              <a:xfrm rot="1786266">
                <a:off x="2740994" y="1608407"/>
                <a:ext cx="630498" cy="288541"/>
              </a:xfrm>
              <a:prstGeom prst="rect">
                <a:avLst/>
              </a:prstGeom>
              <a:noFill/>
            </p:spPr>
            <p:txBody>
              <a:bodyPr wrap="square" rtlCol="0">
                <a:spAutoFit/>
              </a:bodyPr>
              <a:lstStyle/>
              <a:p>
                <a:r>
                  <a:rPr lang="en-US" sz="1900" dirty="0"/>
                  <a:t>DSD</a:t>
                </a:r>
              </a:p>
            </p:txBody>
          </p:sp>
          <p:cxnSp>
            <p:nvCxnSpPr>
              <p:cNvPr id="13" name="Straight Arrow Connector 12">
                <a:extLst>
                  <a:ext uri="{FF2B5EF4-FFF2-40B4-BE49-F238E27FC236}">
                    <a16:creationId xmlns:a16="http://schemas.microsoft.com/office/drawing/2014/main" id="{3ACCC0B4-E278-753F-444C-C2B95FF19523}"/>
                  </a:ext>
                </a:extLst>
              </p:cNvPr>
              <p:cNvCxnSpPr>
                <a:cxnSpLocks/>
                <a:stCxn id="7" idx="3"/>
              </p:cNvCxnSpPr>
              <p:nvPr/>
            </p:nvCxnSpPr>
            <p:spPr>
              <a:xfrm>
                <a:off x="1332797" y="1891195"/>
                <a:ext cx="2124469" cy="4327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5504EB7-C1AB-99BC-493F-7AE576257226}"/>
                  </a:ext>
                </a:extLst>
              </p:cNvPr>
              <p:cNvCxnSpPr>
                <a:cxnSpLocks/>
              </p:cNvCxnSpPr>
              <p:nvPr/>
            </p:nvCxnSpPr>
            <p:spPr>
              <a:xfrm flipV="1">
                <a:off x="2044861" y="2708277"/>
                <a:ext cx="1454728" cy="3700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383BF49B-565D-4283-EF32-41832ABBB6A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19372" y="2323950"/>
                <a:ext cx="451726" cy="440676"/>
              </a:xfrm>
              <a:prstGeom prst="rect">
                <a:avLst/>
              </a:prstGeom>
            </p:spPr>
          </p:pic>
          <p:cxnSp>
            <p:nvCxnSpPr>
              <p:cNvPr id="16" name="Straight Arrow Connector 15">
                <a:extLst>
                  <a:ext uri="{FF2B5EF4-FFF2-40B4-BE49-F238E27FC236}">
                    <a16:creationId xmlns:a16="http://schemas.microsoft.com/office/drawing/2014/main" id="{D7234B03-F62D-6B83-B84B-0885F7A47794}"/>
                  </a:ext>
                </a:extLst>
              </p:cNvPr>
              <p:cNvCxnSpPr>
                <a:cxnSpLocks/>
              </p:cNvCxnSpPr>
              <p:nvPr/>
            </p:nvCxnSpPr>
            <p:spPr>
              <a:xfrm flipV="1">
                <a:off x="1345207" y="2527763"/>
                <a:ext cx="2154382" cy="649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8C1A10F6-CCD9-CC20-57FB-B7DAF523269C}"/>
                  </a:ext>
                </a:extLst>
              </p:cNvPr>
              <p:cNvSpPr txBox="1"/>
              <p:nvPr/>
            </p:nvSpPr>
            <p:spPr>
              <a:xfrm rot="814074">
                <a:off x="1424423" y="1684747"/>
                <a:ext cx="680328" cy="288541"/>
              </a:xfrm>
              <a:prstGeom prst="rect">
                <a:avLst/>
              </a:prstGeom>
              <a:noFill/>
            </p:spPr>
            <p:txBody>
              <a:bodyPr wrap="square" rtlCol="0">
                <a:spAutoFit/>
              </a:bodyPr>
              <a:lstStyle/>
              <a:p>
                <a:r>
                  <a:rPr lang="en-US" sz="1900" dirty="0"/>
                  <a:t>data</a:t>
                </a:r>
              </a:p>
            </p:txBody>
          </p:sp>
          <p:sp>
            <p:nvSpPr>
              <p:cNvPr id="18" name="TextBox 17">
                <a:extLst>
                  <a:ext uri="{FF2B5EF4-FFF2-40B4-BE49-F238E27FC236}">
                    <a16:creationId xmlns:a16="http://schemas.microsoft.com/office/drawing/2014/main" id="{E6B7962E-5F42-A5F7-5878-907C814141BB}"/>
                  </a:ext>
                </a:extLst>
              </p:cNvPr>
              <p:cNvSpPr txBox="1"/>
              <p:nvPr/>
            </p:nvSpPr>
            <p:spPr>
              <a:xfrm>
                <a:off x="1480676" y="2272401"/>
                <a:ext cx="711565" cy="288541"/>
              </a:xfrm>
              <a:prstGeom prst="rect">
                <a:avLst/>
              </a:prstGeom>
              <a:noFill/>
            </p:spPr>
            <p:txBody>
              <a:bodyPr wrap="square" rtlCol="0">
                <a:spAutoFit/>
              </a:bodyPr>
              <a:lstStyle/>
              <a:p>
                <a:r>
                  <a:rPr lang="en-US" sz="1900" dirty="0"/>
                  <a:t>data</a:t>
                </a:r>
              </a:p>
            </p:txBody>
          </p:sp>
          <p:sp>
            <p:nvSpPr>
              <p:cNvPr id="19" name="TextBox 18">
                <a:extLst>
                  <a:ext uri="{FF2B5EF4-FFF2-40B4-BE49-F238E27FC236}">
                    <a16:creationId xmlns:a16="http://schemas.microsoft.com/office/drawing/2014/main" id="{A2BC9C0E-0B9F-783A-01E7-1E6A7767A602}"/>
                  </a:ext>
                </a:extLst>
              </p:cNvPr>
              <p:cNvSpPr txBox="1"/>
              <p:nvPr/>
            </p:nvSpPr>
            <p:spPr>
              <a:xfrm rot="20757890">
                <a:off x="2022991" y="2598405"/>
                <a:ext cx="1316207" cy="288541"/>
              </a:xfrm>
              <a:prstGeom prst="rect">
                <a:avLst/>
              </a:prstGeom>
              <a:noFill/>
            </p:spPr>
            <p:txBody>
              <a:bodyPr wrap="square" rtlCol="0">
                <a:spAutoFit/>
              </a:bodyPr>
              <a:lstStyle/>
              <a:p>
                <a:r>
                  <a:rPr lang="en-US" sz="1900" dirty="0"/>
                  <a:t>mappings</a:t>
                </a:r>
              </a:p>
            </p:txBody>
          </p:sp>
          <p:sp>
            <p:nvSpPr>
              <p:cNvPr id="20" name="TextBox 19">
                <a:extLst>
                  <a:ext uri="{FF2B5EF4-FFF2-40B4-BE49-F238E27FC236}">
                    <a16:creationId xmlns:a16="http://schemas.microsoft.com/office/drawing/2014/main" id="{D4C93605-37A9-DBE5-56A5-BD95FDA38ECB}"/>
                  </a:ext>
                </a:extLst>
              </p:cNvPr>
              <p:cNvSpPr txBox="1"/>
              <p:nvPr/>
            </p:nvSpPr>
            <p:spPr>
              <a:xfrm>
                <a:off x="5433214" y="1860724"/>
                <a:ext cx="695736" cy="288541"/>
              </a:xfrm>
              <a:prstGeom prst="rect">
                <a:avLst/>
              </a:prstGeom>
              <a:noFill/>
            </p:spPr>
            <p:txBody>
              <a:bodyPr wrap="square" rtlCol="0">
                <a:spAutoFit/>
              </a:bodyPr>
              <a:lstStyle/>
              <a:p>
                <a:r>
                  <a:rPr lang="en-US" sz="1900" dirty="0"/>
                  <a:t>SDMX</a:t>
                </a:r>
              </a:p>
            </p:txBody>
          </p:sp>
        </p:grpSp>
        <p:pic>
          <p:nvPicPr>
            <p:cNvPr id="21" name="Graphic 20">
              <a:extLst>
                <a:ext uri="{FF2B5EF4-FFF2-40B4-BE49-F238E27FC236}">
                  <a16:creationId xmlns:a16="http://schemas.microsoft.com/office/drawing/2014/main" id="{33C43A18-DF74-E727-5730-A63B146582F4}"/>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7056" t="6308" r="27344" b="5573"/>
            <a:stretch/>
          </p:blipFill>
          <p:spPr>
            <a:xfrm>
              <a:off x="5888063" y="2551254"/>
              <a:ext cx="1056467" cy="1036741"/>
            </a:xfrm>
            <a:prstGeom prst="rect">
              <a:avLst/>
            </a:prstGeom>
          </p:spPr>
        </p:pic>
      </p:grpSp>
      <p:sp>
        <p:nvSpPr>
          <p:cNvPr id="22" name="TextBox 21">
            <a:extLst>
              <a:ext uri="{FF2B5EF4-FFF2-40B4-BE49-F238E27FC236}">
                <a16:creationId xmlns:a16="http://schemas.microsoft.com/office/drawing/2014/main" id="{87B64A24-37A8-0A8E-E83C-313A638DDB06}"/>
              </a:ext>
            </a:extLst>
          </p:cNvPr>
          <p:cNvSpPr txBox="1"/>
          <p:nvPr/>
        </p:nvSpPr>
        <p:spPr>
          <a:xfrm>
            <a:off x="1426866" y="4174691"/>
            <a:ext cx="9294929" cy="201593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solidFill>
                <a:latin typeface="+mn-lt"/>
              </a:rPr>
              <a:t>Map data files to a DSD</a:t>
            </a:r>
          </a:p>
          <a:p>
            <a:pPr marL="285750" indent="-285750">
              <a:buFont typeface="Arial" panose="020B0604020202020204" pitchFamily="34" charset="0"/>
              <a:buChar char="•"/>
            </a:pPr>
            <a:r>
              <a:rPr lang="en-US" dirty="0">
                <a:solidFill>
                  <a:schemeClr val="tx1"/>
                </a:solidFill>
                <a:latin typeface="+mn-lt"/>
              </a:rPr>
              <a:t>Once mapped, use a tool such as SDMX Converter to transform the files to SDMX datasets</a:t>
            </a:r>
          </a:p>
          <a:p>
            <a:pPr marL="285750" indent="-285750">
              <a:buFont typeface="Arial" panose="020B0604020202020204" pitchFamily="34" charset="0"/>
              <a:buChar char="•"/>
            </a:pPr>
            <a:r>
              <a:rPr lang="en-US" dirty="0">
                <a:solidFill>
                  <a:schemeClr val="tx1"/>
                </a:solidFill>
                <a:latin typeface="+mn-lt"/>
              </a:rPr>
              <a:t>No software development!</a:t>
            </a:r>
          </a:p>
          <a:p>
            <a:pPr marL="285750" indent="-285750">
              <a:buFont typeface="Arial" panose="020B0604020202020204" pitchFamily="34" charset="0"/>
              <a:buChar char="•"/>
            </a:pPr>
            <a:r>
              <a:rPr lang="en-US" dirty="0">
                <a:solidFill>
                  <a:schemeClr val="tx1"/>
                </a:solidFill>
                <a:latin typeface="+mn-lt"/>
              </a:rPr>
              <a:t>Most effort goes to mapping data files to the DSD</a:t>
            </a:r>
          </a:p>
          <a:p>
            <a:pPr marL="742950" lvl="1" indent="-285750">
              <a:buFont typeface="Arial" panose="020B0604020202020204" pitchFamily="34" charset="0"/>
              <a:buChar char="•"/>
            </a:pPr>
            <a:r>
              <a:rPr lang="en-US" sz="1700" dirty="0"/>
              <a:t>Can vary from very simple to very complex</a:t>
            </a:r>
            <a:endParaRPr lang="en-US" sz="1700" dirty="0">
              <a:solidFill>
                <a:schemeClr val="tx1"/>
              </a:solidFill>
            </a:endParaRPr>
          </a:p>
          <a:p>
            <a:pPr marL="285750" indent="-285750">
              <a:buFont typeface="Arial" panose="020B0604020202020204" pitchFamily="34" charset="0"/>
              <a:buChar char="•"/>
            </a:pPr>
            <a:r>
              <a:rPr lang="en-US" dirty="0">
                <a:solidFill>
                  <a:schemeClr val="tx1"/>
                </a:solidFill>
                <a:latin typeface="+mn-lt"/>
              </a:rPr>
              <a:t>Can be used with Eurostat’s SDMX Converter, ILO SMART, and other tools.</a:t>
            </a:r>
          </a:p>
          <a:p>
            <a:pPr marL="285750" indent="-285750">
              <a:buFont typeface="Arial" panose="020B0604020202020204" pitchFamily="34" charset="0"/>
              <a:buChar char="•"/>
            </a:pPr>
            <a:r>
              <a:rPr lang="en-US" dirty="0"/>
              <a:t>We have extensively covered this scenario at previous training events.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a16="http://schemas.microsoft.com/office/drawing/2014/main" id="{CAAA71C1-7823-4DBD-8BEA-88556FB138AE}"/>
              </a:ext>
            </a:extLst>
          </p:cNvPr>
          <p:cNvSpPr>
            <a:spLocks noGrp="1" noChangeArrowheads="1"/>
          </p:cNvSpPr>
          <p:nvPr>
            <p:ph type="title"/>
          </p:nvPr>
        </p:nvSpPr>
        <p:spPr>
          <a:xfrm>
            <a:off x="1429652" y="685800"/>
            <a:ext cx="9926934" cy="834013"/>
          </a:xfrm>
        </p:spPr>
        <p:txBody>
          <a:bodyPr/>
          <a:lstStyle/>
          <a:p>
            <a:pPr eaLnBrk="1" hangingPunct="1"/>
            <a:r>
              <a:rPr lang="en-US" dirty="0"/>
              <a:t>Scenario: relational database to SDMX</a:t>
            </a:r>
            <a:endParaRPr lang="en-US" altLang="en-US" dirty="0"/>
          </a:p>
        </p:txBody>
      </p:sp>
      <p:sp>
        <p:nvSpPr>
          <p:cNvPr id="2" name="Slide Number Placeholder 1">
            <a:extLst>
              <a:ext uri="{FF2B5EF4-FFF2-40B4-BE49-F238E27FC236}">
                <a16:creationId xmlns:a16="http://schemas.microsoft.com/office/drawing/2014/main" id="{A01E42D8-75A6-49B7-8DBE-2EFE61BCC9F6}"/>
              </a:ext>
            </a:extLst>
          </p:cNvPr>
          <p:cNvSpPr>
            <a:spLocks noGrp="1"/>
          </p:cNvSpPr>
          <p:nvPr>
            <p:ph type="sldNum" sz="quarter" idx="12"/>
          </p:nvPr>
        </p:nvSpPr>
        <p:spPr/>
        <p:txBody>
          <a:bodyPr/>
          <a:lstStyle/>
          <a:p>
            <a:pPr>
              <a:defRPr/>
            </a:pPr>
            <a:fld id="{D3584FBB-34E0-4A73-A868-DD997E3622C2}" type="slidenum">
              <a:rPr lang="en-US" altLang="en-US" smtClean="0"/>
              <a:pPr>
                <a:defRPr/>
              </a:pPr>
              <a:t>5</a:t>
            </a:fld>
            <a:endParaRPr lang="en-US" altLang="en-US"/>
          </a:p>
        </p:txBody>
      </p:sp>
      <p:grpSp>
        <p:nvGrpSpPr>
          <p:cNvPr id="5" name="Group 4">
            <a:extLst>
              <a:ext uri="{FF2B5EF4-FFF2-40B4-BE49-F238E27FC236}">
                <a16:creationId xmlns:a16="http://schemas.microsoft.com/office/drawing/2014/main" id="{64A28144-76C9-5086-D642-2D90AFBC909D}"/>
              </a:ext>
            </a:extLst>
          </p:cNvPr>
          <p:cNvGrpSpPr/>
          <p:nvPr/>
        </p:nvGrpSpPr>
        <p:grpSpPr>
          <a:xfrm>
            <a:off x="1066800" y="1475788"/>
            <a:ext cx="8881300" cy="2451448"/>
            <a:chOff x="914898" y="2043001"/>
            <a:chExt cx="8881300" cy="2451448"/>
          </a:xfrm>
        </p:grpSpPr>
        <p:cxnSp>
          <p:nvCxnSpPr>
            <p:cNvPr id="6" name="Straight Arrow Connector 5">
              <a:extLst>
                <a:ext uri="{FF2B5EF4-FFF2-40B4-BE49-F238E27FC236}">
                  <a16:creationId xmlns:a16="http://schemas.microsoft.com/office/drawing/2014/main" id="{7452B312-25ED-A080-CA7C-58624D33934E}"/>
                </a:ext>
              </a:extLst>
            </p:cNvPr>
            <p:cNvCxnSpPr>
              <a:cxnSpLocks/>
              <a:stCxn id="9" idx="3"/>
            </p:cNvCxnSpPr>
            <p:nvPr/>
          </p:nvCxnSpPr>
          <p:spPr>
            <a:xfrm flipV="1">
              <a:off x="2696929" y="3408562"/>
              <a:ext cx="2466404" cy="6905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BB6B696-4BCE-8C55-24E8-89EC03BB8F18}"/>
                </a:ext>
              </a:extLst>
            </p:cNvPr>
            <p:cNvSpPr txBox="1"/>
            <p:nvPr/>
          </p:nvSpPr>
          <p:spPr>
            <a:xfrm rot="20588368">
              <a:off x="2816136" y="3519666"/>
              <a:ext cx="1018429" cy="415494"/>
            </a:xfrm>
            <a:prstGeom prst="rect">
              <a:avLst/>
            </a:prstGeom>
            <a:noFill/>
          </p:spPr>
          <p:txBody>
            <a:bodyPr wrap="square" lIns="121917" tIns="60958" rIns="121917" bIns="60958" rtlCol="0">
              <a:spAutoFit/>
            </a:bodyPr>
            <a:lstStyle/>
            <a:p>
              <a:r>
                <a:rPr lang="en-US" sz="1900" dirty="0"/>
                <a:t>data</a:t>
              </a:r>
            </a:p>
          </p:txBody>
        </p:sp>
        <p:cxnSp>
          <p:nvCxnSpPr>
            <p:cNvPr id="8" name="Straight Arrow Connector 7">
              <a:extLst>
                <a:ext uri="{FF2B5EF4-FFF2-40B4-BE49-F238E27FC236}">
                  <a16:creationId xmlns:a16="http://schemas.microsoft.com/office/drawing/2014/main" id="{B8A254D5-A8B7-255E-2E56-2F6CF1C8A5EF}"/>
                </a:ext>
              </a:extLst>
            </p:cNvPr>
            <p:cNvCxnSpPr>
              <a:cxnSpLocks/>
            </p:cNvCxnSpPr>
            <p:nvPr/>
          </p:nvCxnSpPr>
          <p:spPr>
            <a:xfrm flipV="1">
              <a:off x="1505166" y="3230254"/>
              <a:ext cx="3658167" cy="12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2">
              <a:extLst>
                <a:ext uri="{FF2B5EF4-FFF2-40B4-BE49-F238E27FC236}">
                  <a16:creationId xmlns:a16="http://schemas.microsoft.com/office/drawing/2014/main" id="{7D8F3189-1E2E-58CB-6843-55261A4D37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229" y="3703749"/>
              <a:ext cx="790700" cy="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E06314B1-A3D7-BFDA-2C8B-CB24AF969967}"/>
                </a:ext>
              </a:extLst>
            </p:cNvPr>
            <p:cNvCxnSpPr>
              <a:cxnSpLocks/>
            </p:cNvCxnSpPr>
            <p:nvPr/>
          </p:nvCxnSpPr>
          <p:spPr>
            <a:xfrm>
              <a:off x="2521527" y="2416447"/>
              <a:ext cx="2641806" cy="6034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1C31D97-B68F-C5A7-D02E-3EFA2E5B9A0E}"/>
                </a:ext>
              </a:extLst>
            </p:cNvPr>
            <p:cNvSpPr txBox="1"/>
            <p:nvPr/>
          </p:nvSpPr>
          <p:spPr>
            <a:xfrm rot="1041293">
              <a:off x="2644760" y="2208356"/>
              <a:ext cx="1355441" cy="415494"/>
            </a:xfrm>
            <a:prstGeom prst="rect">
              <a:avLst/>
            </a:prstGeom>
            <a:noFill/>
          </p:spPr>
          <p:txBody>
            <a:bodyPr wrap="square" lIns="121917" tIns="60958" rIns="121917" bIns="60958" rtlCol="0">
              <a:spAutoFit/>
            </a:bodyPr>
            <a:lstStyle/>
            <a:p>
              <a:r>
                <a:rPr lang="en-US" sz="1900" dirty="0"/>
                <a:t>DSD</a:t>
              </a:r>
            </a:p>
          </p:txBody>
        </p:sp>
        <p:sp>
          <p:nvSpPr>
            <p:cNvPr id="12" name="TextBox 11">
              <a:extLst>
                <a:ext uri="{FF2B5EF4-FFF2-40B4-BE49-F238E27FC236}">
                  <a16:creationId xmlns:a16="http://schemas.microsoft.com/office/drawing/2014/main" id="{48BCB769-1918-033B-ACB5-1EA2B021D972}"/>
                </a:ext>
              </a:extLst>
            </p:cNvPr>
            <p:cNvSpPr txBox="1"/>
            <p:nvPr/>
          </p:nvSpPr>
          <p:spPr>
            <a:xfrm>
              <a:off x="1843510" y="2814760"/>
              <a:ext cx="1541799" cy="415494"/>
            </a:xfrm>
            <a:prstGeom prst="rect">
              <a:avLst/>
            </a:prstGeom>
            <a:noFill/>
          </p:spPr>
          <p:txBody>
            <a:bodyPr wrap="square" lIns="121917" tIns="60958" rIns="121917" bIns="60958" rtlCol="0">
              <a:spAutoFit/>
            </a:bodyPr>
            <a:lstStyle/>
            <a:p>
              <a:r>
                <a:rPr lang="en-US" sz="1900" dirty="0"/>
                <a:t>mappings</a:t>
              </a:r>
            </a:p>
          </p:txBody>
        </p:sp>
        <p:pic>
          <p:nvPicPr>
            <p:cNvPr id="13" name="Picture 12" descr="web-server-icon">
              <a:extLst>
                <a:ext uri="{FF2B5EF4-FFF2-40B4-BE49-F238E27FC236}">
                  <a16:creationId xmlns:a16="http://schemas.microsoft.com/office/drawing/2014/main" id="{088A8B08-064D-4913-7B84-21F54090CF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858" y="2635925"/>
              <a:ext cx="1119176" cy="111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3D2B2E3-2305-980D-52AA-30B6B65A0C0E}"/>
                </a:ext>
              </a:extLst>
            </p:cNvPr>
            <p:cNvSpPr txBox="1"/>
            <p:nvPr/>
          </p:nvSpPr>
          <p:spPr>
            <a:xfrm>
              <a:off x="4670653" y="2149348"/>
              <a:ext cx="2927928" cy="415494"/>
            </a:xfrm>
            <a:prstGeom prst="rect">
              <a:avLst/>
            </a:prstGeom>
            <a:noFill/>
          </p:spPr>
          <p:txBody>
            <a:bodyPr wrap="square" lIns="121917" tIns="60958" rIns="121917" bIns="60958" rtlCol="0">
              <a:spAutoFit/>
            </a:bodyPr>
            <a:lstStyle/>
            <a:p>
              <a:r>
                <a:rPr lang="en-US" sz="1900" dirty="0"/>
                <a:t>SDMX Web Service/API</a:t>
              </a:r>
            </a:p>
          </p:txBody>
        </p:sp>
        <p:sp>
          <p:nvSpPr>
            <p:cNvPr id="15" name="TextBox 14">
              <a:extLst>
                <a:ext uri="{FF2B5EF4-FFF2-40B4-BE49-F238E27FC236}">
                  <a16:creationId xmlns:a16="http://schemas.microsoft.com/office/drawing/2014/main" id="{093CEE79-FC3E-0BC3-6035-E759C0A7BAB8}"/>
                </a:ext>
              </a:extLst>
            </p:cNvPr>
            <p:cNvSpPr txBox="1"/>
            <p:nvPr/>
          </p:nvSpPr>
          <p:spPr>
            <a:xfrm>
              <a:off x="8695137" y="2416447"/>
              <a:ext cx="989088" cy="415494"/>
            </a:xfrm>
            <a:prstGeom prst="rect">
              <a:avLst/>
            </a:prstGeom>
            <a:noFill/>
          </p:spPr>
          <p:txBody>
            <a:bodyPr wrap="square" lIns="121917" tIns="60958" rIns="121917" bIns="60958" rtlCol="0">
              <a:spAutoFit/>
            </a:bodyPr>
            <a:lstStyle/>
            <a:p>
              <a:r>
                <a:rPr lang="en-US" sz="1900" dirty="0"/>
                <a:t>SDMX</a:t>
              </a:r>
            </a:p>
          </p:txBody>
        </p:sp>
        <p:cxnSp>
          <p:nvCxnSpPr>
            <p:cNvPr id="16" name="Connector: Elbow 74">
              <a:extLst>
                <a:ext uri="{FF2B5EF4-FFF2-40B4-BE49-F238E27FC236}">
                  <a16:creationId xmlns:a16="http://schemas.microsoft.com/office/drawing/2014/main" id="{FC181FD5-048F-F8D6-03CD-C09734CD2C1E}"/>
                </a:ext>
              </a:extLst>
            </p:cNvPr>
            <p:cNvCxnSpPr>
              <a:cxnSpLocks/>
            </p:cNvCxnSpPr>
            <p:nvPr/>
          </p:nvCxnSpPr>
          <p:spPr>
            <a:xfrm rot="10800000" flipV="1">
              <a:off x="1166821" y="2416447"/>
              <a:ext cx="676688" cy="402648"/>
            </a:xfrm>
            <a:prstGeom prst="bentConnector3">
              <a:avLst>
                <a:gd name="adj1" fmla="val 10050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ctor: Elbow 76">
              <a:extLst>
                <a:ext uri="{FF2B5EF4-FFF2-40B4-BE49-F238E27FC236}">
                  <a16:creationId xmlns:a16="http://schemas.microsoft.com/office/drawing/2014/main" id="{75DE5E28-C01A-D206-7E07-5EAF664B255D}"/>
                </a:ext>
              </a:extLst>
            </p:cNvPr>
            <p:cNvCxnSpPr>
              <a:cxnSpLocks/>
              <a:stCxn id="9" idx="1"/>
            </p:cNvCxnSpPr>
            <p:nvPr/>
          </p:nvCxnSpPr>
          <p:spPr>
            <a:xfrm rot="10800000">
              <a:off x="1166823" y="3617086"/>
              <a:ext cx="739405" cy="482013"/>
            </a:xfrm>
            <a:prstGeom prst="bentConnector3">
              <a:avLst>
                <a:gd name="adj1" fmla="val 98717"/>
              </a:avLst>
            </a:prstGeom>
            <a:ln>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E8F05D1F-51D7-1739-8465-459616464629}"/>
                </a:ext>
              </a:extLst>
            </p:cNvPr>
            <p:cNvPicPr>
              <a:picLocks noChangeAspect="1"/>
            </p:cNvPicPr>
            <p:nvPr/>
          </p:nvPicPr>
          <p:blipFill>
            <a:blip r:embed="rId5"/>
            <a:stretch>
              <a:fillRect/>
            </a:stretch>
          </p:blipFill>
          <p:spPr>
            <a:xfrm>
              <a:off x="8583165" y="2849319"/>
              <a:ext cx="1213033" cy="787267"/>
            </a:xfrm>
            <a:prstGeom prst="rect">
              <a:avLst/>
            </a:prstGeom>
          </p:spPr>
        </p:pic>
        <p:sp>
          <p:nvSpPr>
            <p:cNvPr id="19" name="Arrow: Right 90">
              <a:extLst>
                <a:ext uri="{FF2B5EF4-FFF2-40B4-BE49-F238E27FC236}">
                  <a16:creationId xmlns:a16="http://schemas.microsoft.com/office/drawing/2014/main" id="{C5209826-6B1D-7E17-00A2-472B1735B92E}"/>
                </a:ext>
              </a:extLst>
            </p:cNvPr>
            <p:cNvSpPr/>
            <p:nvPr/>
          </p:nvSpPr>
          <p:spPr bwMode="auto">
            <a:xfrm>
              <a:off x="6866714" y="3022507"/>
              <a:ext cx="1525664" cy="455507"/>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38" tIns="45719" rIns="91438" bIns="45719" numCol="1" rtlCol="0" anchor="t" anchorCtr="0" compatLnSpc="1">
              <a:prstTxWarp prst="textNoShape">
                <a:avLst/>
              </a:prstTxWarp>
            </a:bodyPr>
            <a:lstStyle/>
            <a:p>
              <a:pPr defTabSz="914377"/>
              <a:endParaRPr lang="en-US">
                <a:latin typeface="Times New Roman" pitchFamily="18" charset="0"/>
              </a:endParaRPr>
            </a:p>
          </p:txBody>
        </p:sp>
        <p:pic>
          <p:nvPicPr>
            <p:cNvPr id="20" name="Content Placeholder 3">
              <a:extLst>
                <a:ext uri="{FF2B5EF4-FFF2-40B4-BE49-F238E27FC236}">
                  <a16:creationId xmlns:a16="http://schemas.microsoft.com/office/drawing/2014/main" id="{5134A8CB-AAB8-845B-76F6-CA2FF8293C94}"/>
                </a:ext>
              </a:extLst>
            </p:cNvPr>
            <p:cNvPicPr>
              <a:picLocks noChangeAspect="1"/>
            </p:cNvPicPr>
            <p:nvPr/>
          </p:nvPicPr>
          <p:blipFill>
            <a:blip r:embed="rId6"/>
            <a:stretch>
              <a:fillRect/>
            </a:stretch>
          </p:blipFill>
          <p:spPr>
            <a:xfrm>
              <a:off x="1985695" y="2043001"/>
              <a:ext cx="466559" cy="564536"/>
            </a:xfrm>
            <a:prstGeom prst="rect">
              <a:avLst/>
            </a:prstGeom>
            <a:noFill/>
            <a:ln>
              <a:noFill/>
            </a:ln>
          </p:spPr>
        </p:pic>
        <p:pic>
          <p:nvPicPr>
            <p:cNvPr id="21" name="Picture 20">
              <a:extLst>
                <a:ext uri="{FF2B5EF4-FFF2-40B4-BE49-F238E27FC236}">
                  <a16:creationId xmlns:a16="http://schemas.microsoft.com/office/drawing/2014/main" id="{3079BF40-4D5D-7FAD-E1A9-9E81FCA4447C}"/>
                </a:ext>
              </a:extLst>
            </p:cNvPr>
            <p:cNvPicPr>
              <a:picLocks noChangeAspect="1"/>
            </p:cNvPicPr>
            <p:nvPr/>
          </p:nvPicPr>
          <p:blipFill>
            <a:blip r:embed="rId7"/>
            <a:stretch>
              <a:fillRect/>
            </a:stretch>
          </p:blipFill>
          <p:spPr>
            <a:xfrm>
              <a:off x="914898" y="2943047"/>
              <a:ext cx="503841" cy="599812"/>
            </a:xfrm>
            <a:prstGeom prst="rect">
              <a:avLst/>
            </a:prstGeom>
          </p:spPr>
        </p:pic>
      </p:grpSp>
      <p:sp>
        <p:nvSpPr>
          <p:cNvPr id="23" name="TextBox 22">
            <a:extLst>
              <a:ext uri="{FF2B5EF4-FFF2-40B4-BE49-F238E27FC236}">
                <a16:creationId xmlns:a16="http://schemas.microsoft.com/office/drawing/2014/main" id="{4980FC7A-4A31-6CED-F61B-925180C3B8EE}"/>
              </a:ext>
            </a:extLst>
          </p:cNvPr>
          <p:cNvSpPr txBox="1"/>
          <p:nvPr/>
        </p:nvSpPr>
        <p:spPr>
          <a:xfrm>
            <a:off x="1429652" y="4409518"/>
            <a:ext cx="9567670" cy="1698927"/>
          </a:xfrm>
          <a:prstGeom prst="rect">
            <a:avLst/>
          </a:prstGeom>
          <a:noFill/>
        </p:spPr>
        <p:txBody>
          <a:bodyPr wrap="square">
            <a:spAutoFit/>
          </a:bodyPr>
          <a:lstStyle/>
          <a:p>
            <a:pPr marL="342900" indent="-342900" defTabSz="457200">
              <a:spcBef>
                <a:spcPct val="20000"/>
              </a:spcBef>
              <a:spcAft>
                <a:spcPct val="0"/>
              </a:spcAft>
              <a:buFont typeface="Verdana" panose="020B0604030504040204" pitchFamily="34" charset="0"/>
              <a:buChar char="•"/>
            </a:pPr>
            <a:r>
              <a:rPr lang="en-US" sz="1800" kern="1200" dirty="0">
                <a:cs typeface="Arial" charset="0"/>
              </a:rPr>
              <a:t>Use software such as SDMX Reference Infrastructure to map a statistical database to the DSD</a:t>
            </a:r>
          </a:p>
          <a:p>
            <a:pPr marL="342900" indent="-342900" defTabSz="457200">
              <a:spcBef>
                <a:spcPct val="20000"/>
              </a:spcBef>
              <a:spcAft>
                <a:spcPct val="0"/>
              </a:spcAft>
              <a:buFont typeface="Verdana" panose="020B0604030504040204" pitchFamily="34" charset="0"/>
              <a:buChar char="•"/>
            </a:pPr>
            <a:r>
              <a:rPr lang="en-US" sz="1800" kern="1200" dirty="0">
                <a:cs typeface="Arial" charset="0"/>
              </a:rPr>
              <a:t>Once mapped, the data is available at the SDMX API</a:t>
            </a:r>
          </a:p>
          <a:p>
            <a:pPr marL="342900" indent="-342900" defTabSz="457200">
              <a:spcBef>
                <a:spcPct val="20000"/>
              </a:spcBef>
              <a:spcAft>
                <a:spcPct val="0"/>
              </a:spcAft>
              <a:buFont typeface="Verdana" panose="020B0604030504040204" pitchFamily="34" charset="0"/>
              <a:buChar char="•"/>
            </a:pPr>
            <a:r>
              <a:rPr lang="en-US" sz="1800" kern="1200" dirty="0">
                <a:cs typeface="Arial" charset="0"/>
              </a:rPr>
              <a:t>No software development!</a:t>
            </a:r>
          </a:p>
          <a:p>
            <a:pPr marL="342900" indent="-342900" defTabSz="457200">
              <a:spcBef>
                <a:spcPct val="20000"/>
              </a:spcBef>
              <a:spcAft>
                <a:spcPct val="0"/>
              </a:spcAft>
              <a:buFont typeface="Verdana" panose="020B0604030504040204" pitchFamily="34" charset="0"/>
              <a:buChar char="•"/>
            </a:pPr>
            <a:r>
              <a:rPr lang="en-US" sz="1800" kern="1200" dirty="0">
                <a:cs typeface="Arial" charset="0"/>
              </a:rPr>
              <a:t>Most effort goes to mapping the database to the DSD</a:t>
            </a:r>
          </a:p>
          <a:p>
            <a:pPr marL="342900" indent="-342900" defTabSz="457200">
              <a:spcBef>
                <a:spcPct val="20000"/>
              </a:spcBef>
              <a:spcAft>
                <a:spcPct val="0"/>
              </a:spcAft>
              <a:buFont typeface="Verdana" panose="020B0604030504040204" pitchFamily="34" charset="0"/>
              <a:buChar char="•"/>
            </a:pPr>
            <a:r>
              <a:rPr lang="en-US" b="1" dirty="0">
                <a:cs typeface="Arial" charset="0"/>
              </a:rPr>
              <a:t>This is the scenario will be working on at this workshop.</a:t>
            </a:r>
            <a:endParaRPr lang="en-US" sz="1800" b="1" kern="1200" dirty="0">
              <a:cs typeface="Arial"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4CBD5A7-E86D-4428-BE9F-1D942D5E6B07}"/>
              </a:ext>
            </a:extLst>
          </p:cNvPr>
          <p:cNvSpPr>
            <a:spLocks noGrp="1" noChangeArrowheads="1"/>
          </p:cNvSpPr>
          <p:nvPr>
            <p:ph type="title"/>
          </p:nvPr>
        </p:nvSpPr>
        <p:spPr>
          <a:xfrm>
            <a:off x="1426866" y="608490"/>
            <a:ext cx="9926934" cy="834013"/>
          </a:xfrm>
        </p:spPr>
        <p:txBody>
          <a:bodyPr/>
          <a:lstStyle/>
          <a:p>
            <a:r>
              <a:rPr lang="en-US" dirty="0"/>
              <a:t>Scenario: micro-data to SDMX</a:t>
            </a:r>
            <a:endParaRPr lang="en-US" altLang="en-US" dirty="0"/>
          </a:p>
        </p:txBody>
      </p:sp>
      <p:sp>
        <p:nvSpPr>
          <p:cNvPr id="2" name="Slide Number Placeholder 1">
            <a:extLst>
              <a:ext uri="{FF2B5EF4-FFF2-40B4-BE49-F238E27FC236}">
                <a16:creationId xmlns:a16="http://schemas.microsoft.com/office/drawing/2014/main" id="{4C2FBA3C-7906-483E-9C66-65541CFB6DD7}"/>
              </a:ext>
            </a:extLst>
          </p:cNvPr>
          <p:cNvSpPr>
            <a:spLocks noGrp="1"/>
          </p:cNvSpPr>
          <p:nvPr>
            <p:ph type="sldNum" sz="quarter" idx="12"/>
          </p:nvPr>
        </p:nvSpPr>
        <p:spPr/>
        <p:txBody>
          <a:bodyPr/>
          <a:lstStyle/>
          <a:p>
            <a:pPr>
              <a:defRPr/>
            </a:pPr>
            <a:fld id="{D3584FBB-34E0-4A73-A868-DD997E3622C2}" type="slidenum">
              <a:rPr lang="en-US" altLang="en-US" smtClean="0"/>
              <a:pPr>
                <a:defRPr/>
              </a:pPr>
              <a:t>6</a:t>
            </a:fld>
            <a:endParaRPr lang="en-US" altLang="en-US"/>
          </a:p>
        </p:txBody>
      </p:sp>
      <p:grpSp>
        <p:nvGrpSpPr>
          <p:cNvPr id="5" name="Group 4">
            <a:extLst>
              <a:ext uri="{FF2B5EF4-FFF2-40B4-BE49-F238E27FC236}">
                <a16:creationId xmlns:a16="http://schemas.microsoft.com/office/drawing/2014/main" id="{69AB7AEC-7D92-8547-E73B-A6ECE22D415E}"/>
              </a:ext>
            </a:extLst>
          </p:cNvPr>
          <p:cNvGrpSpPr/>
          <p:nvPr/>
        </p:nvGrpSpPr>
        <p:grpSpPr>
          <a:xfrm>
            <a:off x="1219200" y="1219200"/>
            <a:ext cx="8604934" cy="3034541"/>
            <a:chOff x="1079290" y="1800763"/>
            <a:chExt cx="8604934" cy="3034541"/>
          </a:xfrm>
        </p:grpSpPr>
        <p:pic>
          <p:nvPicPr>
            <p:cNvPr id="6" name="Picture 2">
              <a:extLst>
                <a:ext uri="{FF2B5EF4-FFF2-40B4-BE49-F238E27FC236}">
                  <a16:creationId xmlns:a16="http://schemas.microsoft.com/office/drawing/2014/main" id="{A1A840BC-27B5-4618-9F66-FB35CA15F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800" y="1856484"/>
              <a:ext cx="715225" cy="72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62EE950F-F795-65E2-3E0F-FB1E498D9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290" y="2734205"/>
              <a:ext cx="708415" cy="101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3AF76E2D-CAD3-7AAE-E0C3-4162E6912AF8}"/>
                </a:ext>
              </a:extLst>
            </p:cNvPr>
            <p:cNvPicPr>
              <a:picLocks noChangeAspect="1"/>
            </p:cNvPicPr>
            <p:nvPr/>
          </p:nvPicPr>
          <p:blipFill>
            <a:blip r:embed="rId5"/>
            <a:stretch>
              <a:fillRect/>
            </a:stretch>
          </p:blipFill>
          <p:spPr>
            <a:xfrm>
              <a:off x="1498741" y="3958775"/>
              <a:ext cx="736283" cy="876529"/>
            </a:xfrm>
            <a:prstGeom prst="rect">
              <a:avLst/>
            </a:prstGeom>
          </p:spPr>
        </p:pic>
        <p:pic>
          <p:nvPicPr>
            <p:cNvPr id="9" name="Picture 4">
              <a:extLst>
                <a:ext uri="{FF2B5EF4-FFF2-40B4-BE49-F238E27FC236}">
                  <a16:creationId xmlns:a16="http://schemas.microsoft.com/office/drawing/2014/main" id="{A4CA9CEF-E89A-E972-D1D8-93927134B1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7948" y="3082450"/>
              <a:ext cx="1084498" cy="100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A1CFF5CE-ADE6-A76A-83BE-B907744888BB}"/>
                </a:ext>
              </a:extLst>
            </p:cNvPr>
            <p:cNvSpPr txBox="1"/>
            <p:nvPr/>
          </p:nvSpPr>
          <p:spPr>
            <a:xfrm>
              <a:off x="5587225" y="2583433"/>
              <a:ext cx="1290339" cy="369332"/>
            </a:xfrm>
            <a:prstGeom prst="rect">
              <a:avLst/>
            </a:prstGeom>
            <a:noFill/>
          </p:spPr>
          <p:txBody>
            <a:bodyPr wrap="square" rtlCol="0">
              <a:spAutoFit/>
            </a:bodyPr>
            <a:lstStyle/>
            <a:p>
              <a:r>
                <a:rPr lang="en-US" dirty="0"/>
                <a:t>ILO SMART</a:t>
              </a:r>
              <a:endParaRPr lang="en-GB" dirty="0"/>
            </a:p>
          </p:txBody>
        </p:sp>
        <p:cxnSp>
          <p:nvCxnSpPr>
            <p:cNvPr id="11" name="Straight Arrow Connector 10">
              <a:extLst>
                <a:ext uri="{FF2B5EF4-FFF2-40B4-BE49-F238E27FC236}">
                  <a16:creationId xmlns:a16="http://schemas.microsoft.com/office/drawing/2014/main" id="{78AA0160-3D2B-ACCE-0ED3-916FA3A264A5}"/>
                </a:ext>
              </a:extLst>
            </p:cNvPr>
            <p:cNvCxnSpPr>
              <a:cxnSpLocks/>
            </p:cNvCxnSpPr>
            <p:nvPr/>
          </p:nvCxnSpPr>
          <p:spPr>
            <a:xfrm>
              <a:off x="1876425" y="3241144"/>
              <a:ext cx="3714750" cy="5069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4872092-1659-4E57-9192-142B59CFD7E3}"/>
                </a:ext>
              </a:extLst>
            </p:cNvPr>
            <p:cNvSpPr txBox="1"/>
            <p:nvPr/>
          </p:nvSpPr>
          <p:spPr>
            <a:xfrm rot="574834">
              <a:off x="1900250" y="2927559"/>
              <a:ext cx="1541799" cy="415494"/>
            </a:xfrm>
            <a:prstGeom prst="rect">
              <a:avLst/>
            </a:prstGeom>
            <a:noFill/>
          </p:spPr>
          <p:txBody>
            <a:bodyPr wrap="square" lIns="121917" tIns="60958" rIns="121917" bIns="60958" rtlCol="0">
              <a:spAutoFit/>
            </a:bodyPr>
            <a:lstStyle/>
            <a:p>
              <a:r>
                <a:rPr lang="en-US" sz="1900" dirty="0"/>
                <a:t>micro-data</a:t>
              </a:r>
            </a:p>
          </p:txBody>
        </p:sp>
        <p:cxnSp>
          <p:nvCxnSpPr>
            <p:cNvPr id="13" name="Straight Arrow Connector 12">
              <a:extLst>
                <a:ext uri="{FF2B5EF4-FFF2-40B4-BE49-F238E27FC236}">
                  <a16:creationId xmlns:a16="http://schemas.microsoft.com/office/drawing/2014/main" id="{30170C04-92DB-3271-4E55-9805808B2EA7}"/>
                </a:ext>
              </a:extLst>
            </p:cNvPr>
            <p:cNvCxnSpPr>
              <a:cxnSpLocks/>
            </p:cNvCxnSpPr>
            <p:nvPr/>
          </p:nvCxnSpPr>
          <p:spPr>
            <a:xfrm>
              <a:off x="2514600" y="2490015"/>
              <a:ext cx="3076575" cy="1004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3D1AAC6-2420-6338-A317-994105D94F7B}"/>
                </a:ext>
              </a:extLst>
            </p:cNvPr>
            <p:cNvSpPr txBox="1"/>
            <p:nvPr/>
          </p:nvSpPr>
          <p:spPr>
            <a:xfrm rot="1133223">
              <a:off x="2540342" y="2282269"/>
              <a:ext cx="1541799" cy="415494"/>
            </a:xfrm>
            <a:prstGeom prst="rect">
              <a:avLst/>
            </a:prstGeom>
            <a:noFill/>
          </p:spPr>
          <p:txBody>
            <a:bodyPr wrap="square" lIns="121917" tIns="60958" rIns="121917" bIns="60958" rtlCol="0">
              <a:spAutoFit/>
            </a:bodyPr>
            <a:lstStyle/>
            <a:p>
              <a:r>
                <a:rPr lang="en-US" sz="1900" dirty="0"/>
                <a:t>micro-data</a:t>
              </a:r>
            </a:p>
          </p:txBody>
        </p:sp>
        <p:cxnSp>
          <p:nvCxnSpPr>
            <p:cNvPr id="15" name="Straight Arrow Connector 14">
              <a:extLst>
                <a:ext uri="{FF2B5EF4-FFF2-40B4-BE49-F238E27FC236}">
                  <a16:creationId xmlns:a16="http://schemas.microsoft.com/office/drawing/2014/main" id="{68B38BE7-8EE9-EFF7-D239-B94E7F2E59A2}"/>
                </a:ext>
              </a:extLst>
            </p:cNvPr>
            <p:cNvCxnSpPr>
              <a:cxnSpLocks/>
            </p:cNvCxnSpPr>
            <p:nvPr/>
          </p:nvCxnSpPr>
          <p:spPr>
            <a:xfrm flipV="1">
              <a:off x="2354025" y="3958775"/>
              <a:ext cx="3237150" cy="410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D50AD3D-906F-2678-9C7F-79BE38F5E7E6}"/>
                </a:ext>
              </a:extLst>
            </p:cNvPr>
            <p:cNvSpPr txBox="1"/>
            <p:nvPr/>
          </p:nvSpPr>
          <p:spPr>
            <a:xfrm rot="21218548">
              <a:off x="2248897" y="3813287"/>
              <a:ext cx="2969805" cy="415494"/>
            </a:xfrm>
            <a:prstGeom prst="rect">
              <a:avLst/>
            </a:prstGeom>
            <a:noFill/>
          </p:spPr>
          <p:txBody>
            <a:bodyPr wrap="square" lIns="121917" tIns="60958" rIns="121917" bIns="60958" rtlCol="0">
              <a:spAutoFit/>
            </a:bodyPr>
            <a:lstStyle/>
            <a:p>
              <a:r>
                <a:rPr lang="en-US" sz="1900" dirty="0"/>
                <a:t>aggregation and mappings</a:t>
              </a:r>
            </a:p>
          </p:txBody>
        </p:sp>
        <p:sp>
          <p:nvSpPr>
            <p:cNvPr id="17" name="TextBox 16">
              <a:extLst>
                <a:ext uri="{FF2B5EF4-FFF2-40B4-BE49-F238E27FC236}">
                  <a16:creationId xmlns:a16="http://schemas.microsoft.com/office/drawing/2014/main" id="{007EA747-A8C2-253B-C069-C332988BE42B}"/>
                </a:ext>
              </a:extLst>
            </p:cNvPr>
            <p:cNvSpPr txBox="1"/>
            <p:nvPr/>
          </p:nvSpPr>
          <p:spPr>
            <a:xfrm>
              <a:off x="8583163" y="2728374"/>
              <a:ext cx="989088" cy="415494"/>
            </a:xfrm>
            <a:prstGeom prst="rect">
              <a:avLst/>
            </a:prstGeom>
            <a:noFill/>
          </p:spPr>
          <p:txBody>
            <a:bodyPr wrap="square" lIns="121917" tIns="60958" rIns="121917" bIns="60958" rtlCol="0">
              <a:spAutoFit/>
            </a:bodyPr>
            <a:lstStyle/>
            <a:p>
              <a:r>
                <a:rPr lang="en-US" sz="1900" dirty="0"/>
                <a:t>SDMX</a:t>
              </a:r>
            </a:p>
          </p:txBody>
        </p:sp>
        <p:pic>
          <p:nvPicPr>
            <p:cNvPr id="18" name="Picture 17">
              <a:extLst>
                <a:ext uri="{FF2B5EF4-FFF2-40B4-BE49-F238E27FC236}">
                  <a16:creationId xmlns:a16="http://schemas.microsoft.com/office/drawing/2014/main" id="{2448009A-8AF1-059E-4BAA-4CDDE599D6D0}"/>
                </a:ext>
              </a:extLst>
            </p:cNvPr>
            <p:cNvPicPr>
              <a:picLocks noChangeAspect="1"/>
            </p:cNvPicPr>
            <p:nvPr/>
          </p:nvPicPr>
          <p:blipFill>
            <a:blip r:embed="rId7"/>
            <a:stretch>
              <a:fillRect/>
            </a:stretch>
          </p:blipFill>
          <p:spPr>
            <a:xfrm>
              <a:off x="8471191" y="3171508"/>
              <a:ext cx="1213033" cy="787267"/>
            </a:xfrm>
            <a:prstGeom prst="rect">
              <a:avLst/>
            </a:prstGeom>
          </p:spPr>
        </p:pic>
        <p:sp>
          <p:nvSpPr>
            <p:cNvPr id="19" name="Arrow: Right 90">
              <a:extLst>
                <a:ext uri="{FF2B5EF4-FFF2-40B4-BE49-F238E27FC236}">
                  <a16:creationId xmlns:a16="http://schemas.microsoft.com/office/drawing/2014/main" id="{938770AC-84CF-74A9-CF49-872BF2FC841B}"/>
                </a:ext>
              </a:extLst>
            </p:cNvPr>
            <p:cNvSpPr/>
            <p:nvPr/>
          </p:nvSpPr>
          <p:spPr bwMode="auto">
            <a:xfrm>
              <a:off x="6802446" y="3357651"/>
              <a:ext cx="1525664" cy="455507"/>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38" tIns="45719" rIns="91438" bIns="45719" numCol="1" rtlCol="0" anchor="t" anchorCtr="0" compatLnSpc="1">
              <a:prstTxWarp prst="textNoShape">
                <a:avLst/>
              </a:prstTxWarp>
            </a:bodyPr>
            <a:lstStyle/>
            <a:p>
              <a:pPr defTabSz="914377"/>
              <a:endParaRPr lang="en-US">
                <a:latin typeface="Times New Roman" pitchFamily="18" charset="0"/>
              </a:endParaRPr>
            </a:p>
          </p:txBody>
        </p:sp>
        <p:pic>
          <p:nvPicPr>
            <p:cNvPr id="20" name="Content Placeholder 3">
              <a:extLst>
                <a:ext uri="{FF2B5EF4-FFF2-40B4-BE49-F238E27FC236}">
                  <a16:creationId xmlns:a16="http://schemas.microsoft.com/office/drawing/2014/main" id="{28FB6820-7CF6-E5E3-26DF-DC494EBAC92B}"/>
                </a:ext>
              </a:extLst>
            </p:cNvPr>
            <p:cNvPicPr>
              <a:picLocks noChangeAspect="1"/>
            </p:cNvPicPr>
            <p:nvPr/>
          </p:nvPicPr>
          <p:blipFill>
            <a:blip r:embed="rId8"/>
            <a:stretch>
              <a:fillRect/>
            </a:stretch>
          </p:blipFill>
          <p:spPr>
            <a:xfrm>
              <a:off x="3662942" y="1800763"/>
              <a:ext cx="483715" cy="564536"/>
            </a:xfrm>
            <a:prstGeom prst="rect">
              <a:avLst/>
            </a:prstGeom>
            <a:noFill/>
            <a:ln>
              <a:noFill/>
            </a:ln>
          </p:spPr>
        </p:pic>
        <p:cxnSp>
          <p:nvCxnSpPr>
            <p:cNvPr id="21" name="Straight Arrow Connector 20">
              <a:extLst>
                <a:ext uri="{FF2B5EF4-FFF2-40B4-BE49-F238E27FC236}">
                  <a16:creationId xmlns:a16="http://schemas.microsoft.com/office/drawing/2014/main" id="{F944BE64-E5A9-9942-4B83-4D60FCBE49D2}"/>
                </a:ext>
              </a:extLst>
            </p:cNvPr>
            <p:cNvCxnSpPr>
              <a:cxnSpLocks/>
            </p:cNvCxnSpPr>
            <p:nvPr/>
          </p:nvCxnSpPr>
          <p:spPr>
            <a:xfrm>
              <a:off x="4240112" y="2253541"/>
              <a:ext cx="1351063" cy="9876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24B6FC8-0557-31C7-7DF7-20C21F825CFE}"/>
                </a:ext>
              </a:extLst>
            </p:cNvPr>
            <p:cNvSpPr txBox="1"/>
            <p:nvPr/>
          </p:nvSpPr>
          <p:spPr>
            <a:xfrm rot="2173337">
              <a:off x="4479855" y="2297655"/>
              <a:ext cx="871577" cy="384721"/>
            </a:xfrm>
            <a:prstGeom prst="rect">
              <a:avLst/>
            </a:prstGeom>
            <a:noFill/>
          </p:spPr>
          <p:txBody>
            <a:bodyPr wrap="square" rtlCol="0">
              <a:spAutoFit/>
            </a:bodyPr>
            <a:lstStyle/>
            <a:p>
              <a:r>
                <a:rPr lang="en-US" sz="1900" dirty="0"/>
                <a:t>DSD</a:t>
              </a:r>
            </a:p>
          </p:txBody>
        </p:sp>
      </p:grpSp>
      <p:sp>
        <p:nvSpPr>
          <p:cNvPr id="23" name="TextBox 22">
            <a:extLst>
              <a:ext uri="{FF2B5EF4-FFF2-40B4-BE49-F238E27FC236}">
                <a16:creationId xmlns:a16="http://schemas.microsoft.com/office/drawing/2014/main" id="{749C9938-EFA5-444C-0148-62CDFA1D9132}"/>
              </a:ext>
            </a:extLst>
          </p:cNvPr>
          <p:cNvSpPr txBox="1"/>
          <p:nvPr/>
        </p:nvSpPr>
        <p:spPr>
          <a:xfrm>
            <a:off x="1039304" y="4684873"/>
            <a:ext cx="10058400" cy="1477328"/>
          </a:xfrm>
          <a:prstGeom prst="rect">
            <a:avLst/>
          </a:prstGeom>
          <a:noFill/>
        </p:spPr>
        <p:txBody>
          <a:bodyPr wrap="square" rtlCol="0">
            <a:spAutoFit/>
          </a:bodyPr>
          <a:lstStyle/>
          <a:p>
            <a:pPr marL="285750" lvl="0" indent="-285750">
              <a:buClrTx/>
              <a:buFont typeface="Arial" panose="020B0604020202020204" pitchFamily="34" charset="0"/>
              <a:buChar char="•"/>
            </a:pPr>
            <a:r>
              <a:rPr lang="en-US" altLang="en-US" sz="1800" dirty="0"/>
              <a:t>The ILO SMART tool enables the user to define aggregation operations on micro-data sets, map the aggregates to codes and concepts of a DSD, and convert the data to SDMX</a:t>
            </a:r>
          </a:p>
          <a:p>
            <a:pPr marL="285750" lvl="0" indent="-285750">
              <a:buClrTx/>
              <a:buFont typeface="Arial" panose="020B0604020202020204" pitchFamily="34" charset="0"/>
              <a:buChar char="•"/>
            </a:pPr>
            <a:r>
              <a:rPr lang="en-US" altLang="en-US" sz="1800" dirty="0"/>
              <a:t>No software development</a:t>
            </a:r>
          </a:p>
          <a:p>
            <a:pPr marL="285750" lvl="0" indent="-285750">
              <a:buClrTx/>
              <a:buFont typeface="Arial" panose="020B0604020202020204" pitchFamily="34" charset="0"/>
              <a:buChar char="•"/>
            </a:pPr>
            <a:r>
              <a:rPr lang="en-US" altLang="en-US" sz="1800" dirty="0"/>
              <a:t>Most effort goes to defining aggregation and mapping</a:t>
            </a:r>
          </a:p>
          <a:p>
            <a:endParaRPr 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D595-9510-41E0-A9C7-2E8440F21A3F}"/>
              </a:ext>
            </a:extLst>
          </p:cNvPr>
          <p:cNvSpPr>
            <a:spLocks noGrp="1"/>
          </p:cNvSpPr>
          <p:nvPr>
            <p:ph type="title"/>
          </p:nvPr>
        </p:nvSpPr>
        <p:spPr>
          <a:xfrm>
            <a:off x="1524000" y="685800"/>
            <a:ext cx="9926934" cy="834013"/>
          </a:xfrm>
        </p:spPr>
        <p:txBody>
          <a:bodyPr/>
          <a:lstStyle/>
          <a:p>
            <a:r>
              <a:rPr lang="en-US" dirty="0"/>
              <a:t>Scenario: Native SDMX data warehouse</a:t>
            </a:r>
          </a:p>
        </p:txBody>
      </p:sp>
      <p:sp>
        <p:nvSpPr>
          <p:cNvPr id="3" name="Content Placeholder 2">
            <a:extLst>
              <a:ext uri="{FF2B5EF4-FFF2-40B4-BE49-F238E27FC236}">
                <a16:creationId xmlns:a16="http://schemas.microsoft.com/office/drawing/2014/main" id="{6A756A47-9D9A-4D59-AE85-831C5DDE14EE}"/>
              </a:ext>
            </a:extLst>
          </p:cNvPr>
          <p:cNvSpPr>
            <a:spLocks noGrp="1"/>
          </p:cNvSpPr>
          <p:nvPr>
            <p:ph idx="1"/>
          </p:nvPr>
        </p:nvSpPr>
        <p:spPr>
          <a:xfrm>
            <a:off x="1426866" y="1519814"/>
            <a:ext cx="9926933" cy="4814846"/>
          </a:xfrm>
        </p:spPr>
        <p:txBody>
          <a:bodyPr>
            <a:normAutofit/>
          </a:bodyPr>
          <a:lstStyle/>
          <a:p>
            <a:r>
              <a:rPr lang="en-US" dirty="0"/>
              <a:t>In this scenario, reporting or dissemination is fully based on SDMX.</a:t>
            </a:r>
          </a:p>
          <a:p>
            <a:r>
              <a:rPr lang="en-US" dirty="0"/>
              <a:t>SDMX datasets can be automatically loaded into a database created on the basis of SDMX DSDs and other structural metadata.</a:t>
            </a:r>
          </a:p>
          <a:p>
            <a:r>
              <a:rPr lang="en-US" b="1" dirty="0"/>
              <a:t>.Stat Data Lifecycle Manager</a:t>
            </a:r>
            <a:r>
              <a:rPr lang="en-US" dirty="0"/>
              <a:t> (part of the .Stat suite), </a:t>
            </a:r>
            <a:r>
              <a:rPr lang="en-US" b="1" dirty="0"/>
              <a:t>ISTAT Data Manager</a:t>
            </a:r>
            <a:r>
              <a:rPr lang="en-US" dirty="0"/>
              <a:t> (part of the ISTAT Toolkit), and </a:t>
            </a:r>
            <a:r>
              <a:rPr lang="en-US" b="1" dirty="0" err="1"/>
              <a:t>Regnology</a:t>
            </a:r>
            <a:r>
              <a:rPr lang="en-US" b="1" dirty="0"/>
              <a:t> Fusion Statistics</a:t>
            </a:r>
            <a:r>
              <a:rPr lang="en-US" dirty="0"/>
              <a:t> (formerly Fusion Registry Enterprise)</a:t>
            </a:r>
            <a:r>
              <a:rPr lang="en-US" b="1" dirty="0"/>
              <a:t> </a:t>
            </a:r>
            <a:r>
              <a:rPr lang="en-US" dirty="0"/>
              <a:t>are some of the tools that implement this paradigm.</a:t>
            </a:r>
          </a:p>
          <a:p>
            <a:r>
              <a:rPr lang="en-US" dirty="0"/>
              <a:t>Data loaded to the database are automatically available at an SDMX API.</a:t>
            </a:r>
            <a:endParaRPr lang="en-GB" dirty="0"/>
          </a:p>
          <a:p>
            <a:endParaRPr lang="en-US" dirty="0"/>
          </a:p>
          <a:p>
            <a:endParaRPr lang="en-US" dirty="0"/>
          </a:p>
        </p:txBody>
      </p:sp>
      <p:sp>
        <p:nvSpPr>
          <p:cNvPr id="4" name="Slide Number Placeholder 3">
            <a:extLst>
              <a:ext uri="{FF2B5EF4-FFF2-40B4-BE49-F238E27FC236}">
                <a16:creationId xmlns:a16="http://schemas.microsoft.com/office/drawing/2014/main" id="{8F321618-0916-42EB-99FE-AE7EAE597764}"/>
              </a:ext>
            </a:extLst>
          </p:cNvPr>
          <p:cNvSpPr>
            <a:spLocks noGrp="1"/>
          </p:cNvSpPr>
          <p:nvPr>
            <p:ph type="sldNum" sz="quarter" idx="12"/>
          </p:nvPr>
        </p:nvSpPr>
        <p:spPr/>
        <p:txBody>
          <a:bodyPr/>
          <a:lstStyle/>
          <a:p>
            <a:pPr>
              <a:defRPr/>
            </a:pPr>
            <a:fld id="{D3584FBB-34E0-4A73-A868-DD997E3622C2}" type="slidenum">
              <a:rPr lang="en-US" altLang="en-US" smtClean="0"/>
              <a:pPr>
                <a:defRPr/>
              </a:pPr>
              <a:t>7</a:t>
            </a:fld>
            <a:endParaRPr lang="en-US" altLang="en-US"/>
          </a:p>
        </p:txBody>
      </p:sp>
    </p:spTree>
    <p:custDataLst>
      <p:tags r:id="rId1"/>
    </p:custDataLst>
    <p:extLst>
      <p:ext uri="{BB962C8B-B14F-4D97-AF65-F5344CB8AC3E}">
        <p14:creationId xmlns:p14="http://schemas.microsoft.com/office/powerpoint/2010/main" val="267304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A751-78D3-4716-8412-7CAB356489FB}"/>
              </a:ext>
            </a:extLst>
          </p:cNvPr>
          <p:cNvSpPr>
            <a:spLocks noGrp="1"/>
          </p:cNvSpPr>
          <p:nvPr>
            <p:ph type="title"/>
          </p:nvPr>
        </p:nvSpPr>
        <p:spPr>
          <a:xfrm>
            <a:off x="1289392" y="457200"/>
            <a:ext cx="9926934" cy="834013"/>
          </a:xfrm>
        </p:spPr>
        <p:txBody>
          <a:bodyPr/>
          <a:lstStyle/>
          <a:p>
            <a:r>
              <a:rPr lang="en-US" dirty="0"/>
              <a:t>What then?</a:t>
            </a:r>
          </a:p>
        </p:txBody>
      </p:sp>
      <p:sp>
        <p:nvSpPr>
          <p:cNvPr id="4" name="Slide Number Placeholder 3">
            <a:extLst>
              <a:ext uri="{FF2B5EF4-FFF2-40B4-BE49-F238E27FC236}">
                <a16:creationId xmlns:a16="http://schemas.microsoft.com/office/drawing/2014/main" id="{56766F4C-40EB-4171-9C55-569E24257D09}"/>
              </a:ext>
            </a:extLst>
          </p:cNvPr>
          <p:cNvSpPr>
            <a:spLocks noGrp="1"/>
          </p:cNvSpPr>
          <p:nvPr>
            <p:ph type="sldNum" sz="quarter" idx="12"/>
          </p:nvPr>
        </p:nvSpPr>
        <p:spPr/>
        <p:txBody>
          <a:bodyPr/>
          <a:lstStyle/>
          <a:p>
            <a:pPr>
              <a:defRPr/>
            </a:pPr>
            <a:fld id="{D3584FBB-34E0-4A73-A868-DD997E3622C2}" type="slidenum">
              <a:rPr lang="en-US" altLang="en-US" smtClean="0"/>
              <a:pPr>
                <a:defRPr/>
              </a:pPr>
              <a:t>8</a:t>
            </a:fld>
            <a:endParaRPr lang="en-US" altLang="en-US"/>
          </a:p>
        </p:txBody>
      </p:sp>
      <p:sp>
        <p:nvSpPr>
          <p:cNvPr id="7" name="Content Placeholder 2">
            <a:extLst>
              <a:ext uri="{FF2B5EF4-FFF2-40B4-BE49-F238E27FC236}">
                <a16:creationId xmlns:a16="http://schemas.microsoft.com/office/drawing/2014/main" id="{D3A09C16-3F5A-4757-0A66-E669CB2526FA}"/>
              </a:ext>
            </a:extLst>
          </p:cNvPr>
          <p:cNvSpPr>
            <a:spLocks noGrp="1"/>
          </p:cNvSpPr>
          <p:nvPr>
            <p:ph idx="1"/>
          </p:nvPr>
        </p:nvSpPr>
        <p:spPr>
          <a:xfrm>
            <a:off x="656377" y="1143000"/>
            <a:ext cx="10668000" cy="816019"/>
          </a:xfrm>
        </p:spPr>
        <p:txBody>
          <a:bodyPr/>
          <a:lstStyle/>
          <a:p>
            <a:r>
              <a:rPr lang="en-US" dirty="0"/>
              <a:t>Once converted to SDMX, a variety of platforms can be used to disseminate and visualize the data</a:t>
            </a:r>
          </a:p>
        </p:txBody>
      </p:sp>
      <p:grpSp>
        <p:nvGrpSpPr>
          <p:cNvPr id="8" name="Group 7">
            <a:extLst>
              <a:ext uri="{FF2B5EF4-FFF2-40B4-BE49-F238E27FC236}">
                <a16:creationId xmlns:a16="http://schemas.microsoft.com/office/drawing/2014/main" id="{8FBA3F08-FE2C-F11C-1EF6-81B5F8D11D06}"/>
              </a:ext>
            </a:extLst>
          </p:cNvPr>
          <p:cNvGrpSpPr/>
          <p:nvPr/>
        </p:nvGrpSpPr>
        <p:grpSpPr>
          <a:xfrm>
            <a:off x="1325528" y="1752600"/>
            <a:ext cx="9842781" cy="4284624"/>
            <a:chOff x="1895851" y="2423167"/>
            <a:chExt cx="9842781" cy="4284624"/>
          </a:xfrm>
        </p:grpSpPr>
        <p:pic>
          <p:nvPicPr>
            <p:cNvPr id="9" name="Picture 8">
              <a:extLst>
                <a:ext uri="{FF2B5EF4-FFF2-40B4-BE49-F238E27FC236}">
                  <a16:creationId xmlns:a16="http://schemas.microsoft.com/office/drawing/2014/main" id="{ED8B643E-DF53-00BE-C1D1-F24A06E152EB}"/>
                </a:ext>
              </a:extLst>
            </p:cNvPr>
            <p:cNvPicPr>
              <a:picLocks noChangeAspect="1"/>
            </p:cNvPicPr>
            <p:nvPr/>
          </p:nvPicPr>
          <p:blipFill>
            <a:blip r:embed="rId3"/>
            <a:stretch>
              <a:fillRect/>
            </a:stretch>
          </p:blipFill>
          <p:spPr>
            <a:xfrm>
              <a:off x="5427151" y="3518079"/>
              <a:ext cx="1213033" cy="787267"/>
            </a:xfrm>
            <a:prstGeom prst="rect">
              <a:avLst/>
            </a:prstGeom>
          </p:spPr>
        </p:pic>
        <p:pic>
          <p:nvPicPr>
            <p:cNvPr id="10" name="Picture 9" descr="A close up of a logo&#10;&#10;Description automatically generated">
              <a:extLst>
                <a:ext uri="{FF2B5EF4-FFF2-40B4-BE49-F238E27FC236}">
                  <a16:creationId xmlns:a16="http://schemas.microsoft.com/office/drawing/2014/main" id="{F7CA1528-193D-7ABB-AB02-4B8854780FD9}"/>
                </a:ext>
              </a:extLst>
            </p:cNvPr>
            <p:cNvPicPr>
              <a:picLocks noChangeAspect="1"/>
            </p:cNvPicPr>
            <p:nvPr/>
          </p:nvPicPr>
          <p:blipFill>
            <a:blip r:embed="rId4"/>
            <a:stretch>
              <a:fillRect/>
            </a:stretch>
          </p:blipFill>
          <p:spPr>
            <a:xfrm>
              <a:off x="8423000" y="2423167"/>
              <a:ext cx="1917664" cy="642474"/>
            </a:xfrm>
            <a:prstGeom prst="rect">
              <a:avLst/>
            </a:prstGeom>
          </p:spPr>
        </p:pic>
        <p:pic>
          <p:nvPicPr>
            <p:cNvPr id="11" name="Picture 2" descr="https://i1.wp.com/siscc.org/wp-content/uploads/2018/10/dotstat-logos-DE-dark.png?resize=212%2C95&amp;ssl=1">
              <a:extLst>
                <a:ext uri="{FF2B5EF4-FFF2-40B4-BE49-F238E27FC236}">
                  <a16:creationId xmlns:a16="http://schemas.microsoft.com/office/drawing/2014/main" id="{F4CCD774-4FB8-8690-0D28-C6DC2C0DA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219" y="2613203"/>
              <a:ext cx="20193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web-server-icon">
              <a:extLst>
                <a:ext uri="{FF2B5EF4-FFF2-40B4-BE49-F238E27FC236}">
                  <a16:creationId xmlns:a16="http://schemas.microsoft.com/office/drawing/2014/main" id="{FC2A8D99-4747-B634-944D-F2C1198486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491" y="4967432"/>
              <a:ext cx="839382" cy="83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3E4116B1-0D46-8D0B-D442-F96ED89F1F94}"/>
                </a:ext>
              </a:extLst>
            </p:cNvPr>
            <p:cNvSpPr/>
            <p:nvPr/>
          </p:nvSpPr>
          <p:spPr>
            <a:xfrm>
              <a:off x="4907004" y="5818693"/>
              <a:ext cx="2508828" cy="369332"/>
            </a:xfrm>
            <a:prstGeom prst="rect">
              <a:avLst/>
            </a:prstGeom>
          </p:spPr>
          <p:txBody>
            <a:bodyPr wrap="none">
              <a:spAutoFit/>
            </a:bodyPr>
            <a:lstStyle/>
            <a:p>
              <a:r>
                <a:rPr lang="en-US" sz="1800" dirty="0"/>
                <a:t>SDMX Web Service/API</a:t>
              </a:r>
              <a:endParaRPr lang="en-GB" sz="1800" dirty="0"/>
            </a:p>
          </p:txBody>
        </p:sp>
        <p:cxnSp>
          <p:nvCxnSpPr>
            <p:cNvPr id="14" name="Curved Connector 16">
              <a:extLst>
                <a:ext uri="{FF2B5EF4-FFF2-40B4-BE49-F238E27FC236}">
                  <a16:creationId xmlns:a16="http://schemas.microsoft.com/office/drawing/2014/main" id="{E74A20CF-56E5-BE76-54BE-8D01B4E238C9}"/>
                </a:ext>
              </a:extLst>
            </p:cNvPr>
            <p:cNvCxnSpPr>
              <a:stCxn id="9" idx="3"/>
              <a:endCxn id="10" idx="1"/>
            </p:cNvCxnSpPr>
            <p:nvPr/>
          </p:nvCxnSpPr>
          <p:spPr bwMode="auto">
            <a:xfrm flipV="1">
              <a:off x="6640184" y="2744404"/>
              <a:ext cx="1782816" cy="1167309"/>
            </a:xfrm>
            <a:prstGeom prst="curvedConnector3">
              <a:avLst>
                <a:gd name="adj1" fmla="val 50000"/>
              </a:avLst>
            </a:prstGeom>
            <a:solidFill>
              <a:schemeClr val="accent1"/>
            </a:solidFill>
            <a:ln w="12700" cap="sq" cmpd="sng" algn="ctr">
              <a:solidFill>
                <a:srgbClr val="0070C0"/>
              </a:solidFill>
              <a:prstDash val="solid"/>
              <a:round/>
              <a:headEnd type="none" w="sm" len="sm"/>
              <a:tailEnd type="arrow"/>
            </a:ln>
            <a:effectLst/>
          </p:spPr>
        </p:cxnSp>
        <p:cxnSp>
          <p:nvCxnSpPr>
            <p:cNvPr id="15" name="Curved Connector 18">
              <a:extLst>
                <a:ext uri="{FF2B5EF4-FFF2-40B4-BE49-F238E27FC236}">
                  <a16:creationId xmlns:a16="http://schemas.microsoft.com/office/drawing/2014/main" id="{CC61B316-BF9A-6AF1-0343-8695A8FEF4D3}"/>
                </a:ext>
              </a:extLst>
            </p:cNvPr>
            <p:cNvCxnSpPr>
              <a:endCxn id="11" idx="3"/>
            </p:cNvCxnSpPr>
            <p:nvPr/>
          </p:nvCxnSpPr>
          <p:spPr bwMode="auto">
            <a:xfrm rot="10800000">
              <a:off x="4176519" y="3065641"/>
              <a:ext cx="1250634" cy="697798"/>
            </a:xfrm>
            <a:prstGeom prst="curvedConnector3">
              <a:avLst>
                <a:gd name="adj1" fmla="val 50000"/>
              </a:avLst>
            </a:prstGeom>
            <a:solidFill>
              <a:schemeClr val="accent1"/>
            </a:solidFill>
            <a:ln w="12700" cap="sq" cmpd="sng" algn="ctr">
              <a:solidFill>
                <a:srgbClr val="0070C0"/>
              </a:solidFill>
              <a:prstDash val="solid"/>
              <a:round/>
              <a:headEnd type="none" w="sm" len="sm"/>
              <a:tailEnd type="arrow"/>
            </a:ln>
            <a:effectLst/>
          </p:spPr>
        </p:cxnSp>
        <p:cxnSp>
          <p:nvCxnSpPr>
            <p:cNvPr id="16" name="Straight Arrow Connector 15">
              <a:extLst>
                <a:ext uri="{FF2B5EF4-FFF2-40B4-BE49-F238E27FC236}">
                  <a16:creationId xmlns:a16="http://schemas.microsoft.com/office/drawing/2014/main" id="{98BC0BE8-753C-237B-C5D6-00AF43C3454C}"/>
                </a:ext>
              </a:extLst>
            </p:cNvPr>
            <p:cNvCxnSpPr/>
            <p:nvPr/>
          </p:nvCxnSpPr>
          <p:spPr bwMode="auto">
            <a:xfrm>
              <a:off x="6086289" y="4305346"/>
              <a:ext cx="11757" cy="579921"/>
            </a:xfrm>
            <a:prstGeom prst="straightConnector1">
              <a:avLst/>
            </a:prstGeom>
            <a:solidFill>
              <a:schemeClr val="accent1"/>
            </a:solidFill>
            <a:ln w="12700" cap="sq" cmpd="sng" algn="ctr">
              <a:solidFill>
                <a:srgbClr val="0070C0"/>
              </a:solidFill>
              <a:prstDash val="solid"/>
              <a:round/>
              <a:headEnd type="none" w="sm" len="sm"/>
              <a:tailEnd type="arrow"/>
            </a:ln>
            <a:effectLst/>
          </p:spPr>
        </p:cxnSp>
        <p:cxnSp>
          <p:nvCxnSpPr>
            <p:cNvPr id="17" name="Curved Connector 24">
              <a:extLst>
                <a:ext uri="{FF2B5EF4-FFF2-40B4-BE49-F238E27FC236}">
                  <a16:creationId xmlns:a16="http://schemas.microsoft.com/office/drawing/2014/main" id="{78689F40-4593-B919-0501-C93466B8307D}"/>
                </a:ext>
              </a:extLst>
            </p:cNvPr>
            <p:cNvCxnSpPr>
              <a:stCxn id="12" idx="3"/>
              <a:endCxn id="10" idx="1"/>
            </p:cNvCxnSpPr>
            <p:nvPr/>
          </p:nvCxnSpPr>
          <p:spPr bwMode="auto">
            <a:xfrm flipV="1">
              <a:off x="6476873" y="2744404"/>
              <a:ext cx="1946127" cy="2642719"/>
            </a:xfrm>
            <a:prstGeom prst="curvedConnector3">
              <a:avLst>
                <a:gd name="adj1" fmla="val 50000"/>
              </a:avLst>
            </a:prstGeom>
            <a:solidFill>
              <a:schemeClr val="accent1"/>
            </a:solidFill>
            <a:ln w="12700" cap="sq" cmpd="sng" algn="ctr">
              <a:solidFill>
                <a:srgbClr val="0070C0"/>
              </a:solidFill>
              <a:prstDash val="solid"/>
              <a:round/>
              <a:headEnd type="none" w="sm" len="sm"/>
              <a:tailEnd type="arrow"/>
            </a:ln>
            <a:effectLst/>
          </p:spPr>
        </p:cxnSp>
        <p:cxnSp>
          <p:nvCxnSpPr>
            <p:cNvPr id="18" name="Curved Connector 2047">
              <a:extLst>
                <a:ext uri="{FF2B5EF4-FFF2-40B4-BE49-F238E27FC236}">
                  <a16:creationId xmlns:a16="http://schemas.microsoft.com/office/drawing/2014/main" id="{9CEA704B-B43B-726F-A568-9E28B36CCE4F}"/>
                </a:ext>
              </a:extLst>
            </p:cNvPr>
            <p:cNvCxnSpPr>
              <a:stCxn id="12" idx="1"/>
              <a:endCxn id="11" idx="3"/>
            </p:cNvCxnSpPr>
            <p:nvPr/>
          </p:nvCxnSpPr>
          <p:spPr bwMode="auto">
            <a:xfrm rot="10800000">
              <a:off x="4176519" y="3065641"/>
              <a:ext cx="1460972" cy="2321482"/>
            </a:xfrm>
            <a:prstGeom prst="curvedConnector3">
              <a:avLst/>
            </a:prstGeom>
            <a:solidFill>
              <a:schemeClr val="accent1"/>
            </a:solidFill>
            <a:ln w="12700" cap="sq" cmpd="sng" algn="ctr">
              <a:solidFill>
                <a:srgbClr val="0070C0"/>
              </a:solidFill>
              <a:prstDash val="solid"/>
              <a:round/>
              <a:headEnd type="none" w="sm" len="sm"/>
              <a:tailEnd type="arrow"/>
            </a:ln>
            <a:effectLst/>
          </p:spPr>
        </p:cxnSp>
        <p:pic>
          <p:nvPicPr>
            <p:cNvPr id="19" name="Picture 5">
              <a:extLst>
                <a:ext uri="{FF2B5EF4-FFF2-40B4-BE49-F238E27FC236}">
                  <a16:creationId xmlns:a16="http://schemas.microsoft.com/office/drawing/2014/main" id="{64E7958F-B05D-0320-F0E0-F8DDCD3335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18274" y="5298926"/>
              <a:ext cx="2130700" cy="1408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urved Connector 2058">
              <a:extLst>
                <a:ext uri="{FF2B5EF4-FFF2-40B4-BE49-F238E27FC236}">
                  <a16:creationId xmlns:a16="http://schemas.microsoft.com/office/drawing/2014/main" id="{44E2E614-49F1-AA96-2EC2-ABBEFEEFDB0F}"/>
                </a:ext>
              </a:extLst>
            </p:cNvPr>
            <p:cNvCxnSpPr>
              <a:stCxn id="12" idx="3"/>
              <a:endCxn id="19" idx="1"/>
            </p:cNvCxnSpPr>
            <p:nvPr/>
          </p:nvCxnSpPr>
          <p:spPr bwMode="auto">
            <a:xfrm>
              <a:off x="6476873" y="5387123"/>
              <a:ext cx="2241401" cy="616236"/>
            </a:xfrm>
            <a:prstGeom prst="curvedConnector3">
              <a:avLst/>
            </a:prstGeom>
            <a:solidFill>
              <a:schemeClr val="accent1"/>
            </a:solidFill>
            <a:ln w="12700" cap="sq" cmpd="sng" algn="ctr">
              <a:solidFill>
                <a:srgbClr val="0070C0"/>
              </a:solidFill>
              <a:prstDash val="solid"/>
              <a:round/>
              <a:headEnd type="none" w="sm" len="sm"/>
              <a:tailEnd type="arrow"/>
            </a:ln>
            <a:effectLst/>
          </p:spPr>
        </p:cxnSp>
        <p:pic>
          <p:nvPicPr>
            <p:cNvPr id="21" name="Picture 6" descr="C:\Users\Abdulla.Gozalov\AppData\Local\Microsoft\Windows\Temporary Internet Files\Content.IE5\6D1VJR2F\Microsoft_Excel_2010[1].png">
              <a:extLst>
                <a:ext uri="{FF2B5EF4-FFF2-40B4-BE49-F238E27FC236}">
                  <a16:creationId xmlns:a16="http://schemas.microsoft.com/office/drawing/2014/main" id="{C1127789-E9C0-BD5A-7E5F-CCC12F3E925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3212" y="4154265"/>
              <a:ext cx="586740" cy="5867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R: The R Project for Statistical Computing">
              <a:extLst>
                <a:ext uri="{FF2B5EF4-FFF2-40B4-BE49-F238E27FC236}">
                  <a16:creationId xmlns:a16="http://schemas.microsoft.com/office/drawing/2014/main" id="{20477FDD-D3A1-217C-DB9A-1048A031986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5851" y="5413211"/>
              <a:ext cx="784101" cy="607678"/>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urved Connector 2066">
              <a:extLst>
                <a:ext uri="{FF2B5EF4-FFF2-40B4-BE49-F238E27FC236}">
                  <a16:creationId xmlns:a16="http://schemas.microsoft.com/office/drawing/2014/main" id="{6550E03D-E676-FEDD-6542-0E516D11ACD6}"/>
                </a:ext>
              </a:extLst>
            </p:cNvPr>
            <p:cNvCxnSpPr>
              <a:stCxn id="12" idx="1"/>
              <a:endCxn id="21" idx="3"/>
            </p:cNvCxnSpPr>
            <p:nvPr/>
          </p:nvCxnSpPr>
          <p:spPr bwMode="auto">
            <a:xfrm rot="10800000">
              <a:off x="2679953" y="4447635"/>
              <a:ext cx="2957539" cy="939488"/>
            </a:xfrm>
            <a:prstGeom prst="curvedConnector3">
              <a:avLst/>
            </a:prstGeom>
            <a:solidFill>
              <a:schemeClr val="accent1"/>
            </a:solidFill>
            <a:ln w="12700" cap="sq" cmpd="sng" algn="ctr">
              <a:solidFill>
                <a:srgbClr val="0070C0"/>
              </a:solidFill>
              <a:prstDash val="solid"/>
              <a:round/>
              <a:headEnd type="none" w="sm" len="sm"/>
              <a:tailEnd type="arrow"/>
            </a:ln>
            <a:effectLst/>
          </p:spPr>
        </p:cxnSp>
        <p:cxnSp>
          <p:nvCxnSpPr>
            <p:cNvPr id="24" name="Curved Connector 2068">
              <a:extLst>
                <a:ext uri="{FF2B5EF4-FFF2-40B4-BE49-F238E27FC236}">
                  <a16:creationId xmlns:a16="http://schemas.microsoft.com/office/drawing/2014/main" id="{0502FBAF-6777-25CB-A748-241E6CEC6924}"/>
                </a:ext>
              </a:extLst>
            </p:cNvPr>
            <p:cNvCxnSpPr>
              <a:stCxn id="12" idx="1"/>
              <a:endCxn id="22" idx="3"/>
            </p:cNvCxnSpPr>
            <p:nvPr/>
          </p:nvCxnSpPr>
          <p:spPr bwMode="auto">
            <a:xfrm rot="10800000" flipV="1">
              <a:off x="2679953" y="5387122"/>
              <a:ext cx="2957539" cy="329927"/>
            </a:xfrm>
            <a:prstGeom prst="curvedConnector3">
              <a:avLst/>
            </a:prstGeom>
            <a:solidFill>
              <a:schemeClr val="accent1"/>
            </a:solidFill>
            <a:ln w="12700" cap="sq" cmpd="sng" algn="ctr">
              <a:solidFill>
                <a:srgbClr val="0070C0"/>
              </a:solidFill>
              <a:prstDash val="solid"/>
              <a:round/>
              <a:headEnd type="none" w="sm" len="sm"/>
              <a:tailEnd type="arrow"/>
            </a:ln>
            <a:effectLst/>
          </p:spPr>
        </p:cxnSp>
        <p:pic>
          <p:nvPicPr>
            <p:cNvPr id="25" name="Picture 14">
              <a:extLst>
                <a:ext uri="{FF2B5EF4-FFF2-40B4-BE49-F238E27FC236}">
                  <a16:creationId xmlns:a16="http://schemas.microsoft.com/office/drawing/2014/main" id="{4D48F80C-F17A-C71F-C0DD-237E6B15F81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59317" y="3623309"/>
              <a:ext cx="1779315" cy="126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Curved Connector 2106">
              <a:extLst>
                <a:ext uri="{FF2B5EF4-FFF2-40B4-BE49-F238E27FC236}">
                  <a16:creationId xmlns:a16="http://schemas.microsoft.com/office/drawing/2014/main" id="{E434EE52-0F9B-193D-5BC7-26BFB9AA5515}"/>
                </a:ext>
              </a:extLst>
            </p:cNvPr>
            <p:cNvCxnSpPr>
              <a:stCxn id="12" idx="3"/>
              <a:endCxn id="25" idx="1"/>
            </p:cNvCxnSpPr>
            <p:nvPr/>
          </p:nvCxnSpPr>
          <p:spPr bwMode="auto">
            <a:xfrm flipV="1">
              <a:off x="6476873" y="4253942"/>
              <a:ext cx="3482444" cy="1133181"/>
            </a:xfrm>
            <a:prstGeom prst="curvedConnector3">
              <a:avLst/>
            </a:prstGeom>
            <a:solidFill>
              <a:schemeClr val="accent1"/>
            </a:solidFill>
            <a:ln w="12700" cap="sq" cmpd="sng" algn="ctr">
              <a:solidFill>
                <a:srgbClr val="0070C0"/>
              </a:solidFill>
              <a:prstDash val="solid"/>
              <a:round/>
              <a:headEnd type="none" w="sm" len="sm"/>
              <a:tailEnd type="arrow"/>
            </a:ln>
            <a:effectLst/>
          </p:spPr>
        </p:cxnSp>
      </p:grpSp>
    </p:spTree>
    <p:custDataLst>
      <p:tags r:id="rId1"/>
    </p:custDataLst>
    <p:extLst>
      <p:ext uri="{BB962C8B-B14F-4D97-AF65-F5344CB8AC3E}">
        <p14:creationId xmlns:p14="http://schemas.microsoft.com/office/powerpoint/2010/main" val="2997549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A751-78D3-4716-8412-7CAB356489FB}"/>
              </a:ext>
            </a:extLst>
          </p:cNvPr>
          <p:cNvSpPr>
            <a:spLocks noGrp="1"/>
          </p:cNvSpPr>
          <p:nvPr>
            <p:ph type="title"/>
          </p:nvPr>
        </p:nvSpPr>
        <p:spPr>
          <a:xfrm>
            <a:off x="1426866" y="786235"/>
            <a:ext cx="9926934" cy="834013"/>
          </a:xfrm>
        </p:spPr>
        <p:txBody>
          <a:bodyPr/>
          <a:lstStyle/>
          <a:p>
            <a:r>
              <a:rPr lang="en-US" dirty="0"/>
              <a:t>Designing data life cycle</a:t>
            </a:r>
          </a:p>
        </p:txBody>
      </p:sp>
      <p:sp>
        <p:nvSpPr>
          <p:cNvPr id="3" name="Content Placeholder 2">
            <a:extLst>
              <a:ext uri="{FF2B5EF4-FFF2-40B4-BE49-F238E27FC236}">
                <a16:creationId xmlns:a16="http://schemas.microsoft.com/office/drawing/2014/main" id="{61A5ED99-B4DF-46C4-B732-BD360325AED2}"/>
              </a:ext>
            </a:extLst>
          </p:cNvPr>
          <p:cNvSpPr>
            <a:spLocks noGrp="1"/>
          </p:cNvSpPr>
          <p:nvPr>
            <p:ph idx="1"/>
          </p:nvPr>
        </p:nvSpPr>
        <p:spPr>
          <a:xfrm>
            <a:off x="1426866" y="1919234"/>
            <a:ext cx="9926933" cy="4481565"/>
          </a:xfrm>
        </p:spPr>
        <p:txBody>
          <a:bodyPr>
            <a:normAutofit/>
          </a:bodyPr>
          <a:lstStyle/>
          <a:p>
            <a:r>
              <a:rPr lang="en-US" dirty="0"/>
              <a:t>These scenarios are not an exhaustive list. Many others are possible, and these scenarios themselves can be combined or modified.</a:t>
            </a:r>
          </a:p>
          <a:p>
            <a:r>
              <a:rPr lang="en-US" dirty="0"/>
              <a:t>When developing systems architecture, factors such as available infrastructure, skills, and overall development strategy should be considered to design an architecture most appropriate to a statistical office.</a:t>
            </a:r>
          </a:p>
          <a:p>
            <a:pPr lvl="1"/>
            <a:r>
              <a:rPr lang="en-US" dirty="0"/>
              <a:t>To achieve highest business process efficiency while improving data quality, timeliness, availability, and usability.</a:t>
            </a:r>
          </a:p>
          <a:p>
            <a:endParaRPr lang="en-US" dirty="0"/>
          </a:p>
          <a:p>
            <a:endParaRPr lang="en-US" dirty="0"/>
          </a:p>
        </p:txBody>
      </p:sp>
      <p:sp>
        <p:nvSpPr>
          <p:cNvPr id="4" name="Slide Number Placeholder 3">
            <a:extLst>
              <a:ext uri="{FF2B5EF4-FFF2-40B4-BE49-F238E27FC236}">
                <a16:creationId xmlns:a16="http://schemas.microsoft.com/office/drawing/2014/main" id="{56766F4C-40EB-4171-9C55-569E24257D09}"/>
              </a:ext>
            </a:extLst>
          </p:cNvPr>
          <p:cNvSpPr>
            <a:spLocks noGrp="1"/>
          </p:cNvSpPr>
          <p:nvPr>
            <p:ph type="sldNum" sz="quarter" idx="12"/>
          </p:nvPr>
        </p:nvSpPr>
        <p:spPr/>
        <p:txBody>
          <a:bodyPr/>
          <a:lstStyle/>
          <a:p>
            <a:pPr>
              <a:defRPr/>
            </a:pPr>
            <a:fld id="{D3584FBB-34E0-4A73-A868-DD997E3622C2}" type="slidenum">
              <a:rPr lang="en-US" altLang="en-US" smtClean="0"/>
              <a:pPr>
                <a:defRPr/>
              </a:pPr>
              <a:t>9</a:t>
            </a:fld>
            <a:endParaRPr lang="en-US" altLang="en-US"/>
          </a:p>
        </p:txBody>
      </p:sp>
    </p:spTree>
    <p:custDataLst>
      <p:tags r:id="rId1"/>
    </p:custDataLst>
    <p:extLst>
      <p:ext uri="{BB962C8B-B14F-4D97-AF65-F5344CB8AC3E}">
        <p14:creationId xmlns:p14="http://schemas.microsoft.com/office/powerpoint/2010/main" val="2673589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SA-UNS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arrow"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ESA-UNSD" id="{216FE097-D974-40A2-A3B5-B3067E16A2C1}" vid="{A6F65E2C-5332-4746-991A-51503749D88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CE9CB7B05C164D8080449E5E0CE91F" ma:contentTypeVersion="13" ma:contentTypeDescription="Create a new document." ma:contentTypeScope="" ma:versionID="149444d2c882a48ea7dfe51aaefa3aa7">
  <xsd:schema xmlns:xsd="http://www.w3.org/2001/XMLSchema" xmlns:xs="http://www.w3.org/2001/XMLSchema" xmlns:p="http://schemas.microsoft.com/office/2006/metadata/properties" xmlns:ns3="331bc5fa-37a0-4eaf-92e6-e8f500860589" xmlns:ns4="efb7f1d3-2f00-4f20-b7f7-b4cd1648c34e" targetNamespace="http://schemas.microsoft.com/office/2006/metadata/properties" ma:root="true" ma:fieldsID="090720b3c11325cf4a1ec604784656a6" ns3:_="" ns4:_="">
    <xsd:import namespace="331bc5fa-37a0-4eaf-92e6-e8f500860589"/>
    <xsd:import namespace="efb7f1d3-2f00-4f20-b7f7-b4cd1648c34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bc5fa-37a0-4eaf-92e6-e8f500860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b7f1d3-2f00-4f20-b7f7-b4cd1648c3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17C671-43AF-40E5-BD3B-FDD23ACF13D9}">
  <ds:schemaRefs>
    <ds:schemaRef ds:uri="http://schemas.openxmlformats.org/package/2006/metadata/core-properties"/>
    <ds:schemaRef ds:uri="http://purl.org/dc/elements/1.1/"/>
    <ds:schemaRef ds:uri="http://purl.org/dc/dcmitype/"/>
    <ds:schemaRef ds:uri="http://www.w3.org/XML/1998/namespace"/>
    <ds:schemaRef ds:uri="331bc5fa-37a0-4eaf-92e6-e8f500860589"/>
    <ds:schemaRef ds:uri="http://purl.org/dc/terms/"/>
    <ds:schemaRef ds:uri="http://schemas.microsoft.com/office/2006/documentManagement/types"/>
    <ds:schemaRef ds:uri="http://schemas.microsoft.com/office/2006/metadata/properties"/>
    <ds:schemaRef ds:uri="http://schemas.microsoft.com/office/infopath/2007/PartnerControls"/>
    <ds:schemaRef ds:uri="efb7f1d3-2f00-4f20-b7f7-b4cd1648c34e"/>
  </ds:schemaRefs>
</ds:datastoreItem>
</file>

<file path=customXml/itemProps2.xml><?xml version="1.0" encoding="utf-8"?>
<ds:datastoreItem xmlns:ds="http://schemas.openxmlformats.org/officeDocument/2006/customXml" ds:itemID="{2DD215B9-53BB-4A51-B9C1-F684CAEE93A2}">
  <ds:schemaRefs>
    <ds:schemaRef ds:uri="http://schemas.microsoft.com/sharepoint/v3/contenttype/forms"/>
  </ds:schemaRefs>
</ds:datastoreItem>
</file>

<file path=customXml/itemProps3.xml><?xml version="1.0" encoding="utf-8"?>
<ds:datastoreItem xmlns:ds="http://schemas.openxmlformats.org/officeDocument/2006/customXml" ds:itemID="{55748B43-7BEB-40BE-B726-43F3833E2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bc5fa-37a0-4eaf-92e6-e8f500860589"/>
    <ds:schemaRef ds:uri="efb7f1d3-2f00-4f20-b7f7-b4cd1648c3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DESA-UNSD</Template>
  <TotalTime>4870</TotalTime>
  <Words>627</Words>
  <Application>Microsoft Office PowerPoint</Application>
  <PresentationFormat>Widescreen</PresentationFormat>
  <Paragraphs>78</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Calibri Light</vt:lpstr>
      <vt:lpstr>Montserrat</vt:lpstr>
      <vt:lpstr>Roboto</vt:lpstr>
      <vt:lpstr>Times New Roman</vt:lpstr>
      <vt:lpstr>Verdana</vt:lpstr>
      <vt:lpstr>Wingdings</vt:lpstr>
      <vt:lpstr>DESA-UNSD</vt:lpstr>
      <vt:lpstr>Custom Design</vt:lpstr>
      <vt:lpstr>PowerPoint Presentation</vt:lpstr>
      <vt:lpstr>Objectives of SDMX</vt:lpstr>
      <vt:lpstr>Scenarios for SDMX Reporting and Dissemination</vt:lpstr>
      <vt:lpstr>Scenario: no database to SDMX</vt:lpstr>
      <vt:lpstr>Scenario: relational database to SDMX</vt:lpstr>
      <vt:lpstr>Scenario: micro-data to SDMX</vt:lpstr>
      <vt:lpstr>Scenario: Native SDMX data warehouse</vt:lpstr>
      <vt:lpstr>What then?</vt:lpstr>
      <vt:lpstr>Designing data life cycle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Morente</dc:creator>
  <cp:lastModifiedBy>Abdulla Gozalov</cp:lastModifiedBy>
  <cp:revision>93</cp:revision>
  <cp:lastPrinted>1601-01-01T00:00:00Z</cp:lastPrinted>
  <dcterms:created xsi:type="dcterms:W3CDTF">1601-01-01T00:00:00Z</dcterms:created>
  <dcterms:modified xsi:type="dcterms:W3CDTF">2024-06-01T09:00:30Z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0x0101002ACE9CB7B05C164D8080449E5E0CE91F</vt:lpwstr>
  </property>
  <property fmtid="{D5CDD505-2E9C-101B-9397-08002B2CF9AE}" pid="4" name="ArticulateGUID">
    <vt:lpwstr>64CC2086-405E-4E65-A425-A6679C6C47AD</vt:lpwstr>
  </property>
  <property fmtid="{D5CDD505-2E9C-101B-9397-08002B2CF9AE}" pid="5" name="ArticulatePath">
    <vt:lpwstr>https://unitednations-my.sharepoint.com/personal/gozalov_un_org/Documents/SDMX Secretariat/2023/_Global Conference/Capacity Building/Workshop Materials/Presentations/1.SDMX Information Model</vt:lpwstr>
  </property>
</Properties>
</file>