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87" r:id="rId4"/>
    <p:sldId id="271" r:id="rId5"/>
    <p:sldId id="262" r:id="rId6"/>
    <p:sldId id="282" r:id="rId7"/>
    <p:sldId id="283" r:id="rId8"/>
    <p:sldId id="288" r:id="rId9"/>
    <p:sldId id="284" r:id="rId10"/>
    <p:sldId id="285" r:id="rId11"/>
    <p:sldId id="286" r:id="rId12"/>
    <p:sldId id="289" r:id="rId13"/>
    <p:sldId id="290" r:id="rId14"/>
    <p:sldId id="291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DB"/>
    <a:srgbClr val="0093C6"/>
    <a:srgbClr val="231F20"/>
    <a:srgbClr val="595A5B"/>
    <a:srgbClr val="A6A8AB"/>
    <a:srgbClr val="373435"/>
    <a:srgbClr val="00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7A841-ECA4-434F-93CF-1E9AB6A3AA2C}" v="12" dt="2022-06-29T11:22:43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1" autoAdjust="0"/>
    <p:restoredTop sz="94694"/>
  </p:normalViewPr>
  <p:slideViewPr>
    <p:cSldViewPr snapToObjects="1">
      <p:cViewPr varScale="1">
        <p:scale>
          <a:sx n="81" d="100"/>
          <a:sy n="81" d="100"/>
        </p:scale>
        <p:origin x="103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er Harb" userId="520620d2-09bb-4579-a0be-8079845a20c9" providerId="ADAL" clId="{F5A7A841-ECA4-434F-93CF-1E9AB6A3AA2C}"/>
    <pc:docChg chg="undo redo custSel addSld delSld modSld sldOrd">
      <pc:chgData name="Samer Harb" userId="520620d2-09bb-4579-a0be-8079845a20c9" providerId="ADAL" clId="{F5A7A841-ECA4-434F-93CF-1E9AB6A3AA2C}" dt="2022-06-29T11:34:41.759" v="1155" actId="20577"/>
      <pc:docMkLst>
        <pc:docMk/>
      </pc:docMkLst>
      <pc:sldChg chg="mod modShow">
        <pc:chgData name="Samer Harb" userId="520620d2-09bb-4579-a0be-8079845a20c9" providerId="ADAL" clId="{F5A7A841-ECA4-434F-93CF-1E9AB6A3AA2C}" dt="2022-06-29T10:45:32.334" v="458" actId="729"/>
        <pc:sldMkLst>
          <pc:docMk/>
          <pc:sldMk cId="2066201018" sldId="261"/>
        </pc:sldMkLst>
      </pc:sldChg>
      <pc:sldChg chg="addSp delSp modSp mod ord">
        <pc:chgData name="Samer Harb" userId="520620d2-09bb-4579-a0be-8079845a20c9" providerId="ADAL" clId="{F5A7A841-ECA4-434F-93CF-1E9AB6A3AA2C}" dt="2022-06-29T10:34:23.712" v="250"/>
        <pc:sldMkLst>
          <pc:docMk/>
          <pc:sldMk cId="1863942100" sldId="262"/>
        </pc:sldMkLst>
        <pc:spChg chg="mod">
          <ac:chgData name="Samer Harb" userId="520620d2-09bb-4579-a0be-8079845a20c9" providerId="ADAL" clId="{F5A7A841-ECA4-434F-93CF-1E9AB6A3AA2C}" dt="2022-06-29T10:34:03.049" v="248" actId="20577"/>
          <ac:spMkLst>
            <pc:docMk/>
            <pc:sldMk cId="1863942100" sldId="262"/>
            <ac:spMk id="12" creationId="{F4AB18ED-149B-A946-BD32-19FFCE046C2A}"/>
          </ac:spMkLst>
        </pc:spChg>
        <pc:spChg chg="mod">
          <ac:chgData name="Samer Harb" userId="520620d2-09bb-4579-a0be-8079845a20c9" providerId="ADAL" clId="{F5A7A841-ECA4-434F-93CF-1E9AB6A3AA2C}" dt="2022-06-29T10:34:23.712" v="250"/>
          <ac:spMkLst>
            <pc:docMk/>
            <pc:sldMk cId="1863942100" sldId="262"/>
            <ac:spMk id="25" creationId="{05EC391F-46C5-2647-BB91-391140F1E209}"/>
          </ac:spMkLst>
        </pc:spChg>
        <pc:picChg chg="add del mod">
          <ac:chgData name="Samer Harb" userId="520620d2-09bb-4579-a0be-8079845a20c9" providerId="ADAL" clId="{F5A7A841-ECA4-434F-93CF-1E9AB6A3AA2C}" dt="2022-06-29T10:33:30.191" v="224" actId="478"/>
          <ac:picMkLst>
            <pc:docMk/>
            <pc:sldMk cId="1863942100" sldId="262"/>
            <ac:picMk id="3" creationId="{E1A7A89B-81D6-96F6-71C1-578B3E6376A0}"/>
          </ac:picMkLst>
        </pc:picChg>
        <pc:picChg chg="del">
          <ac:chgData name="Samer Harb" userId="520620d2-09bb-4579-a0be-8079845a20c9" providerId="ADAL" clId="{F5A7A841-ECA4-434F-93CF-1E9AB6A3AA2C}" dt="2022-06-29T10:29:29.317" v="218" actId="478"/>
          <ac:picMkLst>
            <pc:docMk/>
            <pc:sldMk cId="1863942100" sldId="262"/>
            <ac:picMk id="5" creationId="{E56404B6-9162-F643-A535-6A82D0F1AFA9}"/>
          </ac:picMkLst>
        </pc:picChg>
        <pc:picChg chg="add mod">
          <ac:chgData name="Samer Harb" userId="520620d2-09bb-4579-a0be-8079845a20c9" providerId="ADAL" clId="{F5A7A841-ECA4-434F-93CF-1E9AB6A3AA2C}" dt="2022-06-29T10:33:38.006" v="227" actId="1076"/>
          <ac:picMkLst>
            <pc:docMk/>
            <pc:sldMk cId="1863942100" sldId="262"/>
            <ac:picMk id="6" creationId="{0E316E16-FA7C-BA31-5268-9168BBC7ABB9}"/>
          </ac:picMkLst>
        </pc:picChg>
      </pc:sldChg>
      <pc:sldChg chg="mod modShow">
        <pc:chgData name="Samer Harb" userId="520620d2-09bb-4579-a0be-8079845a20c9" providerId="ADAL" clId="{F5A7A841-ECA4-434F-93CF-1E9AB6A3AA2C}" dt="2022-06-29T10:45:32.334" v="458" actId="729"/>
        <pc:sldMkLst>
          <pc:docMk/>
          <pc:sldMk cId="190210572" sldId="266"/>
        </pc:sldMkLst>
      </pc:sldChg>
      <pc:sldChg chg="mod modShow">
        <pc:chgData name="Samer Harb" userId="520620d2-09bb-4579-a0be-8079845a20c9" providerId="ADAL" clId="{F5A7A841-ECA4-434F-93CF-1E9AB6A3AA2C}" dt="2022-06-29T10:26:10.237" v="123" actId="729"/>
        <pc:sldMkLst>
          <pc:docMk/>
          <pc:sldMk cId="1861614781" sldId="271"/>
        </pc:sldMkLst>
      </pc:sldChg>
      <pc:sldChg chg="mod modShow">
        <pc:chgData name="Samer Harb" userId="520620d2-09bb-4579-a0be-8079845a20c9" providerId="ADAL" clId="{F5A7A841-ECA4-434F-93CF-1E9AB6A3AA2C}" dt="2022-06-29T10:45:32.334" v="458" actId="729"/>
        <pc:sldMkLst>
          <pc:docMk/>
          <pc:sldMk cId="2496494292" sldId="274"/>
        </pc:sldMkLst>
      </pc:sldChg>
      <pc:sldChg chg="modSp del mod">
        <pc:chgData name="Samer Harb" userId="520620d2-09bb-4579-a0be-8079845a20c9" providerId="ADAL" clId="{F5A7A841-ECA4-434F-93CF-1E9AB6A3AA2C}" dt="2022-06-29T10:45:17.084" v="456" actId="47"/>
        <pc:sldMkLst>
          <pc:docMk/>
          <pc:sldMk cId="2383126588" sldId="275"/>
        </pc:sldMkLst>
        <pc:spChg chg="mod">
          <ac:chgData name="Samer Harb" userId="520620d2-09bb-4579-a0be-8079845a20c9" providerId="ADAL" clId="{F5A7A841-ECA4-434F-93CF-1E9AB6A3AA2C}" dt="2022-06-29T10:45:05.948" v="453"/>
          <ac:spMkLst>
            <pc:docMk/>
            <pc:sldMk cId="2383126588" sldId="275"/>
            <ac:spMk id="25" creationId="{05EC391F-46C5-2647-BB91-391140F1E209}"/>
          </ac:spMkLst>
        </pc:spChg>
      </pc:sldChg>
      <pc:sldChg chg="del">
        <pc:chgData name="Samer Harb" userId="520620d2-09bb-4579-a0be-8079845a20c9" providerId="ADAL" clId="{F5A7A841-ECA4-434F-93CF-1E9AB6A3AA2C}" dt="2022-06-29T10:45:17.890" v="457" actId="47"/>
        <pc:sldMkLst>
          <pc:docMk/>
          <pc:sldMk cId="961148780" sldId="276"/>
        </pc:sldMkLst>
      </pc:sldChg>
      <pc:sldChg chg="mod modShow">
        <pc:chgData name="Samer Harb" userId="520620d2-09bb-4579-a0be-8079845a20c9" providerId="ADAL" clId="{F5A7A841-ECA4-434F-93CF-1E9AB6A3AA2C}" dt="2022-06-29T10:45:32.334" v="458" actId="729"/>
        <pc:sldMkLst>
          <pc:docMk/>
          <pc:sldMk cId="2557777239" sldId="277"/>
        </pc:sldMkLst>
      </pc:sldChg>
      <pc:sldChg chg="modSp new del mod">
        <pc:chgData name="Samer Harb" userId="520620d2-09bb-4579-a0be-8079845a20c9" providerId="ADAL" clId="{F5A7A841-ECA4-434F-93CF-1E9AB6A3AA2C}" dt="2022-06-29T10:25:38.900" v="110" actId="47"/>
        <pc:sldMkLst>
          <pc:docMk/>
          <pc:sldMk cId="2415608348" sldId="278"/>
        </pc:sldMkLst>
        <pc:spChg chg="mod">
          <ac:chgData name="Samer Harb" userId="520620d2-09bb-4579-a0be-8079845a20c9" providerId="ADAL" clId="{F5A7A841-ECA4-434F-93CF-1E9AB6A3AA2C}" dt="2022-06-29T10:20:42.809" v="33" actId="20577"/>
          <ac:spMkLst>
            <pc:docMk/>
            <pc:sldMk cId="2415608348" sldId="278"/>
            <ac:spMk id="2" creationId="{875ECEBF-8912-407D-0385-BD0FF04DAC4E}"/>
          </ac:spMkLst>
        </pc:spChg>
        <pc:spChg chg="mod">
          <ac:chgData name="Samer Harb" userId="520620d2-09bb-4579-a0be-8079845a20c9" providerId="ADAL" clId="{F5A7A841-ECA4-434F-93CF-1E9AB6A3AA2C}" dt="2022-06-29T10:24:11.735" v="95" actId="20577"/>
          <ac:spMkLst>
            <pc:docMk/>
            <pc:sldMk cId="2415608348" sldId="278"/>
            <ac:spMk id="3" creationId="{A4F75CF5-E8D1-58B1-7A26-6994AD67698A}"/>
          </ac:spMkLst>
        </pc:spChg>
      </pc:sldChg>
      <pc:sldChg chg="addSp delSp modSp add mod ord">
        <pc:chgData name="Samer Harb" userId="520620d2-09bb-4579-a0be-8079845a20c9" providerId="ADAL" clId="{F5A7A841-ECA4-434F-93CF-1E9AB6A3AA2C}" dt="2022-06-29T11:12:14.346" v="652" actId="22"/>
        <pc:sldMkLst>
          <pc:docMk/>
          <pc:sldMk cId="3620136008" sldId="279"/>
        </pc:sldMkLst>
        <pc:spChg chg="mod">
          <ac:chgData name="Samer Harb" userId="520620d2-09bb-4579-a0be-8079845a20c9" providerId="ADAL" clId="{F5A7A841-ECA4-434F-93CF-1E9AB6A3AA2C}" dt="2022-06-29T10:26:27.609" v="126" actId="108"/>
          <ac:spMkLst>
            <pc:docMk/>
            <pc:sldMk cId="3620136008" sldId="279"/>
            <ac:spMk id="12" creationId="{F4AB18ED-149B-A946-BD32-19FFCE046C2A}"/>
          </ac:spMkLst>
        </pc:spChg>
        <pc:spChg chg="mod">
          <ac:chgData name="Samer Harb" userId="520620d2-09bb-4579-a0be-8079845a20c9" providerId="ADAL" clId="{F5A7A841-ECA4-434F-93CF-1E9AB6A3AA2C}" dt="2022-06-29T10:25:08.293" v="102"/>
          <ac:spMkLst>
            <pc:docMk/>
            <pc:sldMk cId="3620136008" sldId="279"/>
            <ac:spMk id="25" creationId="{05EC391F-46C5-2647-BB91-391140F1E209}"/>
          </ac:spMkLst>
        </pc:spChg>
        <pc:picChg chg="add del">
          <ac:chgData name="Samer Harb" userId="520620d2-09bb-4579-a0be-8079845a20c9" providerId="ADAL" clId="{F5A7A841-ECA4-434F-93CF-1E9AB6A3AA2C}" dt="2022-06-29T11:12:14.346" v="652" actId="22"/>
          <ac:picMkLst>
            <pc:docMk/>
            <pc:sldMk cId="3620136008" sldId="279"/>
            <ac:picMk id="3" creationId="{F407B042-ED8D-8901-708E-193D0C24145C}"/>
          </ac:picMkLst>
        </pc:picChg>
      </pc:sldChg>
      <pc:sldChg chg="addSp delSp modSp add del mod modClrScheme chgLayout">
        <pc:chgData name="Samer Harb" userId="520620d2-09bb-4579-a0be-8079845a20c9" providerId="ADAL" clId="{F5A7A841-ECA4-434F-93CF-1E9AB6A3AA2C}" dt="2022-06-29T10:34:19.170" v="249" actId="47"/>
        <pc:sldMkLst>
          <pc:docMk/>
          <pc:sldMk cId="1403533421" sldId="280"/>
        </pc:sldMkLst>
        <pc:spChg chg="add del mod ord">
          <ac:chgData name="Samer Harb" userId="520620d2-09bb-4579-a0be-8079845a20c9" providerId="ADAL" clId="{F5A7A841-ECA4-434F-93CF-1E9AB6A3AA2C}" dt="2022-06-29T10:26:42.198" v="140" actId="700"/>
          <ac:spMkLst>
            <pc:docMk/>
            <pc:sldMk cId="1403533421" sldId="280"/>
            <ac:spMk id="2" creationId="{403B627E-2E96-F75F-E6C8-6E97152CED0C}"/>
          </ac:spMkLst>
        </pc:spChg>
        <pc:spChg chg="add del mod ord">
          <ac:chgData name="Samer Harb" userId="520620d2-09bb-4579-a0be-8079845a20c9" providerId="ADAL" clId="{F5A7A841-ECA4-434F-93CF-1E9AB6A3AA2C}" dt="2022-06-29T10:26:42.198" v="140" actId="700"/>
          <ac:spMkLst>
            <pc:docMk/>
            <pc:sldMk cId="1403533421" sldId="280"/>
            <ac:spMk id="3" creationId="{CD1B7A74-CFA5-D91D-3916-A115D853419D}"/>
          </ac:spMkLst>
        </pc:spChg>
        <pc:spChg chg="add del mod ord">
          <ac:chgData name="Samer Harb" userId="520620d2-09bb-4579-a0be-8079845a20c9" providerId="ADAL" clId="{F5A7A841-ECA4-434F-93CF-1E9AB6A3AA2C}" dt="2022-06-29T10:26:42.198" v="140" actId="700"/>
          <ac:spMkLst>
            <pc:docMk/>
            <pc:sldMk cId="1403533421" sldId="280"/>
            <ac:spMk id="4" creationId="{9D507235-66C4-DFD5-8D03-1912E4018471}"/>
          </ac:spMkLst>
        </pc:spChg>
        <pc:spChg chg="mod ord">
          <ac:chgData name="Samer Harb" userId="520620d2-09bb-4579-a0be-8079845a20c9" providerId="ADAL" clId="{F5A7A841-ECA4-434F-93CF-1E9AB6A3AA2C}" dt="2022-06-29T10:28:59.418" v="209" actId="20577"/>
          <ac:spMkLst>
            <pc:docMk/>
            <pc:sldMk cId="1403533421" sldId="280"/>
            <ac:spMk id="12" creationId="{F4AB18ED-149B-A946-BD32-19FFCE046C2A}"/>
          </ac:spMkLst>
        </pc:spChg>
        <pc:spChg chg="mod ord">
          <ac:chgData name="Samer Harb" userId="520620d2-09bb-4579-a0be-8079845a20c9" providerId="ADAL" clId="{F5A7A841-ECA4-434F-93CF-1E9AB6A3AA2C}" dt="2022-06-29T10:26:42.198" v="140" actId="700"/>
          <ac:spMkLst>
            <pc:docMk/>
            <pc:sldMk cId="1403533421" sldId="280"/>
            <ac:spMk id="25" creationId="{05EC391F-46C5-2647-BB91-391140F1E209}"/>
          </ac:spMkLst>
        </pc:spChg>
      </pc:sldChg>
      <pc:sldChg chg="add mod ord modShow">
        <pc:chgData name="Samer Harb" userId="520620d2-09bb-4579-a0be-8079845a20c9" providerId="ADAL" clId="{F5A7A841-ECA4-434F-93CF-1E9AB6A3AA2C}" dt="2022-06-29T10:45:32.334" v="458" actId="729"/>
        <pc:sldMkLst>
          <pc:docMk/>
          <pc:sldMk cId="3555750308" sldId="281"/>
        </pc:sldMkLst>
      </pc:sldChg>
      <pc:sldChg chg="addSp delSp modSp add mod">
        <pc:chgData name="Samer Harb" userId="520620d2-09bb-4579-a0be-8079845a20c9" providerId="ADAL" clId="{F5A7A841-ECA4-434F-93CF-1E9AB6A3AA2C}" dt="2022-06-29T10:43:33.022" v="436" actId="11"/>
        <pc:sldMkLst>
          <pc:docMk/>
          <pc:sldMk cId="1199245249" sldId="282"/>
        </pc:sldMkLst>
        <pc:spChg chg="add del mod">
          <ac:chgData name="Samer Harb" userId="520620d2-09bb-4579-a0be-8079845a20c9" providerId="ADAL" clId="{F5A7A841-ECA4-434F-93CF-1E9AB6A3AA2C}" dt="2022-06-29T10:34:52.910" v="256"/>
          <ac:spMkLst>
            <pc:docMk/>
            <pc:sldMk cId="1199245249" sldId="282"/>
            <ac:spMk id="10" creationId="{5C9163AD-AAD3-8E68-B492-F55B42155E40}"/>
          </ac:spMkLst>
        </pc:spChg>
        <pc:spChg chg="add del mod">
          <ac:chgData name="Samer Harb" userId="520620d2-09bb-4579-a0be-8079845a20c9" providerId="ADAL" clId="{F5A7A841-ECA4-434F-93CF-1E9AB6A3AA2C}" dt="2022-06-29T10:43:33.022" v="436" actId="11"/>
          <ac:spMkLst>
            <pc:docMk/>
            <pc:sldMk cId="1199245249" sldId="282"/>
            <ac:spMk id="12" creationId="{F4AB18ED-149B-A946-BD32-19FFCE046C2A}"/>
          </ac:spMkLst>
        </pc:spChg>
        <pc:spChg chg="add del mod">
          <ac:chgData name="Samer Harb" userId="520620d2-09bb-4579-a0be-8079845a20c9" providerId="ADAL" clId="{F5A7A841-ECA4-434F-93CF-1E9AB6A3AA2C}" dt="2022-06-29T10:42:04.062" v="420"/>
          <ac:spMkLst>
            <pc:docMk/>
            <pc:sldMk cId="1199245249" sldId="282"/>
            <ac:spMk id="15" creationId="{12F4B48D-A1E2-DFD1-C57F-34AF7AEA2032}"/>
          </ac:spMkLst>
        </pc:spChg>
        <pc:spChg chg="mod">
          <ac:chgData name="Samer Harb" userId="520620d2-09bb-4579-a0be-8079845a20c9" providerId="ADAL" clId="{F5A7A841-ECA4-434F-93CF-1E9AB6A3AA2C}" dt="2022-06-29T10:34:34.083" v="251"/>
          <ac:spMkLst>
            <pc:docMk/>
            <pc:sldMk cId="1199245249" sldId="282"/>
            <ac:spMk id="25" creationId="{05EC391F-46C5-2647-BB91-391140F1E209}"/>
          </ac:spMkLst>
        </pc:spChg>
        <pc:picChg chg="del">
          <ac:chgData name="Samer Harb" userId="520620d2-09bb-4579-a0be-8079845a20c9" providerId="ADAL" clId="{F5A7A841-ECA4-434F-93CF-1E9AB6A3AA2C}" dt="2022-06-29T10:36:41.171" v="348" actId="478"/>
          <ac:picMkLst>
            <pc:docMk/>
            <pc:sldMk cId="1199245249" sldId="282"/>
            <ac:picMk id="3" creationId="{E1A7A89B-81D6-96F6-71C1-578B3E6376A0}"/>
          </ac:picMkLst>
        </pc:picChg>
        <pc:picChg chg="add mod ord">
          <ac:chgData name="Samer Harb" userId="520620d2-09bb-4579-a0be-8079845a20c9" providerId="ADAL" clId="{F5A7A841-ECA4-434F-93CF-1E9AB6A3AA2C}" dt="2022-06-29T10:43:03.606" v="429" actId="167"/>
          <ac:picMkLst>
            <pc:docMk/>
            <pc:sldMk cId="1199245249" sldId="282"/>
            <ac:picMk id="4" creationId="{C34CEB95-4F70-C2E0-9FB6-D2900F1A690B}"/>
          </ac:picMkLst>
        </pc:picChg>
        <pc:cxnChg chg="del">
          <ac:chgData name="Samer Harb" userId="520620d2-09bb-4579-a0be-8079845a20c9" providerId="ADAL" clId="{F5A7A841-ECA4-434F-93CF-1E9AB6A3AA2C}" dt="2022-06-29T10:42:47.056" v="425" actId="478"/>
          <ac:cxnSpMkLst>
            <pc:docMk/>
            <pc:sldMk cId="1199245249" sldId="282"/>
            <ac:cxnSpMk id="11" creationId="{70896338-74E6-3549-975A-BE5EAE8F329C}"/>
          </ac:cxnSpMkLst>
        </pc:cxnChg>
        <pc:cxnChg chg="add del mod">
          <ac:chgData name="Samer Harb" userId="520620d2-09bb-4579-a0be-8079845a20c9" providerId="ADAL" clId="{F5A7A841-ECA4-434F-93CF-1E9AB6A3AA2C}" dt="2022-06-29T10:42:04.062" v="420"/>
          <ac:cxnSpMkLst>
            <pc:docMk/>
            <pc:sldMk cId="1199245249" sldId="282"/>
            <ac:cxnSpMk id="13" creationId="{47878A4E-5350-A348-D948-B656B997B199}"/>
          </ac:cxnSpMkLst>
        </pc:cxnChg>
        <pc:cxnChg chg="add del mod">
          <ac:chgData name="Samer Harb" userId="520620d2-09bb-4579-a0be-8079845a20c9" providerId="ADAL" clId="{F5A7A841-ECA4-434F-93CF-1E9AB6A3AA2C}" dt="2022-06-29T10:42:12.174" v="423" actId="478"/>
          <ac:cxnSpMkLst>
            <pc:docMk/>
            <pc:sldMk cId="1199245249" sldId="282"/>
            <ac:cxnSpMk id="16" creationId="{BE20248D-BBC2-113E-830D-47253A12B6C6}"/>
          </ac:cxnSpMkLst>
        </pc:cxnChg>
        <pc:cxnChg chg="add mod">
          <ac:chgData name="Samer Harb" userId="520620d2-09bb-4579-a0be-8079845a20c9" providerId="ADAL" clId="{F5A7A841-ECA4-434F-93CF-1E9AB6A3AA2C}" dt="2022-06-29T10:43:16.604" v="433" actId="1076"/>
          <ac:cxnSpMkLst>
            <pc:docMk/>
            <pc:sldMk cId="1199245249" sldId="282"/>
            <ac:cxnSpMk id="17" creationId="{EDDC1A38-0BDB-28B2-6BA1-157D3BF7FEDD}"/>
          </ac:cxnSpMkLst>
        </pc:cxnChg>
      </pc:sldChg>
      <pc:sldChg chg="addSp delSp modSp add mod">
        <pc:chgData name="Samer Harb" userId="520620d2-09bb-4579-a0be-8079845a20c9" providerId="ADAL" clId="{F5A7A841-ECA4-434F-93CF-1E9AB6A3AA2C}" dt="2022-06-29T10:45:07.931" v="455" actId="11"/>
        <pc:sldMkLst>
          <pc:docMk/>
          <pc:sldMk cId="1543736158" sldId="283"/>
        </pc:sldMkLst>
        <pc:spChg chg="mod">
          <ac:chgData name="Samer Harb" userId="520620d2-09bb-4579-a0be-8079845a20c9" providerId="ADAL" clId="{F5A7A841-ECA4-434F-93CF-1E9AB6A3AA2C}" dt="2022-06-29T10:45:07.931" v="455" actId="11"/>
          <ac:spMkLst>
            <pc:docMk/>
            <pc:sldMk cId="1543736158" sldId="283"/>
            <ac:spMk id="12" creationId="{F4AB18ED-149B-A946-BD32-19FFCE046C2A}"/>
          </ac:spMkLst>
        </pc:spChg>
        <pc:picChg chg="add mod ord">
          <ac:chgData name="Samer Harb" userId="520620d2-09bb-4579-a0be-8079845a20c9" providerId="ADAL" clId="{F5A7A841-ECA4-434F-93CF-1E9AB6A3AA2C}" dt="2022-06-29T10:38:17.573" v="402" actId="167"/>
          <ac:picMkLst>
            <pc:docMk/>
            <pc:sldMk cId="1543736158" sldId="283"/>
            <ac:picMk id="3" creationId="{2AF71B23-1716-00E0-599D-1B2267F6D35E}"/>
          </ac:picMkLst>
        </pc:picChg>
        <pc:picChg chg="del">
          <ac:chgData name="Samer Harb" userId="520620d2-09bb-4579-a0be-8079845a20c9" providerId="ADAL" clId="{F5A7A841-ECA4-434F-93CF-1E9AB6A3AA2C}" dt="2022-06-29T10:38:18.719" v="403" actId="478"/>
          <ac:picMkLst>
            <pc:docMk/>
            <pc:sldMk cId="1543736158" sldId="283"/>
            <ac:picMk id="4" creationId="{C34CEB95-4F70-C2E0-9FB6-D2900F1A690B}"/>
          </ac:picMkLst>
        </pc:picChg>
      </pc:sldChg>
      <pc:sldChg chg="new del">
        <pc:chgData name="Samer Harb" userId="520620d2-09bb-4579-a0be-8079845a20c9" providerId="ADAL" clId="{F5A7A841-ECA4-434F-93CF-1E9AB6A3AA2C}" dt="2022-06-29T10:45:36.829" v="460" actId="47"/>
        <pc:sldMkLst>
          <pc:docMk/>
          <pc:sldMk cId="2055683071" sldId="284"/>
        </pc:sldMkLst>
      </pc:sldChg>
      <pc:sldChg chg="addSp delSp modSp add mod ord">
        <pc:chgData name="Samer Harb" userId="520620d2-09bb-4579-a0be-8079845a20c9" providerId="ADAL" clId="{F5A7A841-ECA4-434F-93CF-1E9AB6A3AA2C}" dt="2022-06-29T11:11:12.038" v="623" actId="1076"/>
        <pc:sldMkLst>
          <pc:docMk/>
          <pc:sldMk cId="3302287857" sldId="284"/>
        </pc:sldMkLst>
        <pc:spChg chg="mod">
          <ac:chgData name="Samer Harb" userId="520620d2-09bb-4579-a0be-8079845a20c9" providerId="ADAL" clId="{F5A7A841-ECA4-434F-93CF-1E9AB6A3AA2C}" dt="2022-06-29T10:53:56.137" v="559" actId="20577"/>
          <ac:spMkLst>
            <pc:docMk/>
            <pc:sldMk cId="3302287857" sldId="284"/>
            <ac:spMk id="12" creationId="{F4AB18ED-149B-A946-BD32-19FFCE046C2A}"/>
          </ac:spMkLst>
        </pc:spChg>
        <pc:spChg chg="mod">
          <ac:chgData name="Samer Harb" userId="520620d2-09bb-4579-a0be-8079845a20c9" providerId="ADAL" clId="{F5A7A841-ECA4-434F-93CF-1E9AB6A3AA2C}" dt="2022-06-29T10:46:03.221" v="484" actId="20577"/>
          <ac:spMkLst>
            <pc:docMk/>
            <pc:sldMk cId="3302287857" sldId="284"/>
            <ac:spMk id="25" creationId="{05EC391F-46C5-2647-BB91-391140F1E209}"/>
          </ac:spMkLst>
        </pc:spChg>
        <pc:picChg chg="add mod">
          <ac:chgData name="Samer Harb" userId="520620d2-09bb-4579-a0be-8079845a20c9" providerId="ADAL" clId="{F5A7A841-ECA4-434F-93CF-1E9AB6A3AA2C}" dt="2022-06-29T11:11:12.038" v="623" actId="1076"/>
          <ac:picMkLst>
            <pc:docMk/>
            <pc:sldMk cId="3302287857" sldId="284"/>
            <ac:picMk id="3" creationId="{D1AA30A6-998E-A5FB-6F3F-FD2C12E0221E}"/>
          </ac:picMkLst>
        </pc:picChg>
        <pc:picChg chg="del">
          <ac:chgData name="Samer Harb" userId="520620d2-09bb-4579-a0be-8079845a20c9" providerId="ADAL" clId="{F5A7A841-ECA4-434F-93CF-1E9AB6A3AA2C}" dt="2022-06-29T10:51:02.283" v="544" actId="478"/>
          <ac:picMkLst>
            <pc:docMk/>
            <pc:sldMk cId="3302287857" sldId="284"/>
            <ac:picMk id="6" creationId="{0E316E16-FA7C-BA31-5268-9168BBC7ABB9}"/>
          </ac:picMkLst>
        </pc:picChg>
      </pc:sldChg>
      <pc:sldChg chg="addSp delSp modSp add mod">
        <pc:chgData name="Samer Harb" userId="520620d2-09bb-4579-a0be-8079845a20c9" providerId="ADAL" clId="{F5A7A841-ECA4-434F-93CF-1E9AB6A3AA2C}" dt="2022-06-29T11:21:46.477" v="937"/>
        <pc:sldMkLst>
          <pc:docMk/>
          <pc:sldMk cId="905981036" sldId="285"/>
        </pc:sldMkLst>
        <pc:spChg chg="mod">
          <ac:chgData name="Samer Harb" userId="520620d2-09bb-4579-a0be-8079845a20c9" providerId="ADAL" clId="{F5A7A841-ECA4-434F-93CF-1E9AB6A3AA2C}" dt="2022-06-29T10:54:13.930" v="609" actId="20577"/>
          <ac:spMkLst>
            <pc:docMk/>
            <pc:sldMk cId="905981036" sldId="285"/>
            <ac:spMk id="12" creationId="{F4AB18ED-149B-A946-BD32-19FFCE046C2A}"/>
          </ac:spMkLst>
        </pc:spChg>
        <pc:spChg chg="mod">
          <ac:chgData name="Samer Harb" userId="520620d2-09bb-4579-a0be-8079845a20c9" providerId="ADAL" clId="{F5A7A841-ECA4-434F-93CF-1E9AB6A3AA2C}" dt="2022-06-29T11:21:46.477" v="937"/>
          <ac:spMkLst>
            <pc:docMk/>
            <pc:sldMk cId="905981036" sldId="285"/>
            <ac:spMk id="25" creationId="{05EC391F-46C5-2647-BB91-391140F1E209}"/>
          </ac:spMkLst>
        </pc:spChg>
        <pc:picChg chg="add mod">
          <ac:chgData name="Samer Harb" userId="520620d2-09bb-4579-a0be-8079845a20c9" providerId="ADAL" clId="{F5A7A841-ECA4-434F-93CF-1E9AB6A3AA2C}" dt="2022-06-29T10:53:34.721" v="556" actId="1076"/>
          <ac:picMkLst>
            <pc:docMk/>
            <pc:sldMk cId="905981036" sldId="285"/>
            <ac:picMk id="3" creationId="{4AAE2F1E-7BCF-D8E5-2EB1-D3BD2059E5A3}"/>
          </ac:picMkLst>
        </pc:picChg>
        <pc:picChg chg="del">
          <ac:chgData name="Samer Harb" userId="520620d2-09bb-4579-a0be-8079845a20c9" providerId="ADAL" clId="{F5A7A841-ECA4-434F-93CF-1E9AB6A3AA2C}" dt="2022-06-29T10:53:36.052" v="557" actId="478"/>
          <ac:picMkLst>
            <pc:docMk/>
            <pc:sldMk cId="905981036" sldId="285"/>
            <ac:picMk id="4" creationId="{C34CEB95-4F70-C2E0-9FB6-D2900F1A690B}"/>
          </ac:picMkLst>
        </pc:picChg>
      </pc:sldChg>
      <pc:sldChg chg="addSp delSp modSp add mod">
        <pc:chgData name="Samer Harb" userId="520620d2-09bb-4579-a0be-8079845a20c9" providerId="ADAL" clId="{F5A7A841-ECA4-434F-93CF-1E9AB6A3AA2C}" dt="2022-06-29T11:21:49.054" v="938"/>
        <pc:sldMkLst>
          <pc:docMk/>
          <pc:sldMk cId="906508494" sldId="286"/>
        </pc:sldMkLst>
        <pc:spChg chg="mod">
          <ac:chgData name="Samer Harb" userId="520620d2-09bb-4579-a0be-8079845a20c9" providerId="ADAL" clId="{F5A7A841-ECA4-434F-93CF-1E9AB6A3AA2C}" dt="2022-06-29T11:11:34.348" v="650" actId="20577"/>
          <ac:spMkLst>
            <pc:docMk/>
            <pc:sldMk cId="906508494" sldId="286"/>
            <ac:spMk id="12" creationId="{F4AB18ED-149B-A946-BD32-19FFCE046C2A}"/>
          </ac:spMkLst>
        </pc:spChg>
        <pc:spChg chg="mod">
          <ac:chgData name="Samer Harb" userId="520620d2-09bb-4579-a0be-8079845a20c9" providerId="ADAL" clId="{F5A7A841-ECA4-434F-93CF-1E9AB6A3AA2C}" dt="2022-06-29T11:21:49.054" v="938"/>
          <ac:spMkLst>
            <pc:docMk/>
            <pc:sldMk cId="906508494" sldId="286"/>
            <ac:spMk id="25" creationId="{05EC391F-46C5-2647-BB91-391140F1E209}"/>
          </ac:spMkLst>
        </pc:spChg>
        <pc:picChg chg="del">
          <ac:chgData name="Samer Harb" userId="520620d2-09bb-4579-a0be-8079845a20c9" providerId="ADAL" clId="{F5A7A841-ECA4-434F-93CF-1E9AB6A3AA2C}" dt="2022-06-29T11:10:58.633" v="620" actId="478"/>
          <ac:picMkLst>
            <pc:docMk/>
            <pc:sldMk cId="906508494" sldId="286"/>
            <ac:picMk id="3" creationId="{2AF71B23-1716-00E0-599D-1B2267F6D35E}"/>
          </ac:picMkLst>
        </pc:picChg>
        <pc:picChg chg="add del mod">
          <ac:chgData name="Samer Harb" userId="520620d2-09bb-4579-a0be-8079845a20c9" providerId="ADAL" clId="{F5A7A841-ECA4-434F-93CF-1E9AB6A3AA2C}" dt="2022-06-29T11:10:51.847" v="616" actId="478"/>
          <ac:picMkLst>
            <pc:docMk/>
            <pc:sldMk cId="906508494" sldId="286"/>
            <ac:picMk id="4" creationId="{66206406-33D4-83B0-559E-03FE4613048D}"/>
          </ac:picMkLst>
        </pc:picChg>
        <pc:picChg chg="add mod">
          <ac:chgData name="Samer Harb" userId="520620d2-09bb-4579-a0be-8079845a20c9" providerId="ADAL" clId="{F5A7A841-ECA4-434F-93CF-1E9AB6A3AA2C}" dt="2022-06-29T11:11:04.237" v="622" actId="1076"/>
          <ac:picMkLst>
            <pc:docMk/>
            <pc:sldMk cId="906508494" sldId="286"/>
            <ac:picMk id="6" creationId="{362A9DAE-1472-D077-28B5-A08F5DA0421B}"/>
          </ac:picMkLst>
        </pc:picChg>
        <pc:picChg chg="add del">
          <ac:chgData name="Samer Harb" userId="520620d2-09bb-4579-a0be-8079845a20c9" providerId="ADAL" clId="{F5A7A841-ECA4-434F-93CF-1E9AB6A3AA2C}" dt="2022-06-29T11:11:28.428" v="634" actId="22"/>
          <ac:picMkLst>
            <pc:docMk/>
            <pc:sldMk cId="906508494" sldId="286"/>
            <ac:picMk id="8" creationId="{A4275EB5-B426-D509-9D28-3181F8BA90D2}"/>
          </ac:picMkLst>
        </pc:picChg>
      </pc:sldChg>
      <pc:sldChg chg="modSp add mod">
        <pc:chgData name="Samer Harb" userId="520620d2-09bb-4579-a0be-8079845a20c9" providerId="ADAL" clId="{F5A7A841-ECA4-434F-93CF-1E9AB6A3AA2C}" dt="2022-06-29T11:12:19.850" v="654" actId="207"/>
        <pc:sldMkLst>
          <pc:docMk/>
          <pc:sldMk cId="3160852056" sldId="287"/>
        </pc:sldMkLst>
        <pc:spChg chg="mod">
          <ac:chgData name="Samer Harb" userId="520620d2-09bb-4579-a0be-8079845a20c9" providerId="ADAL" clId="{F5A7A841-ECA4-434F-93CF-1E9AB6A3AA2C}" dt="2022-06-29T11:12:19.850" v="654" actId="207"/>
          <ac:spMkLst>
            <pc:docMk/>
            <pc:sldMk cId="3160852056" sldId="287"/>
            <ac:spMk id="12" creationId="{F4AB18ED-149B-A946-BD32-19FFCE046C2A}"/>
          </ac:spMkLst>
        </pc:spChg>
      </pc:sldChg>
      <pc:sldChg chg="modSp add mod">
        <pc:chgData name="Samer Harb" userId="520620d2-09bb-4579-a0be-8079845a20c9" providerId="ADAL" clId="{F5A7A841-ECA4-434F-93CF-1E9AB6A3AA2C}" dt="2022-06-29T11:12:31.498" v="656" actId="207"/>
        <pc:sldMkLst>
          <pc:docMk/>
          <pc:sldMk cId="1205645109" sldId="288"/>
        </pc:sldMkLst>
        <pc:spChg chg="mod">
          <ac:chgData name="Samer Harb" userId="520620d2-09bb-4579-a0be-8079845a20c9" providerId="ADAL" clId="{F5A7A841-ECA4-434F-93CF-1E9AB6A3AA2C}" dt="2022-06-29T11:12:31.498" v="656" actId="207"/>
          <ac:spMkLst>
            <pc:docMk/>
            <pc:sldMk cId="1205645109" sldId="288"/>
            <ac:spMk id="12" creationId="{F4AB18ED-149B-A946-BD32-19FFCE046C2A}"/>
          </ac:spMkLst>
        </pc:spChg>
      </pc:sldChg>
      <pc:sldChg chg="addSp delSp modSp add mod">
        <pc:chgData name="Samer Harb" userId="520620d2-09bb-4579-a0be-8079845a20c9" providerId="ADAL" clId="{F5A7A841-ECA4-434F-93CF-1E9AB6A3AA2C}" dt="2022-06-29T11:21:51.856" v="939"/>
        <pc:sldMkLst>
          <pc:docMk/>
          <pc:sldMk cId="1331434020" sldId="289"/>
        </pc:sldMkLst>
        <pc:spChg chg="mod">
          <ac:chgData name="Samer Harb" userId="520620d2-09bb-4579-a0be-8079845a20c9" providerId="ADAL" clId="{F5A7A841-ECA4-434F-93CF-1E9AB6A3AA2C}" dt="2022-06-29T11:20:13.393" v="936" actId="20577"/>
          <ac:spMkLst>
            <pc:docMk/>
            <pc:sldMk cId="1331434020" sldId="289"/>
            <ac:spMk id="12" creationId="{F4AB18ED-149B-A946-BD32-19FFCE046C2A}"/>
          </ac:spMkLst>
        </pc:spChg>
        <pc:spChg chg="mod">
          <ac:chgData name="Samer Harb" userId="520620d2-09bb-4579-a0be-8079845a20c9" providerId="ADAL" clId="{F5A7A841-ECA4-434F-93CF-1E9AB6A3AA2C}" dt="2022-06-29T11:21:51.856" v="939"/>
          <ac:spMkLst>
            <pc:docMk/>
            <pc:sldMk cId="1331434020" sldId="289"/>
            <ac:spMk id="25" creationId="{05EC391F-46C5-2647-BB91-391140F1E209}"/>
          </ac:spMkLst>
        </pc:spChg>
        <pc:picChg chg="add mod ord">
          <ac:chgData name="Samer Harb" userId="520620d2-09bb-4579-a0be-8079845a20c9" providerId="ADAL" clId="{F5A7A841-ECA4-434F-93CF-1E9AB6A3AA2C}" dt="2022-06-29T11:19:37.991" v="934" actId="167"/>
          <ac:picMkLst>
            <pc:docMk/>
            <pc:sldMk cId="1331434020" sldId="289"/>
            <ac:picMk id="3" creationId="{002CBCAA-0497-55F9-A348-E65A81B7B0F2}"/>
          </ac:picMkLst>
        </pc:picChg>
        <pc:picChg chg="del">
          <ac:chgData name="Samer Harb" userId="520620d2-09bb-4579-a0be-8079845a20c9" providerId="ADAL" clId="{F5A7A841-ECA4-434F-93CF-1E9AB6A3AA2C}" dt="2022-06-29T11:19:39.250" v="935" actId="478"/>
          <ac:picMkLst>
            <pc:docMk/>
            <pc:sldMk cId="1331434020" sldId="289"/>
            <ac:picMk id="6" creationId="{362A9DAE-1472-D077-28B5-A08F5DA0421B}"/>
          </ac:picMkLst>
        </pc:picChg>
      </pc:sldChg>
      <pc:sldChg chg="modSp add mod">
        <pc:chgData name="Samer Harb" userId="520620d2-09bb-4579-a0be-8079845a20c9" providerId="ADAL" clId="{F5A7A841-ECA4-434F-93CF-1E9AB6A3AA2C}" dt="2022-06-29T11:22:12.117" v="942" actId="207"/>
        <pc:sldMkLst>
          <pc:docMk/>
          <pc:sldMk cId="395734997" sldId="290"/>
        </pc:sldMkLst>
        <pc:spChg chg="mod">
          <ac:chgData name="Samer Harb" userId="520620d2-09bb-4579-a0be-8079845a20c9" providerId="ADAL" clId="{F5A7A841-ECA4-434F-93CF-1E9AB6A3AA2C}" dt="2022-06-29T11:22:12.117" v="942" actId="207"/>
          <ac:spMkLst>
            <pc:docMk/>
            <pc:sldMk cId="395734997" sldId="290"/>
            <ac:spMk id="12" creationId="{F4AB18ED-149B-A946-BD32-19FFCE046C2A}"/>
          </ac:spMkLst>
        </pc:spChg>
      </pc:sldChg>
      <pc:sldChg chg="addSp delSp modSp add mod">
        <pc:chgData name="Samer Harb" userId="520620d2-09bb-4579-a0be-8079845a20c9" providerId="ADAL" clId="{F5A7A841-ECA4-434F-93CF-1E9AB6A3AA2C}" dt="2022-06-29T11:34:41.759" v="1155" actId="20577"/>
        <pc:sldMkLst>
          <pc:docMk/>
          <pc:sldMk cId="2032988245" sldId="291"/>
        </pc:sldMkLst>
        <pc:spChg chg="mod">
          <ac:chgData name="Samer Harb" userId="520620d2-09bb-4579-a0be-8079845a20c9" providerId="ADAL" clId="{F5A7A841-ECA4-434F-93CF-1E9AB6A3AA2C}" dt="2022-06-29T11:34:41.759" v="1155" actId="20577"/>
          <ac:spMkLst>
            <pc:docMk/>
            <pc:sldMk cId="2032988245" sldId="291"/>
            <ac:spMk id="12" creationId="{F4AB18ED-149B-A946-BD32-19FFCE046C2A}"/>
          </ac:spMkLst>
        </pc:spChg>
        <pc:spChg chg="mod">
          <ac:chgData name="Samer Harb" userId="520620d2-09bb-4579-a0be-8079845a20c9" providerId="ADAL" clId="{F5A7A841-ECA4-434F-93CF-1E9AB6A3AA2C}" dt="2022-06-29T11:22:51.556" v="944"/>
          <ac:spMkLst>
            <pc:docMk/>
            <pc:sldMk cId="2032988245" sldId="291"/>
            <ac:spMk id="25" creationId="{05EC391F-46C5-2647-BB91-391140F1E209}"/>
          </ac:spMkLst>
        </pc:spChg>
        <pc:picChg chg="add mod">
          <ac:chgData name="Samer Harb" userId="520620d2-09bb-4579-a0be-8079845a20c9" providerId="ADAL" clId="{F5A7A841-ECA4-434F-93CF-1E9AB6A3AA2C}" dt="2022-06-29T11:33:42.316" v="952" actId="1076"/>
          <ac:picMkLst>
            <pc:docMk/>
            <pc:sldMk cId="2032988245" sldId="291"/>
            <ac:picMk id="3" creationId="{CDB52F99-7206-E9FB-4215-4EB6E9AC9360}"/>
          </ac:picMkLst>
        </pc:picChg>
        <pc:picChg chg="del">
          <ac:chgData name="Samer Harb" userId="520620d2-09bb-4579-a0be-8079845a20c9" providerId="ADAL" clId="{F5A7A841-ECA4-434F-93CF-1E9AB6A3AA2C}" dt="2022-06-29T11:33:38.340" v="950" actId="478"/>
          <ac:picMkLst>
            <pc:docMk/>
            <pc:sldMk cId="2032988245" sldId="291"/>
            <ac:picMk id="6" creationId="{0E316E16-FA7C-BA31-5268-9168BBC7ABB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5FC8B-14D3-314C-B571-5758DA1E60BE}" type="datetimeFigureOut">
              <a:rPr lang="en-US" smtClean="0"/>
              <a:t>29/06/2022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B072D-DDE4-484E-84E9-5D49F800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6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B072D-DDE4-484E-84E9-5D49F8007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B072D-DDE4-484E-84E9-5D49F80072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8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F739-79EB-1E4E-8F90-46FE31E04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3C88F-905B-E84D-9049-4E5E5D43B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3994D-0B77-BE47-8BD7-2D55F214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29/06/2022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812A7-BAB1-4E43-8D8A-67D8178B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8193D-3ADE-1E45-859B-AC96252A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8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9387-07B0-E949-B400-BB2231F0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04205-3BB9-2D40-AC16-155BF852F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37CDB-A2D4-C54F-8160-A7B09F71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29/06/2022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8A9EE-887F-CC41-BE4E-D183FEF4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9A307-0657-4141-82E3-28957026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8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FD457-3307-5C49-893B-BDF0F54B9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9D571-C925-7245-9D96-D7EB32FC1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2A982-6244-4448-96A5-5E5C3726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29/06/2022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1676A-6CD9-3945-88A2-7B2323AA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EE769-3525-3841-AB52-B1144EDC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9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8DFE-136F-7F4D-81CD-060BBDAF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416EC-29D5-FC48-A91B-0BA00CB8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198B7-9423-FB43-A714-95D82961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29/06/2022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A83AA-23BC-1F4B-88DD-E9C0FB68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2B5FA-EF97-E54E-BA9E-9A2D0FAA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5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7B4A-F684-0F41-A65C-7EE4FF2F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9EFC6-02E1-3141-AC64-3600674D2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B450A-2A38-424C-83F5-5416654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29/06/2022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3BDDB-813C-514E-A52F-363653A8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BB7D4-2C3B-B247-847B-B4F77BF0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7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F868-A2B9-7C46-8F83-B5529B66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D1D87-A1CA-FC4A-9BBE-995D26843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C50B7-4A76-9946-BC53-FC3FBA87E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C59E0-D750-4F44-80A7-E619E40B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29/06/2022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AFF93-C764-1044-A32B-4032C669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D66E0-F261-654C-97DB-D8DF0A19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5DB4-48A1-1648-B97F-7FE33701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244C1-1062-AD48-A643-D037C3741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C4C29-84F0-DD4E-A995-5124AC134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C1D12-C4DB-C145-8BA2-0443537A7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E332D-66DF-5B45-ABA0-43CC23C2B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56C54-FDAC-1742-87FD-2892E391B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29/06/2022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082F6F-5D77-AB4D-8D18-A4BD546E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C708C4-3774-6A47-B593-0B75FE50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6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C17E-61B5-A84F-B243-0A5CE5C7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306E7-B852-7148-916D-94C3954B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29/06/2022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BDF5F-D97E-754B-9BD4-1F6BAE31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105BC-36FA-144D-ACAF-F6073EF9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8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A1A45-135B-9344-ADD2-9E42EF77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29/06/2022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C565E-7A4C-9E44-8687-EDDFAA2A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28108-D0AB-6344-9320-93383178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2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9642-2A2E-D94D-8E0B-E0F93ACA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9025B-6D23-A84C-A357-C24FA62B1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81B42-9284-4843-9734-01912192F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2A67E-06BD-EF47-808D-C06AEA8A5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29/06/2022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369A-302C-3A4F-842C-A495477E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70984-BBFB-F94E-93CC-2C355CEF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6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8D60-1DAF-FF4A-98F1-02A2BB8D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13D59-702E-F14C-8E8F-13E2540D6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0444F-E1A0-C54F-8FA1-E3394CB0E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85E00-18AB-7046-BD5A-6B413DA2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29/06/2022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47B9E-D71B-F749-A9CB-84D4EAB3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A8052-7365-9748-9F98-5DA15BBC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7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271117-F323-C84F-9F6F-000DA1D2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908C3-661E-A44B-A438-7B50493CA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B89A2-F94D-5144-90FE-53325DB02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99DF-8F1C-2D48-A2DC-6B250A8CDB85}" type="datetimeFigureOut">
              <a:rPr lang="en-US" smtClean="0"/>
              <a:t>29/06/2022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F8C71-25D8-554E-8DD5-48174EF66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A662F-DDEF-7448-885B-E64EE87E1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10.30.31.58:5000/sdmx/converte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10.30.31.58:5000/user/log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0.30.31.58:5000/sdmx/convert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DF8B6EE-4CD7-C84C-9A35-B2671D27A9E1}"/>
              </a:ext>
            </a:extLst>
          </p:cNvPr>
          <p:cNvSpPr/>
          <p:nvPr/>
        </p:nvSpPr>
        <p:spPr>
          <a:xfrm>
            <a:off x="0" y="0"/>
            <a:ext cx="12192000" cy="5984111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DDFDBEF-4F6C-494D-8BA0-3BF35AF34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3133"/>
            <a:ext cx="9144000" cy="1464197"/>
          </a:xfrm>
        </p:spPr>
        <p:txBody>
          <a:bodyPr>
            <a:normAutofit/>
          </a:bodyPr>
          <a:lstStyle/>
          <a:p>
            <a:r>
              <a:rPr lang="en-US" sz="4000" b="1" spc="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SDMX Conversion &amp; Transfer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700D888-045F-B74D-9EF0-475495E61687}"/>
              </a:ext>
            </a:extLst>
          </p:cNvPr>
          <p:cNvSpPr txBox="1">
            <a:spLocks/>
          </p:cNvSpPr>
          <p:nvPr/>
        </p:nvSpPr>
        <p:spPr>
          <a:xfrm>
            <a:off x="1524000" y="3262418"/>
            <a:ext cx="9144000" cy="1620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300" b="1" spc="1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129F77-EDF8-7649-B96B-83FFC06D8F09}"/>
              </a:ext>
            </a:extLst>
          </p:cNvPr>
          <p:cNvSpPr/>
          <p:nvPr/>
        </p:nvSpPr>
        <p:spPr>
          <a:xfrm>
            <a:off x="5407742" y="3070214"/>
            <a:ext cx="1376517" cy="49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FF2A93-8047-3847-9D75-039D33675799}"/>
              </a:ext>
            </a:extLst>
          </p:cNvPr>
          <p:cNvSpPr/>
          <p:nvPr/>
        </p:nvSpPr>
        <p:spPr>
          <a:xfrm>
            <a:off x="4992415" y="6345869"/>
            <a:ext cx="702029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20" dirty="0">
                <a:solidFill>
                  <a:srgbClr val="3734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ICTS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0F6979-90DA-D243-B87E-763D03C9F2F6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7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F4AB18ED-149B-A946-BD32-19FFCE04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126899"/>
            <a:ext cx="3518302" cy="3426417"/>
          </a:xfrm>
        </p:spPr>
        <p:txBody>
          <a:bodyPr anchor="ctr">
            <a:noAutofit/>
          </a:bodyPr>
          <a:lstStyle/>
          <a:p>
            <a:pPr marL="469900" indent="-457200" algn="l">
              <a:buClr>
                <a:srgbClr val="009EDB"/>
              </a:buClr>
              <a:buFont typeface="+mj-lt"/>
              <a:buAutoNum type="arabicPeriod" startAt="2"/>
            </a:pP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Browse to your excel file to select it</a:t>
            </a:r>
          </a:p>
          <a:p>
            <a:pPr marL="469900" indent="-457200" algn="l">
              <a:buClr>
                <a:srgbClr val="009EDB"/>
              </a:buClr>
              <a:buFont typeface="+mj-lt"/>
              <a:buAutoNum type="arabicPeriod" startAt="2"/>
            </a:pP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Click </a:t>
            </a: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</a:t>
            </a:r>
            <a:endParaRPr lang="en-US" sz="2200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File Upload and Successful Conversion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DC1A38-0BDB-28B2-6BA1-157D3BF7FEDD}"/>
              </a:ext>
            </a:extLst>
          </p:cNvPr>
          <p:cNvCxnSpPr>
            <a:cxnSpLocks/>
          </p:cNvCxnSpPr>
          <p:nvPr/>
        </p:nvCxnSpPr>
        <p:spPr>
          <a:xfrm>
            <a:off x="4607721" y="2126899"/>
            <a:ext cx="0" cy="3430061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AAE2F1E-7BCF-D8E5-2EB1-D3BD2059E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388" y="1678447"/>
            <a:ext cx="6581212" cy="39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8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896338-74E6-3549-975A-BE5EAE8F329C}"/>
              </a:ext>
            </a:extLst>
          </p:cNvPr>
          <p:cNvCxnSpPr>
            <a:cxnSpLocks/>
          </p:cNvCxnSpPr>
          <p:nvPr/>
        </p:nvCxnSpPr>
        <p:spPr>
          <a:xfrm>
            <a:off x="7762618" y="2126899"/>
            <a:ext cx="0" cy="3430061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F4AB18ED-149B-A946-BD32-19FFCE04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1764" y="2126899"/>
            <a:ext cx="3870132" cy="3426417"/>
          </a:xfrm>
        </p:spPr>
        <p:txBody>
          <a:bodyPr anchor="ctr">
            <a:noAutofit/>
          </a:bodyPr>
          <a:lstStyle/>
          <a:p>
            <a:pPr marL="469900" indent="-457200" algn="l">
              <a:buClr>
                <a:srgbClr val="009EDB"/>
              </a:buClr>
              <a:buFont typeface="+mj-lt"/>
              <a:buAutoNum type="arabicPeriod" startAt="4"/>
            </a:pP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Click </a:t>
            </a: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 Converting</a:t>
            </a:r>
            <a:endParaRPr lang="en-US" sz="2200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File Upload and Successful Conversion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2A9DAE-1472-D077-28B5-A08F5DA04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51" y="3352800"/>
            <a:ext cx="7162799" cy="120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0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CBCAA-0497-55F9-A348-E65A81B7B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2957913"/>
            <a:ext cx="7086600" cy="154464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896338-74E6-3549-975A-BE5EAE8F329C}"/>
              </a:ext>
            </a:extLst>
          </p:cNvPr>
          <p:cNvCxnSpPr>
            <a:cxnSpLocks/>
          </p:cNvCxnSpPr>
          <p:nvPr/>
        </p:nvCxnSpPr>
        <p:spPr>
          <a:xfrm>
            <a:off x="7762618" y="2126899"/>
            <a:ext cx="0" cy="3430061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F4AB18ED-149B-A946-BD32-19FFCE04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1764" y="2126899"/>
            <a:ext cx="3870132" cy="3426417"/>
          </a:xfrm>
        </p:spPr>
        <p:txBody>
          <a:bodyPr anchor="ctr">
            <a:noAutofit/>
          </a:bodyPr>
          <a:lstStyle/>
          <a:p>
            <a:pPr marL="469900" indent="-457200" algn="l">
              <a:buClr>
                <a:srgbClr val="009EDB"/>
              </a:buClr>
              <a:buFont typeface="+mj-lt"/>
              <a:buAutoNum type="arabicPeriod" startAt="5"/>
            </a:pP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there are no errors, we will get the download links.</a:t>
            </a:r>
            <a:b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can also share the displayed link with colleagues if needed.</a:t>
            </a:r>
          </a:p>
          <a:p>
            <a:pPr marL="469900" indent="-457200" algn="l">
              <a:buClr>
                <a:srgbClr val="009EDB"/>
              </a:buClr>
              <a:buFont typeface="+mj-lt"/>
              <a:buAutoNum type="arabicPeriod" startAt="5"/>
            </a:pP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 is transferred to our database and sent to relevant entities for validation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File Upload and Successful Conversion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34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AB18ED-149B-A946-BD32-19FFCE04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8773" y="2629430"/>
            <a:ext cx="6858706" cy="2290585"/>
          </a:xfrm>
        </p:spPr>
        <p:txBody>
          <a:bodyPr>
            <a:noAutofit/>
          </a:bodyPr>
          <a:lstStyle/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Login &amp; </a:t>
            </a: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</a:rPr>
              <a:t>Access the SDMX conversion</a:t>
            </a:r>
          </a:p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</a:rPr>
              <a:t>File Upload and Successful Conversion</a:t>
            </a:r>
          </a:p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2200" b="1" spc="2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File Upload and Failed Conversion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High-level Overview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3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896338-74E6-3549-975A-BE5EAE8F329C}"/>
              </a:ext>
            </a:extLst>
          </p:cNvPr>
          <p:cNvCxnSpPr>
            <a:cxnSpLocks/>
          </p:cNvCxnSpPr>
          <p:nvPr/>
        </p:nvCxnSpPr>
        <p:spPr>
          <a:xfrm>
            <a:off x="7762618" y="2126899"/>
            <a:ext cx="0" cy="3430061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F4AB18ED-149B-A946-BD32-19FFCE04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1764" y="2126899"/>
            <a:ext cx="3870132" cy="3426417"/>
          </a:xfrm>
        </p:spPr>
        <p:txBody>
          <a:bodyPr anchor="ctr">
            <a:noAutofit/>
          </a:bodyPr>
          <a:lstStyle/>
          <a:p>
            <a:pPr marL="469900" indent="-457200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</a:rPr>
              <a:t>In case there are errors in the file, a message stating details about each one, including the cell in the excel as highlighted, will appear on the screen.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File Upload and Failed Conversion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B52F99-7206-E9FB-4215-4EB6E9AC9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6" y="1828801"/>
            <a:ext cx="7419486" cy="40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8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DF8B6EE-4CD7-C84C-9A35-B2671D27A9E1}"/>
              </a:ext>
            </a:extLst>
          </p:cNvPr>
          <p:cNvSpPr/>
          <p:nvPr/>
        </p:nvSpPr>
        <p:spPr>
          <a:xfrm>
            <a:off x="0" y="0"/>
            <a:ext cx="12192000" cy="5984111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DDFDBEF-4F6C-494D-8BA0-3BF35AF34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3133"/>
            <a:ext cx="9144000" cy="1464197"/>
          </a:xfrm>
        </p:spPr>
        <p:txBody>
          <a:bodyPr>
            <a:normAutofit/>
          </a:bodyPr>
          <a:lstStyle/>
          <a:p>
            <a:r>
              <a:rPr lang="en-US" sz="4000" b="1" spc="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SDMX Conversion &amp; Transfer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700D888-045F-B74D-9EF0-475495E61687}"/>
              </a:ext>
            </a:extLst>
          </p:cNvPr>
          <p:cNvSpPr txBox="1">
            <a:spLocks/>
          </p:cNvSpPr>
          <p:nvPr/>
        </p:nvSpPr>
        <p:spPr>
          <a:xfrm>
            <a:off x="1524000" y="3262418"/>
            <a:ext cx="9144000" cy="1620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300" b="1" spc="1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129F77-EDF8-7649-B96B-83FFC06D8F09}"/>
              </a:ext>
            </a:extLst>
          </p:cNvPr>
          <p:cNvSpPr/>
          <p:nvPr/>
        </p:nvSpPr>
        <p:spPr>
          <a:xfrm>
            <a:off x="5407742" y="3070214"/>
            <a:ext cx="1376517" cy="49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FF2A93-8047-3847-9D75-039D33675799}"/>
              </a:ext>
            </a:extLst>
          </p:cNvPr>
          <p:cNvSpPr/>
          <p:nvPr/>
        </p:nvSpPr>
        <p:spPr>
          <a:xfrm>
            <a:off x="4992415" y="6345869"/>
            <a:ext cx="702029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20" dirty="0">
                <a:solidFill>
                  <a:srgbClr val="3734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ICTS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0F6979-90DA-D243-B87E-763D03C9F2F6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2A7C370-7408-400E-AC3C-EC557DD291E6}"/>
              </a:ext>
            </a:extLst>
          </p:cNvPr>
          <p:cNvSpPr txBox="1">
            <a:spLocks/>
          </p:cNvSpPr>
          <p:nvPr/>
        </p:nvSpPr>
        <p:spPr>
          <a:xfrm>
            <a:off x="1502546" y="2361300"/>
            <a:ext cx="9144000" cy="1464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9713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AB18ED-149B-A946-BD32-19FFCE04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8773" y="2629430"/>
            <a:ext cx="6858706" cy="2290585"/>
          </a:xfrm>
        </p:spPr>
        <p:txBody>
          <a:bodyPr>
            <a:noAutofit/>
          </a:bodyPr>
          <a:lstStyle/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Login &amp; </a:t>
            </a: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</a:rPr>
              <a:t>Access the SDMX converter</a:t>
            </a:r>
          </a:p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</a:rPr>
              <a:t>File Upload and Successful Conversion</a:t>
            </a:r>
          </a:p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</a:rPr>
              <a:t>File Upload and Failed Conversion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High-level Overview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13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AB18ED-149B-A946-BD32-19FFCE04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8773" y="2629430"/>
            <a:ext cx="6858706" cy="2290585"/>
          </a:xfrm>
        </p:spPr>
        <p:txBody>
          <a:bodyPr>
            <a:noAutofit/>
          </a:bodyPr>
          <a:lstStyle/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2200" b="1" spc="2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Login &amp; </a:t>
            </a:r>
            <a:r>
              <a:rPr lang="en-US" sz="2200" b="1" spc="2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Access the SDMX converter</a:t>
            </a:r>
          </a:p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</a:rPr>
              <a:t>File Upload and Successful Conversion</a:t>
            </a:r>
          </a:p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</a:rPr>
              <a:t>File Upload and Failed Conversion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High-level Overview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85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AB18ED-149B-A946-BD32-19FFCE04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8773" y="2629430"/>
            <a:ext cx="6858706" cy="2290585"/>
          </a:xfrm>
        </p:spPr>
        <p:txBody>
          <a:bodyPr>
            <a:noAutofit/>
          </a:bodyPr>
          <a:lstStyle/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the following Link to access the tool: </a:t>
            </a: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http://10.30.31.58:5000/sdmx/converter</a:t>
            </a:r>
            <a:endParaRPr lang="en-US" sz="2200" b="1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endParaRPr lang="en-US" sz="2200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Username(lowercase): </a:t>
            </a:r>
            <a:r>
              <a:rPr lang="en-US" sz="2200" spc="2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sdmx</a:t>
            </a: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-{first name}</a:t>
            </a:r>
          </a:p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Password: </a:t>
            </a:r>
            <a:r>
              <a:rPr lang="en-US" sz="2200" spc="2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Convert@SDMX</a:t>
            </a:r>
            <a:endParaRPr lang="en-US" sz="2200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39713" indent="-227013" algn="l"/>
            <a:endParaRPr lang="en-US" sz="2200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 to the SDMX conversion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61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896338-74E6-3549-975A-BE5EAE8F329C}"/>
              </a:ext>
            </a:extLst>
          </p:cNvPr>
          <p:cNvCxnSpPr>
            <a:cxnSpLocks/>
          </p:cNvCxnSpPr>
          <p:nvPr/>
        </p:nvCxnSpPr>
        <p:spPr>
          <a:xfrm>
            <a:off x="7762618" y="2126899"/>
            <a:ext cx="0" cy="3430061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F4AB18ED-149B-A946-BD32-19FFCE04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1764" y="2126899"/>
            <a:ext cx="3870132" cy="3426417"/>
          </a:xfrm>
        </p:spPr>
        <p:txBody>
          <a:bodyPr anchor="ctr">
            <a:noAutofit/>
          </a:bodyPr>
          <a:lstStyle/>
          <a:p>
            <a:pPr marL="469900" indent="-457200" algn="l">
              <a:buClr>
                <a:srgbClr val="009EDB"/>
              </a:buClr>
              <a:buFont typeface="+mj-lt"/>
              <a:buAutoNum type="arabicPeriod"/>
            </a:pP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 to</a:t>
            </a: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http://10.30.31.58:5000/user/login</a:t>
            </a:r>
            <a:endParaRPr lang="en-US" sz="2200" b="1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69900" indent="-457200" algn="l">
              <a:buClr>
                <a:srgbClr val="009EDB"/>
              </a:buClr>
              <a:buFont typeface="+mj-lt"/>
              <a:buAutoNum type="arabicPeriod"/>
            </a:pP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these credentials</a:t>
            </a:r>
          </a:p>
          <a:p>
            <a:pPr marL="927100" lvl="1" indent="-457200" algn="l">
              <a:buClr>
                <a:srgbClr val="009EDB"/>
              </a:buClr>
              <a:buFont typeface="Courier New" panose="02070309020205020404" pitchFamily="49" charset="0"/>
              <a:buChar char="o"/>
            </a:pPr>
            <a:r>
              <a:rPr lang="en-US" sz="18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Username(lowercase): </a:t>
            </a:r>
            <a:r>
              <a:rPr lang="en-US" sz="1800" spc="2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sdmx</a:t>
            </a:r>
            <a:r>
              <a:rPr lang="en-US" sz="18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-{first name}</a:t>
            </a:r>
          </a:p>
          <a:p>
            <a:pPr marL="927100" lvl="1" indent="-457200" algn="l">
              <a:buClr>
                <a:srgbClr val="009EDB"/>
              </a:buClr>
              <a:buFont typeface="Courier New" panose="02070309020205020404" pitchFamily="49" charset="0"/>
              <a:buChar char="o"/>
            </a:pPr>
            <a:r>
              <a:rPr lang="en-US" sz="1800" spc="20" dirty="0">
                <a:latin typeface="Roboto" panose="02000000000000000000" pitchFamily="2" charset="0"/>
                <a:ea typeface="Roboto" panose="02000000000000000000" pitchFamily="2" charset="0"/>
              </a:rPr>
              <a:t>Password: </a:t>
            </a:r>
            <a:r>
              <a:rPr lang="en-US" sz="1800" spc="20" dirty="0" err="1">
                <a:latin typeface="Roboto" panose="02000000000000000000" pitchFamily="2" charset="0"/>
                <a:ea typeface="Roboto" panose="02000000000000000000" pitchFamily="2" charset="0"/>
              </a:rPr>
              <a:t>Convert@SDMX</a:t>
            </a:r>
            <a:endParaRPr lang="en-US" sz="1800" spc="2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69900" indent="-457200" algn="l">
              <a:buClr>
                <a:srgbClr val="009EDB"/>
              </a:buClr>
              <a:buFont typeface="+mj-lt"/>
              <a:buAutoNum type="arabicPeriod"/>
            </a:pP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</a:rPr>
              <a:t>Click Login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Login &amp; Access the SDMX converter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316E16-FA7C-BA31-5268-9168BBC7A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04" y="1270828"/>
            <a:ext cx="7248147" cy="47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4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CEB95-4F70-C2E0-9FB6-D2900F1A6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88169"/>
            <a:ext cx="7229095" cy="466991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AB18ED-149B-A946-BD32-19FFCE04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126899"/>
            <a:ext cx="3518302" cy="3426417"/>
          </a:xfrm>
        </p:spPr>
        <p:txBody>
          <a:bodyPr anchor="ctr">
            <a:noAutofit/>
          </a:bodyPr>
          <a:lstStyle/>
          <a:p>
            <a:pPr marL="469900" indent="-457200" algn="l">
              <a:buClr>
                <a:srgbClr val="009EDB"/>
              </a:buClr>
              <a:buFont typeface="+mj-lt"/>
              <a:buAutoNum type="arabicPeriod" startAt="4"/>
            </a:pP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Once logged in, click on </a:t>
            </a: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SDMX Converter</a:t>
            </a: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from the top menu or go to </a:t>
            </a: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http://10.30.31.58:5000/sdmx/converter</a:t>
            </a:r>
            <a:endParaRPr lang="en-US" sz="2200" b="1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Login &amp; Access the SDMX converter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DC1A38-0BDB-28B2-6BA1-157D3BF7FEDD}"/>
              </a:ext>
            </a:extLst>
          </p:cNvPr>
          <p:cNvCxnSpPr>
            <a:cxnSpLocks/>
          </p:cNvCxnSpPr>
          <p:nvPr/>
        </p:nvCxnSpPr>
        <p:spPr>
          <a:xfrm>
            <a:off x="4607721" y="2126899"/>
            <a:ext cx="0" cy="3430061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24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71B23-1716-00E0-599D-1B2267F6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1223843"/>
            <a:ext cx="7246693" cy="466991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896338-74E6-3549-975A-BE5EAE8F329C}"/>
              </a:ext>
            </a:extLst>
          </p:cNvPr>
          <p:cNvCxnSpPr>
            <a:cxnSpLocks/>
          </p:cNvCxnSpPr>
          <p:nvPr/>
        </p:nvCxnSpPr>
        <p:spPr>
          <a:xfrm>
            <a:off x="7762618" y="2126899"/>
            <a:ext cx="0" cy="3430061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F4AB18ED-149B-A946-BD32-19FFCE04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1764" y="2126899"/>
            <a:ext cx="3870132" cy="3426417"/>
          </a:xfrm>
        </p:spPr>
        <p:txBody>
          <a:bodyPr anchor="ctr">
            <a:noAutofit/>
          </a:bodyPr>
          <a:lstStyle/>
          <a:p>
            <a:pPr marL="469900" indent="-457200" algn="l">
              <a:buClr>
                <a:srgbClr val="009EDB"/>
              </a:buClr>
              <a:buFont typeface="+mj-lt"/>
              <a:buAutoNum type="arabicPeriod" startAt="5"/>
            </a:pP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should get this display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Login &amp; Access the SDMX converter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3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AB18ED-149B-A946-BD32-19FFCE04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8773" y="2629430"/>
            <a:ext cx="6858706" cy="2290585"/>
          </a:xfrm>
        </p:spPr>
        <p:txBody>
          <a:bodyPr>
            <a:noAutofit/>
          </a:bodyPr>
          <a:lstStyle/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Login &amp; </a:t>
            </a: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</a:rPr>
              <a:t>Access the SDMX conversion</a:t>
            </a:r>
          </a:p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2200" b="1" spc="2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File Upload and Successful Conversion</a:t>
            </a:r>
          </a:p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</a:rPr>
              <a:t>File Upload and Failed Conversion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High-level Overview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64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896338-74E6-3549-975A-BE5EAE8F329C}"/>
              </a:ext>
            </a:extLst>
          </p:cNvPr>
          <p:cNvCxnSpPr>
            <a:cxnSpLocks/>
          </p:cNvCxnSpPr>
          <p:nvPr/>
        </p:nvCxnSpPr>
        <p:spPr>
          <a:xfrm>
            <a:off x="7762618" y="2126899"/>
            <a:ext cx="0" cy="3430061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F4AB18ED-149B-A946-BD32-19FFCE04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1764" y="2126899"/>
            <a:ext cx="3870132" cy="3426417"/>
          </a:xfrm>
        </p:spPr>
        <p:txBody>
          <a:bodyPr anchor="ctr">
            <a:noAutofit/>
          </a:bodyPr>
          <a:lstStyle/>
          <a:p>
            <a:pPr marL="469900" indent="-457200" algn="l">
              <a:buClr>
                <a:srgbClr val="009EDB"/>
              </a:buClr>
              <a:buFont typeface="+mj-lt"/>
              <a:buAutoNum type="arabicPeriod"/>
            </a:pPr>
            <a:r>
              <a:rPr lang="en-US" sz="220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Click on </a:t>
            </a:r>
            <a:r>
              <a:rPr lang="en-US" sz="220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Choose File</a:t>
            </a:r>
            <a:endParaRPr lang="en-US" sz="2200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69900" indent="-457200" algn="l">
              <a:buClr>
                <a:srgbClr val="009EDB"/>
              </a:buClr>
              <a:buFont typeface="+mj-lt"/>
              <a:buAutoNum type="arabicPeriod"/>
            </a:pPr>
            <a:endParaRPr lang="en-US" sz="2200" spc="2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File Upload and Successful Conversion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AA30A6-998E-A5FB-6F3F-FD2C12E02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50" y="3165989"/>
            <a:ext cx="7467600" cy="7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87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1611</TotalTime>
  <Words>307</Words>
  <Application>Microsoft Office PowerPoint</Application>
  <PresentationFormat>Widescreen</PresentationFormat>
  <Paragraphs>50</Paragraphs>
  <Slides>15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Roboto</vt:lpstr>
      <vt:lpstr>Office Theme</vt:lpstr>
      <vt:lpstr>SDMX Conversion &amp; Transfer</vt:lpstr>
      <vt:lpstr>High-level Overview</vt:lpstr>
      <vt:lpstr>High-level Overview</vt:lpstr>
      <vt:lpstr>Access to the SDMX conversion</vt:lpstr>
      <vt:lpstr>Login &amp; Access the SDMX converter</vt:lpstr>
      <vt:lpstr>Login &amp; Access the SDMX converter</vt:lpstr>
      <vt:lpstr>Login &amp; Access the SDMX converter</vt:lpstr>
      <vt:lpstr>High-level Overview</vt:lpstr>
      <vt:lpstr>File Upload and Successful Conversion</vt:lpstr>
      <vt:lpstr>File Upload and Successful Conversion</vt:lpstr>
      <vt:lpstr>File Upload and Successful Conversion</vt:lpstr>
      <vt:lpstr>File Upload and Successful Conversion</vt:lpstr>
      <vt:lpstr>High-level Overview</vt:lpstr>
      <vt:lpstr>File Upload and Failed Conversion </vt:lpstr>
      <vt:lpstr>SDMX Conversion &amp; Transfer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 Placed here</dc:title>
  <dc:creator>Microsoft Office User</dc:creator>
  <cp:lastModifiedBy>Bernard Kazour</cp:lastModifiedBy>
  <cp:revision>87</cp:revision>
  <dcterms:created xsi:type="dcterms:W3CDTF">2020-02-20T16:37:23Z</dcterms:created>
  <dcterms:modified xsi:type="dcterms:W3CDTF">2022-06-30T05:26:04Z</dcterms:modified>
</cp:coreProperties>
</file>