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5"/>
  </p:notesMasterIdLst>
  <p:sldIdLst>
    <p:sldId id="330" r:id="rId6"/>
    <p:sldId id="464" r:id="rId7"/>
    <p:sldId id="333" r:id="rId8"/>
    <p:sldId id="498" r:id="rId9"/>
    <p:sldId id="349" r:id="rId10"/>
    <p:sldId id="350" r:id="rId11"/>
    <p:sldId id="351" r:id="rId12"/>
    <p:sldId id="354" r:id="rId13"/>
    <p:sldId id="353" r:id="rId14"/>
    <p:sldId id="352" r:id="rId15"/>
    <p:sldId id="355" r:id="rId16"/>
    <p:sldId id="497" r:id="rId17"/>
    <p:sldId id="356" r:id="rId18"/>
    <p:sldId id="305" r:id="rId19"/>
    <p:sldId id="358" r:id="rId20"/>
    <p:sldId id="374" r:id="rId21"/>
    <p:sldId id="375" r:id="rId22"/>
    <p:sldId id="359" r:id="rId23"/>
    <p:sldId id="360" r:id="rId24"/>
    <p:sldId id="341" r:id="rId25"/>
    <p:sldId id="312" r:id="rId26"/>
    <p:sldId id="314" r:id="rId27"/>
    <p:sldId id="342" r:id="rId28"/>
    <p:sldId id="318" r:id="rId29"/>
    <p:sldId id="486" r:id="rId30"/>
    <p:sldId id="316" r:id="rId31"/>
    <p:sldId id="317" r:id="rId32"/>
    <p:sldId id="343" r:id="rId33"/>
    <p:sldId id="320" r:id="rId34"/>
    <p:sldId id="321" r:id="rId35"/>
    <p:sldId id="378" r:id="rId36"/>
    <p:sldId id="376" r:id="rId37"/>
    <p:sldId id="377" r:id="rId38"/>
    <p:sldId id="258" r:id="rId39"/>
    <p:sldId id="261" r:id="rId40"/>
    <p:sldId id="262" r:id="rId41"/>
    <p:sldId id="499" r:id="rId42"/>
    <p:sldId id="263"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cmAuthor id="2" name="Francesca  Perucci" initials="" lastIdx="1" clrIdx="1"/>
  <p:cmAuthor id="3" name="Abdulla Gozalov" initials="A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000"/>
    <a:srgbClr val="E2F0D9"/>
    <a:srgbClr val="FFFF99"/>
    <a:srgbClr val="69D8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B7E0C-D10B-4BB7-AA70-0BC222D327FA}" v="6" dt="2022-06-01T17:48:57.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87" autoAdjust="0"/>
    <p:restoredTop sz="90941" autoAdjust="0"/>
  </p:normalViewPr>
  <p:slideViewPr>
    <p:cSldViewPr snapToGrid="0">
      <p:cViewPr varScale="1">
        <p:scale>
          <a:sx n="61" d="100"/>
          <a:sy n="61" d="100"/>
        </p:scale>
        <p:origin x="51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Gozalov" userId="a2de045a-68a6-4d03-ba6d-31275eda1754" providerId="ADAL" clId="{244B7E0C-D10B-4BB7-AA70-0BC222D327FA}"/>
    <pc:docChg chg="undo custSel addSld delSld modSld">
      <pc:chgData name="Abdulla Gozalov" userId="a2de045a-68a6-4d03-ba6d-31275eda1754" providerId="ADAL" clId="{244B7E0C-D10B-4BB7-AA70-0BC222D327FA}" dt="2022-06-15T15:49:13.538" v="571" actId="6549"/>
      <pc:docMkLst>
        <pc:docMk/>
      </pc:docMkLst>
      <pc:sldChg chg="add">
        <pc:chgData name="Abdulla Gozalov" userId="a2de045a-68a6-4d03-ba6d-31275eda1754" providerId="ADAL" clId="{244B7E0C-D10B-4BB7-AA70-0BC222D327FA}" dt="2022-06-01T17:35:26.617" v="23"/>
        <pc:sldMkLst>
          <pc:docMk/>
          <pc:sldMk cId="3989938102" sldId="258"/>
        </pc:sldMkLst>
      </pc:sldChg>
      <pc:sldChg chg="add">
        <pc:chgData name="Abdulla Gozalov" userId="a2de045a-68a6-4d03-ba6d-31275eda1754" providerId="ADAL" clId="{244B7E0C-D10B-4BB7-AA70-0BC222D327FA}" dt="2022-06-01T17:36:55.176" v="24"/>
        <pc:sldMkLst>
          <pc:docMk/>
          <pc:sldMk cId="514061155" sldId="261"/>
        </pc:sldMkLst>
      </pc:sldChg>
      <pc:sldChg chg="add">
        <pc:chgData name="Abdulla Gozalov" userId="a2de045a-68a6-4d03-ba6d-31275eda1754" providerId="ADAL" clId="{244B7E0C-D10B-4BB7-AA70-0BC222D327FA}" dt="2022-06-01T17:37:31.917" v="27"/>
        <pc:sldMkLst>
          <pc:docMk/>
          <pc:sldMk cId="4192765653" sldId="262"/>
        </pc:sldMkLst>
      </pc:sldChg>
      <pc:sldChg chg="modSp add mod">
        <pc:chgData name="Abdulla Gozalov" userId="a2de045a-68a6-4d03-ba6d-31275eda1754" providerId="ADAL" clId="{244B7E0C-D10B-4BB7-AA70-0BC222D327FA}" dt="2022-06-01T17:57:37.136" v="341" actId="108"/>
        <pc:sldMkLst>
          <pc:docMk/>
          <pc:sldMk cId="3525133397" sldId="263"/>
        </pc:sldMkLst>
        <pc:spChg chg="mod">
          <ac:chgData name="Abdulla Gozalov" userId="a2de045a-68a6-4d03-ba6d-31275eda1754" providerId="ADAL" clId="{244B7E0C-D10B-4BB7-AA70-0BC222D327FA}" dt="2022-06-01T17:38:28.561" v="31" actId="1076"/>
          <ac:spMkLst>
            <pc:docMk/>
            <pc:sldMk cId="3525133397" sldId="263"/>
            <ac:spMk id="2" creationId="{85EDA70D-9C4A-45FF-8CB6-84EA8E6F8D61}"/>
          </ac:spMkLst>
        </pc:spChg>
        <pc:spChg chg="mod">
          <ac:chgData name="Abdulla Gozalov" userId="a2de045a-68a6-4d03-ba6d-31275eda1754" providerId="ADAL" clId="{244B7E0C-D10B-4BB7-AA70-0BC222D327FA}" dt="2022-06-01T17:57:34.007" v="338" actId="108"/>
          <ac:spMkLst>
            <pc:docMk/>
            <pc:sldMk cId="3525133397" sldId="263"/>
            <ac:spMk id="8" creationId="{C9371855-F7DD-4206-91D2-3BE687367150}"/>
          </ac:spMkLst>
        </pc:spChg>
        <pc:spChg chg="mod">
          <ac:chgData name="Abdulla Gozalov" userId="a2de045a-68a6-4d03-ba6d-31275eda1754" providerId="ADAL" clId="{244B7E0C-D10B-4BB7-AA70-0BC222D327FA}" dt="2022-06-01T17:38:24.163" v="30" actId="1076"/>
          <ac:spMkLst>
            <pc:docMk/>
            <pc:sldMk cId="3525133397" sldId="263"/>
            <ac:spMk id="9" creationId="{C0EC7B55-51F4-4BE6-98F8-AEFD1AF33247}"/>
          </ac:spMkLst>
        </pc:spChg>
        <pc:spChg chg="mod">
          <ac:chgData name="Abdulla Gozalov" userId="a2de045a-68a6-4d03-ba6d-31275eda1754" providerId="ADAL" clId="{244B7E0C-D10B-4BB7-AA70-0BC222D327FA}" dt="2022-06-01T17:57:26.180" v="336" actId="113"/>
          <ac:spMkLst>
            <pc:docMk/>
            <pc:sldMk cId="3525133397" sldId="263"/>
            <ac:spMk id="10" creationId="{3B43C7F4-D563-4229-94B8-B806248C1BC6}"/>
          </ac:spMkLst>
        </pc:spChg>
        <pc:spChg chg="mod">
          <ac:chgData name="Abdulla Gozalov" userId="a2de045a-68a6-4d03-ba6d-31275eda1754" providerId="ADAL" clId="{244B7E0C-D10B-4BB7-AA70-0BC222D327FA}" dt="2022-06-01T17:57:37.136" v="341" actId="108"/>
          <ac:spMkLst>
            <pc:docMk/>
            <pc:sldMk cId="3525133397" sldId="263"/>
            <ac:spMk id="15" creationId="{DFC24DC6-6E1D-420B-ADE6-725F39C96E12}"/>
          </ac:spMkLst>
        </pc:spChg>
        <pc:spChg chg="mod">
          <ac:chgData name="Abdulla Gozalov" userId="a2de045a-68a6-4d03-ba6d-31275eda1754" providerId="ADAL" clId="{244B7E0C-D10B-4BB7-AA70-0BC222D327FA}" dt="2022-06-01T17:38:33.518" v="33" actId="1076"/>
          <ac:spMkLst>
            <pc:docMk/>
            <pc:sldMk cId="3525133397" sldId="263"/>
            <ac:spMk id="21" creationId="{7733C055-0090-4C78-993F-DCA227E5509C}"/>
          </ac:spMkLst>
        </pc:spChg>
        <pc:spChg chg="mod">
          <ac:chgData name="Abdulla Gozalov" userId="a2de045a-68a6-4d03-ba6d-31275eda1754" providerId="ADAL" clId="{244B7E0C-D10B-4BB7-AA70-0BC222D327FA}" dt="2022-06-01T17:38:38.532" v="34" actId="1076"/>
          <ac:spMkLst>
            <pc:docMk/>
            <pc:sldMk cId="3525133397" sldId="263"/>
            <ac:spMk id="23" creationId="{10F7B0B1-E48E-49FB-AF68-78316E6A0AD0}"/>
          </ac:spMkLst>
        </pc:spChg>
        <pc:spChg chg="mod">
          <ac:chgData name="Abdulla Gozalov" userId="a2de045a-68a6-4d03-ba6d-31275eda1754" providerId="ADAL" clId="{244B7E0C-D10B-4BB7-AA70-0BC222D327FA}" dt="2022-06-01T17:57:32.927" v="337" actId="108"/>
          <ac:spMkLst>
            <pc:docMk/>
            <pc:sldMk cId="3525133397" sldId="263"/>
            <ac:spMk id="24" creationId="{A9D8058E-A716-479E-8FE7-29316801A308}"/>
          </ac:spMkLst>
        </pc:spChg>
        <pc:spChg chg="mod">
          <ac:chgData name="Abdulla Gozalov" userId="a2de045a-68a6-4d03-ba6d-31275eda1754" providerId="ADAL" clId="{244B7E0C-D10B-4BB7-AA70-0BC222D327FA}" dt="2022-06-01T17:57:35.958" v="340" actId="108"/>
          <ac:spMkLst>
            <pc:docMk/>
            <pc:sldMk cId="3525133397" sldId="263"/>
            <ac:spMk id="25" creationId="{6ACE0715-83BF-4C55-89DE-4EEE46DBE3FB}"/>
          </ac:spMkLst>
        </pc:spChg>
        <pc:spChg chg="mod">
          <ac:chgData name="Abdulla Gozalov" userId="a2de045a-68a6-4d03-ba6d-31275eda1754" providerId="ADAL" clId="{244B7E0C-D10B-4BB7-AA70-0BC222D327FA}" dt="2022-06-01T17:57:35.097" v="339" actId="108"/>
          <ac:spMkLst>
            <pc:docMk/>
            <pc:sldMk cId="3525133397" sldId="263"/>
            <ac:spMk id="26" creationId="{8EFF163D-353E-4FEB-9E36-D0510B10300E}"/>
          </ac:spMkLst>
        </pc:spChg>
        <pc:cxnChg chg="mod">
          <ac:chgData name="Abdulla Gozalov" userId="a2de045a-68a6-4d03-ba6d-31275eda1754" providerId="ADAL" clId="{244B7E0C-D10B-4BB7-AA70-0BC222D327FA}" dt="2022-06-01T17:38:24.163" v="30" actId="1076"/>
          <ac:cxnSpMkLst>
            <pc:docMk/>
            <pc:sldMk cId="3525133397" sldId="263"/>
            <ac:cxnSpMk id="28" creationId="{83106F44-FA22-420C-B067-ACC3F7E06846}"/>
          </ac:cxnSpMkLst>
        </pc:cxnChg>
        <pc:cxnChg chg="mod">
          <ac:chgData name="Abdulla Gozalov" userId="a2de045a-68a6-4d03-ba6d-31275eda1754" providerId="ADAL" clId="{244B7E0C-D10B-4BB7-AA70-0BC222D327FA}" dt="2022-06-01T17:38:33.518" v="33" actId="1076"/>
          <ac:cxnSpMkLst>
            <pc:docMk/>
            <pc:sldMk cId="3525133397" sldId="263"/>
            <ac:cxnSpMk id="65" creationId="{2FBA569D-ECC3-4706-9228-F29020225647}"/>
          </ac:cxnSpMkLst>
        </pc:cxnChg>
        <pc:cxnChg chg="mod">
          <ac:chgData name="Abdulla Gozalov" userId="a2de045a-68a6-4d03-ba6d-31275eda1754" providerId="ADAL" clId="{244B7E0C-D10B-4BB7-AA70-0BC222D327FA}" dt="2022-06-01T17:38:38.532" v="34" actId="1076"/>
          <ac:cxnSpMkLst>
            <pc:docMk/>
            <pc:sldMk cId="3525133397" sldId="263"/>
            <ac:cxnSpMk id="67" creationId="{707F9B6F-EEA8-48EA-9EE2-3ECB1AD981DD}"/>
          </ac:cxnSpMkLst>
        </pc:cxnChg>
      </pc:sldChg>
      <pc:sldChg chg="modSp add del mod">
        <pc:chgData name="Abdulla Gozalov" userId="a2de045a-68a6-4d03-ba6d-31275eda1754" providerId="ADAL" clId="{244B7E0C-D10B-4BB7-AA70-0BC222D327FA}" dt="2022-06-01T20:22:13.953" v="344" actId="47"/>
        <pc:sldMkLst>
          <pc:docMk/>
          <pc:sldMk cId="1175067312" sldId="264"/>
        </pc:sldMkLst>
        <pc:spChg chg="mod">
          <ac:chgData name="Abdulla Gozalov" userId="a2de045a-68a6-4d03-ba6d-31275eda1754" providerId="ADAL" clId="{244B7E0C-D10B-4BB7-AA70-0BC222D327FA}" dt="2022-06-01T17:49:23.541" v="328" actId="27636"/>
          <ac:spMkLst>
            <pc:docMk/>
            <pc:sldMk cId="1175067312" sldId="264"/>
            <ac:spMk id="3" creationId="{53A5E775-EE14-4A8A-928E-8C6519A9139C}"/>
          </ac:spMkLst>
        </pc:spChg>
      </pc:sldChg>
      <pc:sldChg chg="modSp mod">
        <pc:chgData name="Abdulla Gozalov" userId="a2de045a-68a6-4d03-ba6d-31275eda1754" providerId="ADAL" clId="{244B7E0C-D10B-4BB7-AA70-0BC222D327FA}" dt="2022-06-15T15:45:34.258" v="570" actId="20577"/>
        <pc:sldMkLst>
          <pc:docMk/>
          <pc:sldMk cId="4086479025" sldId="318"/>
        </pc:sldMkLst>
        <pc:spChg chg="mod">
          <ac:chgData name="Abdulla Gozalov" userId="a2de045a-68a6-4d03-ba6d-31275eda1754" providerId="ADAL" clId="{244B7E0C-D10B-4BB7-AA70-0BC222D327FA}" dt="2022-06-15T15:45:34.258" v="570" actId="20577"/>
          <ac:spMkLst>
            <pc:docMk/>
            <pc:sldMk cId="4086479025" sldId="318"/>
            <ac:spMk id="26627" creationId="{00000000-0000-0000-0000-000000000000}"/>
          </ac:spMkLst>
        </pc:spChg>
      </pc:sldChg>
      <pc:sldChg chg="modSp mod">
        <pc:chgData name="Abdulla Gozalov" userId="a2de045a-68a6-4d03-ba6d-31275eda1754" providerId="ADAL" clId="{244B7E0C-D10B-4BB7-AA70-0BC222D327FA}" dt="2022-06-15T15:49:13.538" v="571" actId="6549"/>
        <pc:sldMkLst>
          <pc:docMk/>
          <pc:sldMk cId="172724958" sldId="321"/>
        </pc:sldMkLst>
        <pc:spChg chg="mod">
          <ac:chgData name="Abdulla Gozalov" userId="a2de045a-68a6-4d03-ba6d-31275eda1754" providerId="ADAL" clId="{244B7E0C-D10B-4BB7-AA70-0BC222D327FA}" dt="2022-06-15T15:49:13.538" v="571" actId="6549"/>
          <ac:spMkLst>
            <pc:docMk/>
            <pc:sldMk cId="172724958" sldId="321"/>
            <ac:spMk id="29699" creationId="{00000000-0000-0000-0000-000000000000}"/>
          </ac:spMkLst>
        </pc:spChg>
      </pc:sldChg>
      <pc:sldChg chg="del">
        <pc:chgData name="Abdulla Gozalov" userId="a2de045a-68a6-4d03-ba6d-31275eda1754" providerId="ADAL" clId="{244B7E0C-D10B-4BB7-AA70-0BC222D327FA}" dt="2022-06-01T17:34:58.267" v="22" actId="2696"/>
        <pc:sldMkLst>
          <pc:docMk/>
          <pc:sldMk cId="117995882" sldId="346"/>
        </pc:sldMkLst>
      </pc:sldChg>
      <pc:sldChg chg="modSp del mod">
        <pc:chgData name="Abdulla Gozalov" userId="a2de045a-68a6-4d03-ba6d-31275eda1754" providerId="ADAL" clId="{244B7E0C-D10B-4BB7-AA70-0BC222D327FA}" dt="2022-06-01T17:34:51.337" v="21" actId="2696"/>
        <pc:sldMkLst>
          <pc:docMk/>
          <pc:sldMk cId="4126418467" sldId="347"/>
        </pc:sldMkLst>
        <pc:spChg chg="mod">
          <ac:chgData name="Abdulla Gozalov" userId="a2de045a-68a6-4d03-ba6d-31275eda1754" providerId="ADAL" clId="{244B7E0C-D10B-4BB7-AA70-0BC222D327FA}" dt="2022-06-01T17:34:33.064" v="20" actId="20577"/>
          <ac:spMkLst>
            <pc:docMk/>
            <pc:sldMk cId="4126418467" sldId="347"/>
            <ac:spMk id="33795" creationId="{00000000-0000-0000-0000-000000000000}"/>
          </ac:spMkLst>
        </pc:spChg>
      </pc:sldChg>
      <pc:sldChg chg="modSp mod">
        <pc:chgData name="Abdulla Gozalov" userId="a2de045a-68a6-4d03-ba6d-31275eda1754" providerId="ADAL" clId="{244B7E0C-D10B-4BB7-AA70-0BC222D327FA}" dt="2022-06-15T15:23:07.937" v="511" actId="20577"/>
        <pc:sldMkLst>
          <pc:docMk/>
          <pc:sldMk cId="2420077822" sldId="354"/>
        </pc:sldMkLst>
        <pc:spChg chg="mod">
          <ac:chgData name="Abdulla Gozalov" userId="a2de045a-68a6-4d03-ba6d-31275eda1754" providerId="ADAL" clId="{244B7E0C-D10B-4BB7-AA70-0BC222D327FA}" dt="2022-06-15T15:23:07.937" v="511" actId="20577"/>
          <ac:spMkLst>
            <pc:docMk/>
            <pc:sldMk cId="2420077822" sldId="354"/>
            <ac:spMk id="3" creationId="{01CCE20A-331E-4DC3-A84A-C3637EC2E74B}"/>
          </ac:spMkLst>
        </pc:spChg>
      </pc:sldChg>
      <pc:sldChg chg="modSp mod">
        <pc:chgData name="Abdulla Gozalov" userId="a2de045a-68a6-4d03-ba6d-31275eda1754" providerId="ADAL" clId="{244B7E0C-D10B-4BB7-AA70-0BC222D327FA}" dt="2022-06-15T15:23:37.042" v="518" actId="20577"/>
        <pc:sldMkLst>
          <pc:docMk/>
          <pc:sldMk cId="1732060926" sldId="355"/>
        </pc:sldMkLst>
        <pc:spChg chg="mod">
          <ac:chgData name="Abdulla Gozalov" userId="a2de045a-68a6-4d03-ba6d-31275eda1754" providerId="ADAL" clId="{244B7E0C-D10B-4BB7-AA70-0BC222D327FA}" dt="2022-06-15T15:23:37.042" v="518" actId="20577"/>
          <ac:spMkLst>
            <pc:docMk/>
            <pc:sldMk cId="1732060926" sldId="355"/>
            <ac:spMk id="3" creationId="{A8457DD6-2E11-4A2F-B9AF-3F78A26D6D47}"/>
          </ac:spMkLst>
        </pc:spChg>
      </pc:sldChg>
      <pc:sldChg chg="modSp mod">
        <pc:chgData name="Abdulla Gozalov" userId="a2de045a-68a6-4d03-ba6d-31275eda1754" providerId="ADAL" clId="{244B7E0C-D10B-4BB7-AA70-0BC222D327FA}" dt="2022-06-15T15:24:09.203" v="519" actId="20577"/>
        <pc:sldMkLst>
          <pc:docMk/>
          <pc:sldMk cId="2120183649" sldId="358"/>
        </pc:sldMkLst>
        <pc:spChg chg="mod">
          <ac:chgData name="Abdulla Gozalov" userId="a2de045a-68a6-4d03-ba6d-31275eda1754" providerId="ADAL" clId="{244B7E0C-D10B-4BB7-AA70-0BC222D327FA}" dt="2022-06-15T15:24:09.203" v="519" actId="20577"/>
          <ac:spMkLst>
            <pc:docMk/>
            <pc:sldMk cId="2120183649" sldId="358"/>
            <ac:spMk id="3" creationId="{D7DE081F-8053-4A1D-A249-CD16B95A6132}"/>
          </ac:spMkLst>
        </pc:spChg>
      </pc:sldChg>
      <pc:sldChg chg="modSp mod">
        <pc:chgData name="Abdulla Gozalov" userId="a2de045a-68a6-4d03-ba6d-31275eda1754" providerId="ADAL" clId="{244B7E0C-D10B-4BB7-AA70-0BC222D327FA}" dt="2022-06-15T15:27:54.616" v="545" actId="20577"/>
        <pc:sldMkLst>
          <pc:docMk/>
          <pc:sldMk cId="1306877705" sldId="359"/>
        </pc:sldMkLst>
        <pc:spChg chg="mod">
          <ac:chgData name="Abdulla Gozalov" userId="a2de045a-68a6-4d03-ba6d-31275eda1754" providerId="ADAL" clId="{244B7E0C-D10B-4BB7-AA70-0BC222D327FA}" dt="2022-06-15T15:27:54.616" v="545" actId="20577"/>
          <ac:spMkLst>
            <pc:docMk/>
            <pc:sldMk cId="1306877705" sldId="359"/>
            <ac:spMk id="3" creationId="{D7DE081F-8053-4A1D-A249-CD16B95A6132}"/>
          </ac:spMkLst>
        </pc:spChg>
      </pc:sldChg>
      <pc:sldChg chg="modSp mod">
        <pc:chgData name="Abdulla Gozalov" userId="a2de045a-68a6-4d03-ba6d-31275eda1754" providerId="ADAL" clId="{244B7E0C-D10B-4BB7-AA70-0BC222D327FA}" dt="2022-06-15T15:28:22.463" v="546" actId="113"/>
        <pc:sldMkLst>
          <pc:docMk/>
          <pc:sldMk cId="1499695646" sldId="360"/>
        </pc:sldMkLst>
        <pc:spChg chg="mod">
          <ac:chgData name="Abdulla Gozalov" userId="a2de045a-68a6-4d03-ba6d-31275eda1754" providerId="ADAL" clId="{244B7E0C-D10B-4BB7-AA70-0BC222D327FA}" dt="2022-06-15T15:28:22.463" v="546" actId="113"/>
          <ac:spMkLst>
            <pc:docMk/>
            <pc:sldMk cId="1499695646" sldId="360"/>
            <ac:spMk id="3" creationId="{064CD5FF-B39F-4F16-982A-AAE580E6D3D4}"/>
          </ac:spMkLst>
        </pc:spChg>
      </pc:sldChg>
      <pc:sldChg chg="modSp mod">
        <pc:chgData name="Abdulla Gozalov" userId="a2de045a-68a6-4d03-ba6d-31275eda1754" providerId="ADAL" clId="{244B7E0C-D10B-4BB7-AA70-0BC222D327FA}" dt="2022-06-01T17:33:19.473" v="16" actId="6549"/>
        <pc:sldMkLst>
          <pc:docMk/>
          <pc:sldMk cId="386389921" sldId="498"/>
        </pc:sldMkLst>
        <pc:spChg chg="mod">
          <ac:chgData name="Abdulla Gozalov" userId="a2de045a-68a6-4d03-ba6d-31275eda1754" providerId="ADAL" clId="{244B7E0C-D10B-4BB7-AA70-0BC222D327FA}" dt="2022-06-01T17:33:19.473" v="16" actId="6549"/>
          <ac:spMkLst>
            <pc:docMk/>
            <pc:sldMk cId="386389921" sldId="498"/>
            <ac:spMk id="3" creationId="{A14E7237-50B8-4ED0-A0DB-FED3A40DD4F8}"/>
          </ac:spMkLst>
        </pc:spChg>
      </pc:sldChg>
      <pc:sldChg chg="addSp delSp modSp new mod">
        <pc:chgData name="Abdulla Gozalov" userId="a2de045a-68a6-4d03-ba6d-31275eda1754" providerId="ADAL" clId="{244B7E0C-D10B-4BB7-AA70-0BC222D327FA}" dt="2022-06-01T20:46:44.195" v="347" actId="20577"/>
        <pc:sldMkLst>
          <pc:docMk/>
          <pc:sldMk cId="2006007941" sldId="499"/>
        </pc:sldMkLst>
        <pc:spChg chg="mod">
          <ac:chgData name="Abdulla Gozalov" userId="a2de045a-68a6-4d03-ba6d-31275eda1754" providerId="ADAL" clId="{244B7E0C-D10B-4BB7-AA70-0BC222D327FA}" dt="2022-06-01T17:44:42.009" v="178" actId="20577"/>
          <ac:spMkLst>
            <pc:docMk/>
            <pc:sldMk cId="2006007941" sldId="499"/>
            <ac:spMk id="2" creationId="{DD3C30C8-CF7C-4CAC-B595-AF341C921A86}"/>
          </ac:spMkLst>
        </pc:spChg>
        <pc:spChg chg="add del mod">
          <ac:chgData name="Abdulla Gozalov" userId="a2de045a-68a6-4d03-ba6d-31275eda1754" providerId="ADAL" clId="{244B7E0C-D10B-4BB7-AA70-0BC222D327FA}" dt="2022-06-01T20:46:44.195" v="347" actId="20577"/>
          <ac:spMkLst>
            <pc:docMk/>
            <pc:sldMk cId="2006007941" sldId="499"/>
            <ac:spMk id="3" creationId="{4A8E8A23-DB2A-4005-8843-1F7DD5B2A881}"/>
          </ac:spMkLst>
        </pc:spChg>
        <pc:picChg chg="add del mod">
          <ac:chgData name="Abdulla Gozalov" userId="a2de045a-68a6-4d03-ba6d-31275eda1754" providerId="ADAL" clId="{244B7E0C-D10B-4BB7-AA70-0BC222D327FA}" dt="2022-06-01T17:46:09.329" v="304" actId="478"/>
          <ac:picMkLst>
            <pc:docMk/>
            <pc:sldMk cId="2006007941" sldId="499"/>
            <ac:picMk id="5" creationId="{75E350DC-75F2-4641-8C9F-E704540A55A2}"/>
          </ac:picMkLst>
        </pc:picChg>
        <pc:picChg chg="add mod">
          <ac:chgData name="Abdulla Gozalov" userId="a2de045a-68a6-4d03-ba6d-31275eda1754" providerId="ADAL" clId="{244B7E0C-D10B-4BB7-AA70-0BC222D327FA}" dt="2022-06-01T17:48:21.233" v="309" actId="1076"/>
          <ac:picMkLst>
            <pc:docMk/>
            <pc:sldMk cId="2006007941" sldId="499"/>
            <ac:picMk id="7" creationId="{98B612BE-0E6B-409B-A8BD-0694A9AC9EC1}"/>
          </ac:picMkLst>
        </pc:picChg>
      </pc:sldChg>
      <pc:sldChg chg="add del">
        <pc:chgData name="Abdulla Gozalov" userId="a2de045a-68a6-4d03-ba6d-31275eda1754" providerId="ADAL" clId="{244B7E0C-D10B-4BB7-AA70-0BC222D327FA}" dt="2022-06-01T17:37:20.366" v="26" actId="47"/>
        <pc:sldMkLst>
          <pc:docMk/>
          <pc:sldMk cId="2906575385" sldId="499"/>
        </pc:sldMkLst>
      </pc:sldChg>
    </pc:docChg>
  </pc:docChgLst>
  <pc:docChgLst>
    <pc:chgData name="Nadine Al-Hallak" userId="39d2c514-1b68-45b2-b010-00603b015a80" providerId="ADAL" clId="{E5E48D1A-7E9D-4A85-8EE5-E0E669E739BF}"/>
    <pc:docChg chg="undo custSel addSld modSld">
      <pc:chgData name="Nadine Al-Hallak" userId="39d2c514-1b68-45b2-b010-00603b015a80" providerId="ADAL" clId="{E5E48D1A-7E9D-4A85-8EE5-E0E669E739BF}" dt="2020-06-08T11:53:58.312" v="261"/>
      <pc:docMkLst>
        <pc:docMk/>
      </pc:docMkLst>
      <pc:sldChg chg="modSp">
        <pc:chgData name="Nadine Al-Hallak" userId="39d2c514-1b68-45b2-b010-00603b015a80" providerId="ADAL" clId="{E5E48D1A-7E9D-4A85-8EE5-E0E669E739BF}" dt="2020-06-08T11:08:22.594" v="1" actId="27636"/>
        <pc:sldMkLst>
          <pc:docMk/>
          <pc:sldMk cId="659537436" sldId="294"/>
        </pc:sldMkLst>
        <pc:spChg chg="mod">
          <ac:chgData name="Nadine Al-Hallak" userId="39d2c514-1b68-45b2-b010-00603b015a80" providerId="ADAL" clId="{E5E48D1A-7E9D-4A85-8EE5-E0E669E739BF}" dt="2020-06-08T11:08:22.594" v="1" actId="27636"/>
          <ac:spMkLst>
            <pc:docMk/>
            <pc:sldMk cId="659537436" sldId="294"/>
            <ac:spMk id="3" creationId="{3F871FFA-436E-4D91-9C6A-216B4360B4D3}"/>
          </ac:spMkLst>
        </pc:spChg>
      </pc:sldChg>
      <pc:sldChg chg="modSp add">
        <pc:chgData name="Nadine Al-Hallak" userId="39d2c514-1b68-45b2-b010-00603b015a80" providerId="ADAL" clId="{E5E48D1A-7E9D-4A85-8EE5-E0E669E739BF}" dt="2020-06-08T11:09:00.778" v="3" actId="782"/>
        <pc:sldMkLst>
          <pc:docMk/>
          <pc:sldMk cId="80257781" sldId="428"/>
        </pc:sldMkLst>
        <pc:spChg chg="mod">
          <ac:chgData name="Nadine Al-Hallak" userId="39d2c514-1b68-45b2-b010-00603b015a80" providerId="ADAL" clId="{E5E48D1A-7E9D-4A85-8EE5-E0E669E739BF}" dt="2020-06-08T11:09:00.778" v="3" actId="782"/>
          <ac:spMkLst>
            <pc:docMk/>
            <pc:sldMk cId="80257781" sldId="428"/>
            <ac:spMk id="4" creationId="{07591233-5351-4901-828C-AFCB2239F6E6}"/>
          </ac:spMkLst>
        </pc:spChg>
      </pc:sldChg>
      <pc:sldChg chg="modSp add">
        <pc:chgData name="Nadine Al-Hallak" userId="39d2c514-1b68-45b2-b010-00603b015a80" providerId="ADAL" clId="{E5E48D1A-7E9D-4A85-8EE5-E0E669E739BF}" dt="2020-06-08T11:14:06.338" v="20"/>
        <pc:sldMkLst>
          <pc:docMk/>
          <pc:sldMk cId="3725676398" sldId="429"/>
        </pc:sldMkLst>
        <pc:spChg chg="mod">
          <ac:chgData name="Nadine Al-Hallak" userId="39d2c514-1b68-45b2-b010-00603b015a80" providerId="ADAL" clId="{E5E48D1A-7E9D-4A85-8EE5-E0E669E739BF}" dt="2020-06-08T11:11:18.936" v="10"/>
          <ac:spMkLst>
            <pc:docMk/>
            <pc:sldMk cId="3725676398" sldId="429"/>
            <ac:spMk id="2" creationId="{0F248615-FA3D-4CD4-B229-2A1777F59617}"/>
          </ac:spMkLst>
        </pc:spChg>
        <pc:spChg chg="mod">
          <ac:chgData name="Nadine Al-Hallak" userId="39d2c514-1b68-45b2-b010-00603b015a80" providerId="ADAL" clId="{E5E48D1A-7E9D-4A85-8EE5-E0E669E739BF}" dt="2020-06-08T11:12:09.615" v="19"/>
          <ac:spMkLst>
            <pc:docMk/>
            <pc:sldMk cId="3725676398" sldId="429"/>
            <ac:spMk id="3" creationId="{604DFA92-26D5-43A3-88A4-59E834087E04}"/>
          </ac:spMkLst>
        </pc:spChg>
        <pc:spChg chg="mod">
          <ac:chgData name="Nadine Al-Hallak" userId="39d2c514-1b68-45b2-b010-00603b015a80" providerId="ADAL" clId="{E5E48D1A-7E9D-4A85-8EE5-E0E669E739BF}" dt="2020-06-08T11:14:06.338" v="20"/>
          <ac:spMkLst>
            <pc:docMk/>
            <pc:sldMk cId="3725676398" sldId="429"/>
            <ac:spMk id="5" creationId="{83525652-0B1D-440F-A365-E1937BD2A931}"/>
          </ac:spMkLst>
        </pc:spChg>
      </pc:sldChg>
      <pc:sldChg chg="modSp add">
        <pc:chgData name="Nadine Al-Hallak" userId="39d2c514-1b68-45b2-b010-00603b015a80" providerId="ADAL" clId="{E5E48D1A-7E9D-4A85-8EE5-E0E669E739BF}" dt="2020-06-08T11:17:54.766" v="64"/>
        <pc:sldMkLst>
          <pc:docMk/>
          <pc:sldMk cId="3289439947" sldId="430"/>
        </pc:sldMkLst>
        <pc:spChg chg="mod">
          <ac:chgData name="Nadine Al-Hallak" userId="39d2c514-1b68-45b2-b010-00603b015a80" providerId="ADAL" clId="{E5E48D1A-7E9D-4A85-8EE5-E0E669E739BF}" dt="2020-06-08T11:14:42.700" v="24"/>
          <ac:spMkLst>
            <pc:docMk/>
            <pc:sldMk cId="3289439947" sldId="430"/>
            <ac:spMk id="2" creationId="{2B1E24A6-E5DB-45B3-B9BC-D4BF0BAF4042}"/>
          </ac:spMkLst>
        </pc:spChg>
        <pc:spChg chg="mod">
          <ac:chgData name="Nadine Al-Hallak" userId="39d2c514-1b68-45b2-b010-00603b015a80" providerId="ADAL" clId="{E5E48D1A-7E9D-4A85-8EE5-E0E669E739BF}" dt="2020-06-08T11:17:54.766" v="64"/>
          <ac:spMkLst>
            <pc:docMk/>
            <pc:sldMk cId="3289439947" sldId="430"/>
            <ac:spMk id="3" creationId="{86335F45-844F-4292-A14B-E99ACEB00A63}"/>
          </ac:spMkLst>
        </pc:spChg>
      </pc:sldChg>
      <pc:sldChg chg="modSp add">
        <pc:chgData name="Nadine Al-Hallak" userId="39d2c514-1b68-45b2-b010-00603b015a80" providerId="ADAL" clId="{E5E48D1A-7E9D-4A85-8EE5-E0E669E739BF}" dt="2020-06-08T11:22:29.449" v="107" actId="20577"/>
        <pc:sldMkLst>
          <pc:docMk/>
          <pc:sldMk cId="3907355637" sldId="431"/>
        </pc:sldMkLst>
        <pc:spChg chg="mod">
          <ac:chgData name="Nadine Al-Hallak" userId="39d2c514-1b68-45b2-b010-00603b015a80" providerId="ADAL" clId="{E5E48D1A-7E9D-4A85-8EE5-E0E669E739BF}" dt="2020-06-08T11:20:38.124" v="68"/>
          <ac:spMkLst>
            <pc:docMk/>
            <pc:sldMk cId="3907355637" sldId="431"/>
            <ac:spMk id="2" creationId="{3B821353-E992-4114-9ED8-F6B94580E384}"/>
          </ac:spMkLst>
        </pc:spChg>
        <pc:spChg chg="mod">
          <ac:chgData name="Nadine Al-Hallak" userId="39d2c514-1b68-45b2-b010-00603b015a80" providerId="ADAL" clId="{E5E48D1A-7E9D-4A85-8EE5-E0E669E739BF}" dt="2020-06-08T11:22:29.449" v="107" actId="20577"/>
          <ac:spMkLst>
            <pc:docMk/>
            <pc:sldMk cId="3907355637" sldId="431"/>
            <ac:spMk id="3" creationId="{3F871FFA-436E-4D91-9C6A-216B4360B4D3}"/>
          </ac:spMkLst>
        </pc:spChg>
      </pc:sldChg>
      <pc:sldChg chg="modSp add">
        <pc:chgData name="Nadine Al-Hallak" userId="39d2c514-1b68-45b2-b010-00603b015a80" providerId="ADAL" clId="{E5E48D1A-7E9D-4A85-8EE5-E0E669E739BF}" dt="2020-06-08T11:26:13.869" v="142" actId="255"/>
        <pc:sldMkLst>
          <pc:docMk/>
          <pc:sldMk cId="4082975049" sldId="432"/>
        </pc:sldMkLst>
        <pc:spChg chg="mod">
          <ac:chgData name="Nadine Al-Hallak" userId="39d2c514-1b68-45b2-b010-00603b015a80" providerId="ADAL" clId="{E5E48D1A-7E9D-4A85-8EE5-E0E669E739BF}" dt="2020-06-08T11:22:57.364" v="119" actId="20577"/>
          <ac:spMkLst>
            <pc:docMk/>
            <pc:sldMk cId="4082975049" sldId="432"/>
            <ac:spMk id="2" creationId="{4E8CDA3A-9BCD-4034-9736-AEEFC6B961DB}"/>
          </ac:spMkLst>
        </pc:spChg>
        <pc:spChg chg="mod">
          <ac:chgData name="Nadine Al-Hallak" userId="39d2c514-1b68-45b2-b010-00603b015a80" providerId="ADAL" clId="{E5E48D1A-7E9D-4A85-8EE5-E0E669E739BF}" dt="2020-06-08T11:26:13.869" v="142" actId="255"/>
          <ac:spMkLst>
            <pc:docMk/>
            <pc:sldMk cId="4082975049" sldId="432"/>
            <ac:spMk id="3" creationId="{7BCD3326-3FD2-4F4F-9AB0-6361D780985B}"/>
          </ac:spMkLst>
        </pc:spChg>
      </pc:sldChg>
      <pc:sldChg chg="modSp add">
        <pc:chgData name="Nadine Al-Hallak" userId="39d2c514-1b68-45b2-b010-00603b015a80" providerId="ADAL" clId="{E5E48D1A-7E9D-4A85-8EE5-E0E669E739BF}" dt="2020-06-08T11:26:30.061" v="143" actId="255"/>
        <pc:sldMkLst>
          <pc:docMk/>
          <pc:sldMk cId="2277860982" sldId="433"/>
        </pc:sldMkLst>
        <pc:spChg chg="mod">
          <ac:chgData name="Nadine Al-Hallak" userId="39d2c514-1b68-45b2-b010-00603b015a80" providerId="ADAL" clId="{E5E48D1A-7E9D-4A85-8EE5-E0E669E739BF}" dt="2020-06-08T11:25:21.741" v="134"/>
          <ac:spMkLst>
            <pc:docMk/>
            <pc:sldMk cId="2277860982" sldId="433"/>
            <ac:spMk id="2" creationId="{8ADF6DBD-6955-450F-8BF1-180F26CFAE5F}"/>
          </ac:spMkLst>
        </pc:spChg>
        <pc:spChg chg="mod">
          <ac:chgData name="Nadine Al-Hallak" userId="39d2c514-1b68-45b2-b010-00603b015a80" providerId="ADAL" clId="{E5E48D1A-7E9D-4A85-8EE5-E0E669E739BF}" dt="2020-06-08T11:26:30.061" v="143" actId="255"/>
          <ac:spMkLst>
            <pc:docMk/>
            <pc:sldMk cId="2277860982" sldId="433"/>
            <ac:spMk id="3" creationId="{A5D074CC-F21A-4A8D-B8D2-6F10D73E42BD}"/>
          </ac:spMkLst>
        </pc:spChg>
      </pc:sldChg>
      <pc:sldChg chg="modSp add">
        <pc:chgData name="Nadine Al-Hallak" userId="39d2c514-1b68-45b2-b010-00603b015a80" providerId="ADAL" clId="{E5E48D1A-7E9D-4A85-8EE5-E0E669E739BF}" dt="2020-06-08T11:28:14.897" v="151" actId="255"/>
        <pc:sldMkLst>
          <pc:docMk/>
          <pc:sldMk cId="54157572" sldId="434"/>
        </pc:sldMkLst>
        <pc:spChg chg="mod">
          <ac:chgData name="Nadine Al-Hallak" userId="39d2c514-1b68-45b2-b010-00603b015a80" providerId="ADAL" clId="{E5E48D1A-7E9D-4A85-8EE5-E0E669E739BF}" dt="2020-06-08T11:27:28.026" v="147"/>
          <ac:spMkLst>
            <pc:docMk/>
            <pc:sldMk cId="54157572" sldId="434"/>
            <ac:spMk id="2" creationId="{4E62EE5C-83B4-4607-AE81-214B92F6D897}"/>
          </ac:spMkLst>
        </pc:spChg>
        <pc:spChg chg="mod">
          <ac:chgData name="Nadine Al-Hallak" userId="39d2c514-1b68-45b2-b010-00603b015a80" providerId="ADAL" clId="{E5E48D1A-7E9D-4A85-8EE5-E0E669E739BF}" dt="2020-06-08T11:28:14.897" v="151" actId="255"/>
          <ac:spMkLst>
            <pc:docMk/>
            <pc:sldMk cId="54157572" sldId="434"/>
            <ac:spMk id="3" creationId="{6D868E32-0984-4A34-9794-2E2A80B982A8}"/>
          </ac:spMkLst>
        </pc:spChg>
      </pc:sldChg>
      <pc:sldChg chg="modSp add">
        <pc:chgData name="Nadine Al-Hallak" userId="39d2c514-1b68-45b2-b010-00603b015a80" providerId="ADAL" clId="{E5E48D1A-7E9D-4A85-8EE5-E0E669E739BF}" dt="2020-06-08T11:45:22.081" v="186" actId="255"/>
        <pc:sldMkLst>
          <pc:docMk/>
          <pc:sldMk cId="3034602204" sldId="435"/>
        </pc:sldMkLst>
        <pc:spChg chg="mod">
          <ac:chgData name="Nadine Al-Hallak" userId="39d2c514-1b68-45b2-b010-00603b015a80" providerId="ADAL" clId="{E5E48D1A-7E9D-4A85-8EE5-E0E669E739BF}" dt="2020-06-08T11:42:53.883" v="155"/>
          <ac:spMkLst>
            <pc:docMk/>
            <pc:sldMk cId="3034602204" sldId="435"/>
            <ac:spMk id="2" creationId="{68BA4123-EDE0-4323-AA82-A5F407B815AC}"/>
          </ac:spMkLst>
        </pc:spChg>
        <pc:spChg chg="mod">
          <ac:chgData name="Nadine Al-Hallak" userId="39d2c514-1b68-45b2-b010-00603b015a80" providerId="ADAL" clId="{E5E48D1A-7E9D-4A85-8EE5-E0E669E739BF}" dt="2020-06-08T11:45:22.081" v="186" actId="255"/>
          <ac:spMkLst>
            <pc:docMk/>
            <pc:sldMk cId="3034602204" sldId="435"/>
            <ac:spMk id="3" creationId="{69A1F6A0-0972-4F80-AF55-4E862D120E7D}"/>
          </ac:spMkLst>
        </pc:spChg>
      </pc:sldChg>
      <pc:sldChg chg="modSp add">
        <pc:chgData name="Nadine Al-Hallak" userId="39d2c514-1b68-45b2-b010-00603b015a80" providerId="ADAL" clId="{E5E48D1A-7E9D-4A85-8EE5-E0E669E739BF}" dt="2020-06-08T11:47:24.212" v="204" actId="15"/>
        <pc:sldMkLst>
          <pc:docMk/>
          <pc:sldMk cId="3667599435" sldId="436"/>
        </pc:sldMkLst>
        <pc:spChg chg="mod">
          <ac:chgData name="Nadine Al-Hallak" userId="39d2c514-1b68-45b2-b010-00603b015a80" providerId="ADAL" clId="{E5E48D1A-7E9D-4A85-8EE5-E0E669E739BF}" dt="2020-06-08T11:45:43.716" v="189"/>
          <ac:spMkLst>
            <pc:docMk/>
            <pc:sldMk cId="3667599435" sldId="436"/>
            <ac:spMk id="2" creationId="{37665151-510B-42B1-85E3-52F09470C831}"/>
          </ac:spMkLst>
        </pc:spChg>
        <pc:spChg chg="mod">
          <ac:chgData name="Nadine Al-Hallak" userId="39d2c514-1b68-45b2-b010-00603b015a80" providerId="ADAL" clId="{E5E48D1A-7E9D-4A85-8EE5-E0E669E739BF}" dt="2020-06-08T11:47:24.212" v="204" actId="15"/>
          <ac:spMkLst>
            <pc:docMk/>
            <pc:sldMk cId="3667599435" sldId="436"/>
            <ac:spMk id="3" creationId="{94F8AD34-371A-41A4-8C21-21043530E5EF}"/>
          </ac:spMkLst>
        </pc:spChg>
      </pc:sldChg>
      <pc:sldChg chg="modSp add">
        <pc:chgData name="Nadine Al-Hallak" userId="39d2c514-1b68-45b2-b010-00603b015a80" providerId="ADAL" clId="{E5E48D1A-7E9D-4A85-8EE5-E0E669E739BF}" dt="2020-06-08T11:48:23.567" v="207" actId="782"/>
        <pc:sldMkLst>
          <pc:docMk/>
          <pc:sldMk cId="1963438148" sldId="437"/>
        </pc:sldMkLst>
        <pc:spChg chg="mod">
          <ac:chgData name="Nadine Al-Hallak" userId="39d2c514-1b68-45b2-b010-00603b015a80" providerId="ADAL" clId="{E5E48D1A-7E9D-4A85-8EE5-E0E669E739BF}" dt="2020-06-08T11:48:23.567" v="207" actId="782"/>
          <ac:spMkLst>
            <pc:docMk/>
            <pc:sldMk cId="1963438148" sldId="437"/>
            <ac:spMk id="4" creationId="{07591233-5351-4901-828C-AFCB2239F6E6}"/>
          </ac:spMkLst>
        </pc:spChg>
      </pc:sldChg>
      <pc:sldChg chg="addSp delSp modSp add modAnim">
        <pc:chgData name="Nadine Al-Hallak" userId="39d2c514-1b68-45b2-b010-00603b015a80" providerId="ADAL" clId="{E5E48D1A-7E9D-4A85-8EE5-E0E669E739BF}" dt="2020-06-08T11:50:04.074" v="224" actId="1076"/>
        <pc:sldMkLst>
          <pc:docMk/>
          <pc:sldMk cId="2711050465" sldId="438"/>
        </pc:sldMkLst>
        <pc:spChg chg="mod">
          <ac:chgData name="Nadine Al-Hallak" userId="39d2c514-1b68-45b2-b010-00603b015a80" providerId="ADAL" clId="{E5E48D1A-7E9D-4A85-8EE5-E0E669E739BF}" dt="2020-06-08T11:49:50.324" v="220" actId="782"/>
          <ac:spMkLst>
            <pc:docMk/>
            <pc:sldMk cId="2711050465" sldId="438"/>
            <ac:spMk id="2" creationId="{20CE28B5-AD27-44D6-88CC-4671AC07F0F0}"/>
          </ac:spMkLst>
        </pc:spChg>
        <pc:spChg chg="del">
          <ac:chgData name="Nadine Al-Hallak" userId="39d2c514-1b68-45b2-b010-00603b015a80" providerId="ADAL" clId="{E5E48D1A-7E9D-4A85-8EE5-E0E669E739BF}" dt="2020-06-08T11:49:07.459" v="214" actId="478"/>
          <ac:spMkLst>
            <pc:docMk/>
            <pc:sldMk cId="2711050465" sldId="438"/>
            <ac:spMk id="17" creationId="{00000000-0000-0000-0000-000000000000}"/>
          </ac:spMkLst>
        </pc:spChg>
        <pc:spChg chg="del">
          <ac:chgData name="Nadine Al-Hallak" userId="39d2c514-1b68-45b2-b010-00603b015a80" providerId="ADAL" clId="{E5E48D1A-7E9D-4A85-8EE5-E0E669E739BF}" dt="2020-06-08T11:49:13.803" v="216" actId="478"/>
          <ac:spMkLst>
            <pc:docMk/>
            <pc:sldMk cId="2711050465" sldId="438"/>
            <ac:spMk id="18" creationId="{00000000-0000-0000-0000-000000000000}"/>
          </ac:spMkLst>
        </pc:spChg>
        <pc:spChg chg="del">
          <ac:chgData name="Nadine Al-Hallak" userId="39d2c514-1b68-45b2-b010-00603b015a80" providerId="ADAL" clId="{E5E48D1A-7E9D-4A85-8EE5-E0E669E739BF}" dt="2020-06-08T11:49:16.809" v="217" actId="478"/>
          <ac:spMkLst>
            <pc:docMk/>
            <pc:sldMk cId="2711050465" sldId="438"/>
            <ac:spMk id="19" creationId="{00000000-0000-0000-0000-000000000000}"/>
          </ac:spMkLst>
        </pc:spChg>
        <pc:spChg chg="del">
          <ac:chgData name="Nadine Al-Hallak" userId="39d2c514-1b68-45b2-b010-00603b015a80" providerId="ADAL" clId="{E5E48D1A-7E9D-4A85-8EE5-E0E669E739BF}" dt="2020-06-08T11:49:11.629" v="215" actId="478"/>
          <ac:spMkLst>
            <pc:docMk/>
            <pc:sldMk cId="2711050465" sldId="438"/>
            <ac:spMk id="23" creationId="{00000000-0000-0000-0000-000000000000}"/>
          </ac:spMkLst>
        </pc:spChg>
        <pc:spChg chg="mod">
          <ac:chgData name="Nadine Al-Hallak" userId="39d2c514-1b68-45b2-b010-00603b015a80" providerId="ADAL" clId="{E5E48D1A-7E9D-4A85-8EE5-E0E669E739BF}" dt="2020-06-08T11:48:55.701" v="213"/>
          <ac:spMkLst>
            <pc:docMk/>
            <pc:sldMk cId="2711050465" sldId="438"/>
            <ac:spMk id="22543" creationId="{00000000-0000-0000-0000-000000000000}"/>
          </ac:spMkLst>
        </pc:spChg>
        <pc:picChg chg="add del mod">
          <ac:chgData name="Nadine Al-Hallak" userId="39d2c514-1b68-45b2-b010-00603b015a80" providerId="ADAL" clId="{E5E48D1A-7E9D-4A85-8EE5-E0E669E739BF}" dt="2020-06-08T11:50:04.074" v="224" actId="1076"/>
          <ac:picMkLst>
            <pc:docMk/>
            <pc:sldMk cId="2711050465" sldId="438"/>
            <ac:picMk id="22" creationId="{00000000-0000-0000-0000-000000000000}"/>
          </ac:picMkLst>
        </pc:picChg>
      </pc:sldChg>
      <pc:sldChg chg="modSp add">
        <pc:chgData name="Nadine Al-Hallak" userId="39d2c514-1b68-45b2-b010-00603b015a80" providerId="ADAL" clId="{E5E48D1A-7E9D-4A85-8EE5-E0E669E739BF}" dt="2020-06-08T11:51:24.865" v="238" actId="255"/>
        <pc:sldMkLst>
          <pc:docMk/>
          <pc:sldMk cId="562548676" sldId="439"/>
        </pc:sldMkLst>
        <pc:spChg chg="mod">
          <ac:chgData name="Nadine Al-Hallak" userId="39d2c514-1b68-45b2-b010-00603b015a80" providerId="ADAL" clId="{E5E48D1A-7E9D-4A85-8EE5-E0E669E739BF}" dt="2020-06-08T11:50:37.731" v="228"/>
          <ac:spMkLst>
            <pc:docMk/>
            <pc:sldMk cId="562548676" sldId="439"/>
            <ac:spMk id="5122" creationId="{B1DA33D3-5B05-4DEC-A52C-81477B208CC6}"/>
          </ac:spMkLst>
        </pc:spChg>
        <pc:spChg chg="mod">
          <ac:chgData name="Nadine Al-Hallak" userId="39d2c514-1b68-45b2-b010-00603b015a80" providerId="ADAL" clId="{E5E48D1A-7E9D-4A85-8EE5-E0E669E739BF}" dt="2020-06-08T11:51:24.865" v="238" actId="255"/>
          <ac:spMkLst>
            <pc:docMk/>
            <pc:sldMk cId="562548676" sldId="439"/>
            <ac:spMk id="5123" creationId="{4F9DBEC4-D3FE-4A9C-AA3D-F2493A2A81C1}"/>
          </ac:spMkLst>
        </pc:spChg>
      </pc:sldChg>
      <pc:sldChg chg="modSp add">
        <pc:chgData name="Nadine Al-Hallak" userId="39d2c514-1b68-45b2-b010-00603b015a80" providerId="ADAL" clId="{E5E48D1A-7E9D-4A85-8EE5-E0E669E739BF}" dt="2020-06-08T11:52:51.892" v="251"/>
        <pc:sldMkLst>
          <pc:docMk/>
          <pc:sldMk cId="2996516100" sldId="440"/>
        </pc:sldMkLst>
        <pc:spChg chg="mod">
          <ac:chgData name="Nadine Al-Hallak" userId="39d2c514-1b68-45b2-b010-00603b015a80" providerId="ADAL" clId="{E5E48D1A-7E9D-4A85-8EE5-E0E669E739BF}" dt="2020-06-08T11:52:27.706" v="249" actId="12"/>
          <ac:spMkLst>
            <pc:docMk/>
            <pc:sldMk cId="2996516100" sldId="440"/>
            <ac:spMk id="4099" creationId="{CA8EAC5D-5B53-41DE-A43A-6AFBC077E77B}"/>
          </ac:spMkLst>
        </pc:spChg>
        <pc:spChg chg="mod">
          <ac:chgData name="Nadine Al-Hallak" userId="39d2c514-1b68-45b2-b010-00603b015a80" providerId="ADAL" clId="{E5E48D1A-7E9D-4A85-8EE5-E0E669E739BF}" dt="2020-06-08T11:52:51.892" v="251"/>
          <ac:spMkLst>
            <pc:docMk/>
            <pc:sldMk cId="2996516100" sldId="440"/>
            <ac:spMk id="5122" creationId="{CE93AFE8-9220-4884-9541-7B2863E1D283}"/>
          </ac:spMkLst>
        </pc:spChg>
      </pc:sldChg>
      <pc:sldChg chg="modSp add">
        <pc:chgData name="Nadine Al-Hallak" userId="39d2c514-1b68-45b2-b010-00603b015a80" providerId="ADAL" clId="{E5E48D1A-7E9D-4A85-8EE5-E0E669E739BF}" dt="2020-06-08T11:53:58.312" v="261"/>
        <pc:sldMkLst>
          <pc:docMk/>
          <pc:sldMk cId="3763411409" sldId="441"/>
        </pc:sldMkLst>
        <pc:spChg chg="mod">
          <ac:chgData name="Nadine Al-Hallak" userId="39d2c514-1b68-45b2-b010-00603b015a80" providerId="ADAL" clId="{E5E48D1A-7E9D-4A85-8EE5-E0E669E739BF}" dt="2020-06-08T11:53:58.312" v="261"/>
          <ac:spMkLst>
            <pc:docMk/>
            <pc:sldMk cId="3763411409" sldId="441"/>
            <ac:spMk id="5123" creationId="{A197CA05-7220-4D26-B45E-7011243C9904}"/>
          </ac:spMkLst>
        </pc:spChg>
        <pc:spChg chg="mod">
          <ac:chgData name="Nadine Al-Hallak" userId="39d2c514-1b68-45b2-b010-00603b015a80" providerId="ADAL" clId="{E5E48D1A-7E9D-4A85-8EE5-E0E669E739BF}" dt="2020-06-08T11:53:29.448" v="255"/>
          <ac:spMkLst>
            <pc:docMk/>
            <pc:sldMk cId="3763411409" sldId="441"/>
            <ac:spMk id="6146" creationId="{CDD6A439-0070-4B5E-BEB9-4B3BDBF89C62}"/>
          </ac:spMkLst>
        </pc:spChg>
      </pc:sldChg>
    </pc:docChg>
  </pc:docChgLst>
  <pc:docChgLst>
    <pc:chgData name="Abdulla Gozalov" userId="a2de045a-68a6-4d03-ba6d-31275eda1754" providerId="ADAL" clId="{1B13B8F2-1F50-4665-8C7C-744FF73D9845}"/>
    <pc:docChg chg="custSel addSld delSld modSld sldOrd">
      <pc:chgData name="Abdulla Gozalov" userId="a2de045a-68a6-4d03-ba6d-31275eda1754" providerId="ADAL" clId="{1B13B8F2-1F50-4665-8C7C-744FF73D9845}" dt="2021-11-15T04:33:08.055" v="504"/>
      <pc:docMkLst>
        <pc:docMk/>
      </pc:docMkLst>
      <pc:sldChg chg="del">
        <pc:chgData name="Abdulla Gozalov" userId="a2de045a-68a6-4d03-ba6d-31275eda1754" providerId="ADAL" clId="{1B13B8F2-1F50-4665-8C7C-744FF73D9845}" dt="2021-11-15T04:15:22.117" v="0" actId="47"/>
        <pc:sldMkLst>
          <pc:docMk/>
          <pc:sldMk cId="3445605428" sldId="257"/>
        </pc:sldMkLst>
      </pc:sldChg>
      <pc:sldChg chg="del">
        <pc:chgData name="Abdulla Gozalov" userId="a2de045a-68a6-4d03-ba6d-31275eda1754" providerId="ADAL" clId="{1B13B8F2-1F50-4665-8C7C-744FF73D9845}" dt="2021-11-15T04:15:22.117" v="0" actId="47"/>
        <pc:sldMkLst>
          <pc:docMk/>
          <pc:sldMk cId="889281844" sldId="270"/>
        </pc:sldMkLst>
      </pc:sldChg>
      <pc:sldChg chg="del">
        <pc:chgData name="Abdulla Gozalov" userId="a2de045a-68a6-4d03-ba6d-31275eda1754" providerId="ADAL" clId="{1B13B8F2-1F50-4665-8C7C-744FF73D9845}" dt="2021-11-15T04:15:22.117" v="0" actId="47"/>
        <pc:sldMkLst>
          <pc:docMk/>
          <pc:sldMk cId="2170809007" sldId="284"/>
        </pc:sldMkLst>
      </pc:sldChg>
      <pc:sldChg chg="del">
        <pc:chgData name="Abdulla Gozalov" userId="a2de045a-68a6-4d03-ba6d-31275eda1754" providerId="ADAL" clId="{1B13B8F2-1F50-4665-8C7C-744FF73D9845}" dt="2021-11-15T04:15:22.117" v="0" actId="47"/>
        <pc:sldMkLst>
          <pc:docMk/>
          <pc:sldMk cId="1840969728" sldId="285"/>
        </pc:sldMkLst>
      </pc:sldChg>
      <pc:sldChg chg="del">
        <pc:chgData name="Abdulla Gozalov" userId="a2de045a-68a6-4d03-ba6d-31275eda1754" providerId="ADAL" clId="{1B13B8F2-1F50-4665-8C7C-744FF73D9845}" dt="2021-11-15T04:15:22.117" v="0" actId="47"/>
        <pc:sldMkLst>
          <pc:docMk/>
          <pc:sldMk cId="1205323077" sldId="286"/>
        </pc:sldMkLst>
      </pc:sldChg>
      <pc:sldChg chg="del">
        <pc:chgData name="Abdulla Gozalov" userId="a2de045a-68a6-4d03-ba6d-31275eda1754" providerId="ADAL" clId="{1B13B8F2-1F50-4665-8C7C-744FF73D9845}" dt="2021-11-15T04:16:57.351" v="35" actId="47"/>
        <pc:sldMkLst>
          <pc:docMk/>
          <pc:sldMk cId="0" sldId="287"/>
        </pc:sldMkLst>
      </pc:sldChg>
      <pc:sldChg chg="del">
        <pc:chgData name="Abdulla Gozalov" userId="a2de045a-68a6-4d03-ba6d-31275eda1754" providerId="ADAL" clId="{1B13B8F2-1F50-4665-8C7C-744FF73D9845}" dt="2021-11-15T04:15:22.117" v="0" actId="47"/>
        <pc:sldMkLst>
          <pc:docMk/>
          <pc:sldMk cId="1793871159" sldId="288"/>
        </pc:sldMkLst>
      </pc:sldChg>
      <pc:sldChg chg="del">
        <pc:chgData name="Abdulla Gozalov" userId="a2de045a-68a6-4d03-ba6d-31275eda1754" providerId="ADAL" clId="{1B13B8F2-1F50-4665-8C7C-744FF73D9845}" dt="2021-11-15T04:16:58.108" v="36" actId="47"/>
        <pc:sldMkLst>
          <pc:docMk/>
          <pc:sldMk cId="3451672470" sldId="289"/>
        </pc:sldMkLst>
      </pc:sldChg>
      <pc:sldChg chg="del">
        <pc:chgData name="Abdulla Gozalov" userId="a2de045a-68a6-4d03-ba6d-31275eda1754" providerId="ADAL" clId="{1B13B8F2-1F50-4665-8C7C-744FF73D9845}" dt="2021-11-15T04:15:22.117" v="0" actId="47"/>
        <pc:sldMkLst>
          <pc:docMk/>
          <pc:sldMk cId="1204280373" sldId="290"/>
        </pc:sldMkLst>
      </pc:sldChg>
      <pc:sldChg chg="del">
        <pc:chgData name="Abdulla Gozalov" userId="a2de045a-68a6-4d03-ba6d-31275eda1754" providerId="ADAL" clId="{1B13B8F2-1F50-4665-8C7C-744FF73D9845}" dt="2021-11-15T04:15:22.117" v="0" actId="47"/>
        <pc:sldMkLst>
          <pc:docMk/>
          <pc:sldMk cId="1826292501" sldId="291"/>
        </pc:sldMkLst>
      </pc:sldChg>
      <pc:sldChg chg="del">
        <pc:chgData name="Abdulla Gozalov" userId="a2de045a-68a6-4d03-ba6d-31275eda1754" providerId="ADAL" clId="{1B13B8F2-1F50-4665-8C7C-744FF73D9845}" dt="2021-11-15T04:15:22.117" v="0" actId="47"/>
        <pc:sldMkLst>
          <pc:docMk/>
          <pc:sldMk cId="3848256555" sldId="292"/>
        </pc:sldMkLst>
      </pc:sldChg>
      <pc:sldChg chg="del">
        <pc:chgData name="Abdulla Gozalov" userId="a2de045a-68a6-4d03-ba6d-31275eda1754" providerId="ADAL" clId="{1B13B8F2-1F50-4665-8C7C-744FF73D9845}" dt="2021-11-15T04:15:22.117" v="0" actId="47"/>
        <pc:sldMkLst>
          <pc:docMk/>
          <pc:sldMk cId="739982180" sldId="293"/>
        </pc:sldMkLst>
      </pc:sldChg>
      <pc:sldChg chg="del">
        <pc:chgData name="Abdulla Gozalov" userId="a2de045a-68a6-4d03-ba6d-31275eda1754" providerId="ADAL" clId="{1B13B8F2-1F50-4665-8C7C-744FF73D9845}" dt="2021-11-15T04:15:22.117" v="0" actId="47"/>
        <pc:sldMkLst>
          <pc:docMk/>
          <pc:sldMk cId="659537436" sldId="294"/>
        </pc:sldMkLst>
      </pc:sldChg>
      <pc:sldChg chg="del">
        <pc:chgData name="Abdulla Gozalov" userId="a2de045a-68a6-4d03-ba6d-31275eda1754" providerId="ADAL" clId="{1B13B8F2-1F50-4665-8C7C-744FF73D9845}" dt="2021-11-15T04:15:22.117" v="0" actId="47"/>
        <pc:sldMkLst>
          <pc:docMk/>
          <pc:sldMk cId="261032748" sldId="295"/>
        </pc:sldMkLst>
      </pc:sldChg>
      <pc:sldChg chg="del">
        <pc:chgData name="Abdulla Gozalov" userId="a2de045a-68a6-4d03-ba6d-31275eda1754" providerId="ADAL" clId="{1B13B8F2-1F50-4665-8C7C-744FF73D9845}" dt="2021-11-15T04:15:22.117" v="0" actId="47"/>
        <pc:sldMkLst>
          <pc:docMk/>
          <pc:sldMk cId="2291201324" sldId="296"/>
        </pc:sldMkLst>
      </pc:sldChg>
      <pc:sldChg chg="del">
        <pc:chgData name="Abdulla Gozalov" userId="a2de045a-68a6-4d03-ba6d-31275eda1754" providerId="ADAL" clId="{1B13B8F2-1F50-4665-8C7C-744FF73D9845}" dt="2021-11-15T04:15:22.117" v="0" actId="47"/>
        <pc:sldMkLst>
          <pc:docMk/>
          <pc:sldMk cId="3570116870" sldId="297"/>
        </pc:sldMkLst>
      </pc:sldChg>
      <pc:sldChg chg="del">
        <pc:chgData name="Abdulla Gozalov" userId="a2de045a-68a6-4d03-ba6d-31275eda1754" providerId="ADAL" clId="{1B13B8F2-1F50-4665-8C7C-744FF73D9845}" dt="2021-11-15T04:15:22.117" v="0" actId="47"/>
        <pc:sldMkLst>
          <pc:docMk/>
          <pc:sldMk cId="1581544783" sldId="298"/>
        </pc:sldMkLst>
      </pc:sldChg>
      <pc:sldChg chg="del">
        <pc:chgData name="Abdulla Gozalov" userId="a2de045a-68a6-4d03-ba6d-31275eda1754" providerId="ADAL" clId="{1B13B8F2-1F50-4665-8C7C-744FF73D9845}" dt="2021-11-15T04:15:22.117" v="0" actId="47"/>
        <pc:sldMkLst>
          <pc:docMk/>
          <pc:sldMk cId="1310017387" sldId="299"/>
        </pc:sldMkLst>
      </pc:sldChg>
      <pc:sldChg chg="del">
        <pc:chgData name="Abdulla Gozalov" userId="a2de045a-68a6-4d03-ba6d-31275eda1754" providerId="ADAL" clId="{1B13B8F2-1F50-4665-8C7C-744FF73D9845}" dt="2021-11-15T04:15:22.117" v="0" actId="47"/>
        <pc:sldMkLst>
          <pc:docMk/>
          <pc:sldMk cId="2215120297" sldId="300"/>
        </pc:sldMkLst>
      </pc:sldChg>
      <pc:sldChg chg="del">
        <pc:chgData name="Abdulla Gozalov" userId="a2de045a-68a6-4d03-ba6d-31275eda1754" providerId="ADAL" clId="{1B13B8F2-1F50-4665-8C7C-744FF73D9845}" dt="2021-11-15T04:15:22.117" v="0" actId="47"/>
        <pc:sldMkLst>
          <pc:docMk/>
          <pc:sldMk cId="3173378492" sldId="301"/>
        </pc:sldMkLst>
      </pc:sldChg>
      <pc:sldChg chg="del">
        <pc:chgData name="Abdulla Gozalov" userId="a2de045a-68a6-4d03-ba6d-31275eda1754" providerId="ADAL" clId="{1B13B8F2-1F50-4665-8C7C-744FF73D9845}" dt="2021-11-15T04:15:22.117" v="0" actId="47"/>
        <pc:sldMkLst>
          <pc:docMk/>
          <pc:sldMk cId="2159870631" sldId="302"/>
        </pc:sldMkLst>
      </pc:sldChg>
      <pc:sldChg chg="del">
        <pc:chgData name="Abdulla Gozalov" userId="a2de045a-68a6-4d03-ba6d-31275eda1754" providerId="ADAL" clId="{1B13B8F2-1F50-4665-8C7C-744FF73D9845}" dt="2021-11-15T04:15:22.117" v="0" actId="47"/>
        <pc:sldMkLst>
          <pc:docMk/>
          <pc:sldMk cId="3785318159" sldId="303"/>
        </pc:sldMkLst>
      </pc:sldChg>
      <pc:sldChg chg="del">
        <pc:chgData name="Abdulla Gozalov" userId="a2de045a-68a6-4d03-ba6d-31275eda1754" providerId="ADAL" clId="{1B13B8F2-1F50-4665-8C7C-744FF73D9845}" dt="2021-11-15T04:15:22.117" v="0" actId="47"/>
        <pc:sldMkLst>
          <pc:docMk/>
          <pc:sldMk cId="1479772118" sldId="304"/>
        </pc:sldMkLst>
      </pc:sldChg>
      <pc:sldChg chg="del">
        <pc:chgData name="Abdulla Gozalov" userId="a2de045a-68a6-4d03-ba6d-31275eda1754" providerId="ADAL" clId="{1B13B8F2-1F50-4665-8C7C-744FF73D9845}" dt="2021-11-15T04:15:22.117" v="0" actId="47"/>
        <pc:sldMkLst>
          <pc:docMk/>
          <pc:sldMk cId="2397206908" sldId="306"/>
        </pc:sldMkLst>
      </pc:sldChg>
      <pc:sldChg chg="del">
        <pc:chgData name="Abdulla Gozalov" userId="a2de045a-68a6-4d03-ba6d-31275eda1754" providerId="ADAL" clId="{1B13B8F2-1F50-4665-8C7C-744FF73D9845}" dt="2021-11-15T04:15:22.117" v="0" actId="47"/>
        <pc:sldMkLst>
          <pc:docMk/>
          <pc:sldMk cId="3688246506" sldId="307"/>
        </pc:sldMkLst>
      </pc:sldChg>
      <pc:sldChg chg="del">
        <pc:chgData name="Abdulla Gozalov" userId="a2de045a-68a6-4d03-ba6d-31275eda1754" providerId="ADAL" clId="{1B13B8F2-1F50-4665-8C7C-744FF73D9845}" dt="2021-11-15T04:15:22.117" v="0" actId="47"/>
        <pc:sldMkLst>
          <pc:docMk/>
          <pc:sldMk cId="619569280" sldId="308"/>
        </pc:sldMkLst>
      </pc:sldChg>
      <pc:sldChg chg="del">
        <pc:chgData name="Abdulla Gozalov" userId="a2de045a-68a6-4d03-ba6d-31275eda1754" providerId="ADAL" clId="{1B13B8F2-1F50-4665-8C7C-744FF73D9845}" dt="2021-11-15T04:17:01.811" v="40" actId="47"/>
        <pc:sldMkLst>
          <pc:docMk/>
          <pc:sldMk cId="2386503779" sldId="309"/>
        </pc:sldMkLst>
      </pc:sldChg>
      <pc:sldChg chg="del">
        <pc:chgData name="Abdulla Gozalov" userId="a2de045a-68a6-4d03-ba6d-31275eda1754" providerId="ADAL" clId="{1B13B8F2-1F50-4665-8C7C-744FF73D9845}" dt="2021-11-15T04:15:22.117" v="0" actId="47"/>
        <pc:sldMkLst>
          <pc:docMk/>
          <pc:sldMk cId="857722626" sldId="310"/>
        </pc:sldMkLst>
      </pc:sldChg>
      <pc:sldChg chg="del">
        <pc:chgData name="Abdulla Gozalov" userId="a2de045a-68a6-4d03-ba6d-31275eda1754" providerId="ADAL" clId="{1B13B8F2-1F50-4665-8C7C-744FF73D9845}" dt="2021-11-15T04:15:22.117" v="0" actId="47"/>
        <pc:sldMkLst>
          <pc:docMk/>
          <pc:sldMk cId="2903466691" sldId="311"/>
        </pc:sldMkLst>
      </pc:sldChg>
      <pc:sldChg chg="del">
        <pc:chgData name="Abdulla Gozalov" userId="a2de045a-68a6-4d03-ba6d-31275eda1754" providerId="ADAL" clId="{1B13B8F2-1F50-4665-8C7C-744FF73D9845}" dt="2021-11-15T04:15:22.117" v="0" actId="47"/>
        <pc:sldMkLst>
          <pc:docMk/>
          <pc:sldMk cId="3671943148" sldId="313"/>
        </pc:sldMkLst>
      </pc:sldChg>
      <pc:sldChg chg="del">
        <pc:chgData name="Abdulla Gozalov" userId="a2de045a-68a6-4d03-ba6d-31275eda1754" providerId="ADAL" clId="{1B13B8F2-1F50-4665-8C7C-744FF73D9845}" dt="2021-11-15T04:16:38.952" v="24" actId="47"/>
        <pc:sldMkLst>
          <pc:docMk/>
          <pc:sldMk cId="1179113073" sldId="315"/>
        </pc:sldMkLst>
      </pc:sldChg>
      <pc:sldChg chg="del">
        <pc:chgData name="Abdulla Gozalov" userId="a2de045a-68a6-4d03-ba6d-31275eda1754" providerId="ADAL" clId="{1B13B8F2-1F50-4665-8C7C-744FF73D9845}" dt="2021-11-15T04:15:22.117" v="0" actId="47"/>
        <pc:sldMkLst>
          <pc:docMk/>
          <pc:sldMk cId="2094806136" sldId="322"/>
        </pc:sldMkLst>
      </pc:sldChg>
      <pc:sldChg chg="modSp mod">
        <pc:chgData name="Abdulla Gozalov" userId="a2de045a-68a6-4d03-ba6d-31275eda1754" providerId="ADAL" clId="{1B13B8F2-1F50-4665-8C7C-744FF73D9845}" dt="2021-11-15T04:19:40.163" v="42" actId="20577"/>
        <pc:sldMkLst>
          <pc:docMk/>
          <pc:sldMk cId="2037387894" sldId="333"/>
        </pc:sldMkLst>
        <pc:spChg chg="mod">
          <ac:chgData name="Abdulla Gozalov" userId="a2de045a-68a6-4d03-ba6d-31275eda1754" providerId="ADAL" clId="{1B13B8F2-1F50-4665-8C7C-744FF73D9845}" dt="2021-11-15T04:19:40.163" v="42" actId="20577"/>
          <ac:spMkLst>
            <pc:docMk/>
            <pc:sldMk cId="2037387894" sldId="333"/>
            <ac:spMk id="3" creationId="{E765007D-AA62-41B7-A9E4-0B62B538547D}"/>
          </ac:spMkLst>
        </pc:spChg>
      </pc:sldChg>
      <pc:sldChg chg="del">
        <pc:chgData name="Abdulla Gozalov" userId="a2de045a-68a6-4d03-ba6d-31275eda1754" providerId="ADAL" clId="{1B13B8F2-1F50-4665-8C7C-744FF73D9845}" dt="2021-11-15T04:15:42.837" v="2" actId="47"/>
        <pc:sldMkLst>
          <pc:docMk/>
          <pc:sldMk cId="3926791715" sldId="348"/>
        </pc:sldMkLst>
      </pc:sldChg>
      <pc:sldChg chg="del">
        <pc:chgData name="Abdulla Gozalov" userId="a2de045a-68a6-4d03-ba6d-31275eda1754" providerId="ADAL" clId="{1B13B8F2-1F50-4665-8C7C-744FF73D9845}" dt="2021-11-15T04:16:17.334" v="11" actId="47"/>
        <pc:sldMkLst>
          <pc:docMk/>
          <pc:sldMk cId="3406815042" sldId="357"/>
        </pc:sldMkLst>
      </pc:sldChg>
      <pc:sldChg chg="del">
        <pc:chgData name="Abdulla Gozalov" userId="a2de045a-68a6-4d03-ba6d-31275eda1754" providerId="ADAL" clId="{1B13B8F2-1F50-4665-8C7C-744FF73D9845}" dt="2021-11-15T04:15:22.117" v="0" actId="47"/>
        <pc:sldMkLst>
          <pc:docMk/>
          <pc:sldMk cId="4138399514" sldId="379"/>
        </pc:sldMkLst>
      </pc:sldChg>
      <pc:sldChg chg="del">
        <pc:chgData name="Abdulla Gozalov" userId="a2de045a-68a6-4d03-ba6d-31275eda1754" providerId="ADAL" clId="{1B13B8F2-1F50-4665-8C7C-744FF73D9845}" dt="2021-11-15T04:15:22.117" v="0" actId="47"/>
        <pc:sldMkLst>
          <pc:docMk/>
          <pc:sldMk cId="2322949937" sldId="380"/>
        </pc:sldMkLst>
      </pc:sldChg>
      <pc:sldChg chg="del">
        <pc:chgData name="Abdulla Gozalov" userId="a2de045a-68a6-4d03-ba6d-31275eda1754" providerId="ADAL" clId="{1B13B8F2-1F50-4665-8C7C-744FF73D9845}" dt="2021-11-15T04:15:22.117" v="0" actId="47"/>
        <pc:sldMkLst>
          <pc:docMk/>
          <pc:sldMk cId="690820393" sldId="381"/>
        </pc:sldMkLst>
      </pc:sldChg>
      <pc:sldChg chg="del">
        <pc:chgData name="Abdulla Gozalov" userId="a2de045a-68a6-4d03-ba6d-31275eda1754" providerId="ADAL" clId="{1B13B8F2-1F50-4665-8C7C-744FF73D9845}" dt="2021-11-15T04:15:22.117" v="0" actId="47"/>
        <pc:sldMkLst>
          <pc:docMk/>
          <pc:sldMk cId="172283918" sldId="382"/>
        </pc:sldMkLst>
      </pc:sldChg>
      <pc:sldChg chg="del">
        <pc:chgData name="Abdulla Gozalov" userId="a2de045a-68a6-4d03-ba6d-31275eda1754" providerId="ADAL" clId="{1B13B8F2-1F50-4665-8C7C-744FF73D9845}" dt="2021-11-15T04:15:22.117" v="0" actId="47"/>
        <pc:sldMkLst>
          <pc:docMk/>
          <pc:sldMk cId="3934378206" sldId="383"/>
        </pc:sldMkLst>
      </pc:sldChg>
      <pc:sldChg chg="del">
        <pc:chgData name="Abdulla Gozalov" userId="a2de045a-68a6-4d03-ba6d-31275eda1754" providerId="ADAL" clId="{1B13B8F2-1F50-4665-8C7C-744FF73D9845}" dt="2021-11-15T04:15:22.117" v="0" actId="47"/>
        <pc:sldMkLst>
          <pc:docMk/>
          <pc:sldMk cId="1222436366" sldId="384"/>
        </pc:sldMkLst>
      </pc:sldChg>
      <pc:sldChg chg="del">
        <pc:chgData name="Abdulla Gozalov" userId="a2de045a-68a6-4d03-ba6d-31275eda1754" providerId="ADAL" clId="{1B13B8F2-1F50-4665-8C7C-744FF73D9845}" dt="2021-11-15T04:15:22.117" v="0" actId="47"/>
        <pc:sldMkLst>
          <pc:docMk/>
          <pc:sldMk cId="2413973097" sldId="385"/>
        </pc:sldMkLst>
      </pc:sldChg>
      <pc:sldChg chg="del">
        <pc:chgData name="Abdulla Gozalov" userId="a2de045a-68a6-4d03-ba6d-31275eda1754" providerId="ADAL" clId="{1B13B8F2-1F50-4665-8C7C-744FF73D9845}" dt="2021-11-15T04:15:22.117" v="0" actId="47"/>
        <pc:sldMkLst>
          <pc:docMk/>
          <pc:sldMk cId="4281665546" sldId="386"/>
        </pc:sldMkLst>
      </pc:sldChg>
      <pc:sldChg chg="del">
        <pc:chgData name="Abdulla Gozalov" userId="a2de045a-68a6-4d03-ba6d-31275eda1754" providerId="ADAL" clId="{1B13B8F2-1F50-4665-8C7C-744FF73D9845}" dt="2021-11-15T04:15:22.117" v="0" actId="47"/>
        <pc:sldMkLst>
          <pc:docMk/>
          <pc:sldMk cId="3507313729" sldId="387"/>
        </pc:sldMkLst>
      </pc:sldChg>
      <pc:sldChg chg="del">
        <pc:chgData name="Abdulla Gozalov" userId="a2de045a-68a6-4d03-ba6d-31275eda1754" providerId="ADAL" clId="{1B13B8F2-1F50-4665-8C7C-744FF73D9845}" dt="2021-11-15T04:15:22.117" v="0" actId="47"/>
        <pc:sldMkLst>
          <pc:docMk/>
          <pc:sldMk cId="3972758320" sldId="388"/>
        </pc:sldMkLst>
      </pc:sldChg>
      <pc:sldChg chg="del">
        <pc:chgData name="Abdulla Gozalov" userId="a2de045a-68a6-4d03-ba6d-31275eda1754" providerId="ADAL" clId="{1B13B8F2-1F50-4665-8C7C-744FF73D9845}" dt="2021-11-15T04:15:22.117" v="0" actId="47"/>
        <pc:sldMkLst>
          <pc:docMk/>
          <pc:sldMk cId="1648486458" sldId="389"/>
        </pc:sldMkLst>
      </pc:sldChg>
      <pc:sldChg chg="del">
        <pc:chgData name="Abdulla Gozalov" userId="a2de045a-68a6-4d03-ba6d-31275eda1754" providerId="ADAL" clId="{1B13B8F2-1F50-4665-8C7C-744FF73D9845}" dt="2021-11-15T04:15:22.117" v="0" actId="47"/>
        <pc:sldMkLst>
          <pc:docMk/>
          <pc:sldMk cId="2719164146" sldId="390"/>
        </pc:sldMkLst>
      </pc:sldChg>
      <pc:sldChg chg="del">
        <pc:chgData name="Abdulla Gozalov" userId="a2de045a-68a6-4d03-ba6d-31275eda1754" providerId="ADAL" clId="{1B13B8F2-1F50-4665-8C7C-744FF73D9845}" dt="2021-11-15T04:15:22.117" v="0" actId="47"/>
        <pc:sldMkLst>
          <pc:docMk/>
          <pc:sldMk cId="2208393603" sldId="391"/>
        </pc:sldMkLst>
      </pc:sldChg>
      <pc:sldChg chg="del">
        <pc:chgData name="Abdulla Gozalov" userId="a2de045a-68a6-4d03-ba6d-31275eda1754" providerId="ADAL" clId="{1B13B8F2-1F50-4665-8C7C-744FF73D9845}" dt="2021-11-15T04:15:22.117" v="0" actId="47"/>
        <pc:sldMkLst>
          <pc:docMk/>
          <pc:sldMk cId="3298484861" sldId="392"/>
        </pc:sldMkLst>
      </pc:sldChg>
      <pc:sldChg chg="del">
        <pc:chgData name="Abdulla Gozalov" userId="a2de045a-68a6-4d03-ba6d-31275eda1754" providerId="ADAL" clId="{1B13B8F2-1F50-4665-8C7C-744FF73D9845}" dt="2021-11-15T04:15:22.117" v="0" actId="47"/>
        <pc:sldMkLst>
          <pc:docMk/>
          <pc:sldMk cId="1596501970" sldId="393"/>
        </pc:sldMkLst>
      </pc:sldChg>
      <pc:sldChg chg="del">
        <pc:chgData name="Abdulla Gozalov" userId="a2de045a-68a6-4d03-ba6d-31275eda1754" providerId="ADAL" clId="{1B13B8F2-1F50-4665-8C7C-744FF73D9845}" dt="2021-11-15T04:15:22.117" v="0" actId="47"/>
        <pc:sldMkLst>
          <pc:docMk/>
          <pc:sldMk cId="3392907918" sldId="394"/>
        </pc:sldMkLst>
      </pc:sldChg>
      <pc:sldChg chg="del">
        <pc:chgData name="Abdulla Gozalov" userId="a2de045a-68a6-4d03-ba6d-31275eda1754" providerId="ADAL" clId="{1B13B8F2-1F50-4665-8C7C-744FF73D9845}" dt="2021-11-15T04:15:22.117" v="0" actId="47"/>
        <pc:sldMkLst>
          <pc:docMk/>
          <pc:sldMk cId="3539692895" sldId="396"/>
        </pc:sldMkLst>
      </pc:sldChg>
      <pc:sldChg chg="del">
        <pc:chgData name="Abdulla Gozalov" userId="a2de045a-68a6-4d03-ba6d-31275eda1754" providerId="ADAL" clId="{1B13B8F2-1F50-4665-8C7C-744FF73D9845}" dt="2021-11-15T04:15:22.117" v="0" actId="47"/>
        <pc:sldMkLst>
          <pc:docMk/>
          <pc:sldMk cId="1712882015" sldId="397"/>
        </pc:sldMkLst>
      </pc:sldChg>
      <pc:sldChg chg="del">
        <pc:chgData name="Abdulla Gozalov" userId="a2de045a-68a6-4d03-ba6d-31275eda1754" providerId="ADAL" clId="{1B13B8F2-1F50-4665-8C7C-744FF73D9845}" dt="2021-11-15T04:15:22.117" v="0" actId="47"/>
        <pc:sldMkLst>
          <pc:docMk/>
          <pc:sldMk cId="1257778684" sldId="398"/>
        </pc:sldMkLst>
      </pc:sldChg>
      <pc:sldChg chg="del">
        <pc:chgData name="Abdulla Gozalov" userId="a2de045a-68a6-4d03-ba6d-31275eda1754" providerId="ADAL" clId="{1B13B8F2-1F50-4665-8C7C-744FF73D9845}" dt="2021-11-15T04:15:22.117" v="0" actId="47"/>
        <pc:sldMkLst>
          <pc:docMk/>
          <pc:sldMk cId="708958028" sldId="399"/>
        </pc:sldMkLst>
      </pc:sldChg>
      <pc:sldChg chg="del">
        <pc:chgData name="Abdulla Gozalov" userId="a2de045a-68a6-4d03-ba6d-31275eda1754" providerId="ADAL" clId="{1B13B8F2-1F50-4665-8C7C-744FF73D9845}" dt="2021-11-15T04:15:22.117" v="0" actId="47"/>
        <pc:sldMkLst>
          <pc:docMk/>
          <pc:sldMk cId="70071720" sldId="400"/>
        </pc:sldMkLst>
      </pc:sldChg>
      <pc:sldChg chg="del">
        <pc:chgData name="Abdulla Gozalov" userId="a2de045a-68a6-4d03-ba6d-31275eda1754" providerId="ADAL" clId="{1B13B8F2-1F50-4665-8C7C-744FF73D9845}" dt="2021-11-15T04:15:22.117" v="0" actId="47"/>
        <pc:sldMkLst>
          <pc:docMk/>
          <pc:sldMk cId="1102831151" sldId="401"/>
        </pc:sldMkLst>
      </pc:sldChg>
      <pc:sldChg chg="del">
        <pc:chgData name="Abdulla Gozalov" userId="a2de045a-68a6-4d03-ba6d-31275eda1754" providerId="ADAL" clId="{1B13B8F2-1F50-4665-8C7C-744FF73D9845}" dt="2021-11-15T04:15:22.117" v="0" actId="47"/>
        <pc:sldMkLst>
          <pc:docMk/>
          <pc:sldMk cId="3159307793" sldId="402"/>
        </pc:sldMkLst>
      </pc:sldChg>
      <pc:sldChg chg="del">
        <pc:chgData name="Abdulla Gozalov" userId="a2de045a-68a6-4d03-ba6d-31275eda1754" providerId="ADAL" clId="{1B13B8F2-1F50-4665-8C7C-744FF73D9845}" dt="2021-11-15T04:15:22.117" v="0" actId="47"/>
        <pc:sldMkLst>
          <pc:docMk/>
          <pc:sldMk cId="2787988337" sldId="403"/>
        </pc:sldMkLst>
      </pc:sldChg>
      <pc:sldChg chg="del">
        <pc:chgData name="Abdulla Gozalov" userId="a2de045a-68a6-4d03-ba6d-31275eda1754" providerId="ADAL" clId="{1B13B8F2-1F50-4665-8C7C-744FF73D9845}" dt="2021-11-15T04:16:58.895" v="37" actId="47"/>
        <pc:sldMkLst>
          <pc:docMk/>
          <pc:sldMk cId="4199722886" sldId="404"/>
        </pc:sldMkLst>
      </pc:sldChg>
      <pc:sldChg chg="del">
        <pc:chgData name="Abdulla Gozalov" userId="a2de045a-68a6-4d03-ba6d-31275eda1754" providerId="ADAL" clId="{1B13B8F2-1F50-4665-8C7C-744FF73D9845}" dt="2021-11-15T04:15:22.117" v="0" actId="47"/>
        <pc:sldMkLst>
          <pc:docMk/>
          <pc:sldMk cId="889270381" sldId="405"/>
        </pc:sldMkLst>
      </pc:sldChg>
      <pc:sldChg chg="del">
        <pc:chgData name="Abdulla Gozalov" userId="a2de045a-68a6-4d03-ba6d-31275eda1754" providerId="ADAL" clId="{1B13B8F2-1F50-4665-8C7C-744FF73D9845}" dt="2021-11-15T04:15:22.117" v="0" actId="47"/>
        <pc:sldMkLst>
          <pc:docMk/>
          <pc:sldMk cId="3008751347" sldId="406"/>
        </pc:sldMkLst>
      </pc:sldChg>
      <pc:sldChg chg="del">
        <pc:chgData name="Abdulla Gozalov" userId="a2de045a-68a6-4d03-ba6d-31275eda1754" providerId="ADAL" clId="{1B13B8F2-1F50-4665-8C7C-744FF73D9845}" dt="2021-11-15T04:15:22.117" v="0" actId="47"/>
        <pc:sldMkLst>
          <pc:docMk/>
          <pc:sldMk cId="309042406" sldId="407"/>
        </pc:sldMkLst>
      </pc:sldChg>
      <pc:sldChg chg="del">
        <pc:chgData name="Abdulla Gozalov" userId="a2de045a-68a6-4d03-ba6d-31275eda1754" providerId="ADAL" clId="{1B13B8F2-1F50-4665-8C7C-744FF73D9845}" dt="2021-11-15T04:15:22.117" v="0" actId="47"/>
        <pc:sldMkLst>
          <pc:docMk/>
          <pc:sldMk cId="36762208" sldId="408"/>
        </pc:sldMkLst>
      </pc:sldChg>
      <pc:sldChg chg="del">
        <pc:chgData name="Abdulla Gozalov" userId="a2de045a-68a6-4d03-ba6d-31275eda1754" providerId="ADAL" clId="{1B13B8F2-1F50-4665-8C7C-744FF73D9845}" dt="2021-11-15T04:15:22.117" v="0" actId="47"/>
        <pc:sldMkLst>
          <pc:docMk/>
          <pc:sldMk cId="3031600803" sldId="409"/>
        </pc:sldMkLst>
      </pc:sldChg>
      <pc:sldChg chg="del">
        <pc:chgData name="Abdulla Gozalov" userId="a2de045a-68a6-4d03-ba6d-31275eda1754" providerId="ADAL" clId="{1B13B8F2-1F50-4665-8C7C-744FF73D9845}" dt="2021-11-15T04:15:22.117" v="0" actId="47"/>
        <pc:sldMkLst>
          <pc:docMk/>
          <pc:sldMk cId="3135466679" sldId="410"/>
        </pc:sldMkLst>
      </pc:sldChg>
      <pc:sldChg chg="del">
        <pc:chgData name="Abdulla Gozalov" userId="a2de045a-68a6-4d03-ba6d-31275eda1754" providerId="ADAL" clId="{1B13B8F2-1F50-4665-8C7C-744FF73D9845}" dt="2021-11-15T04:15:22.117" v="0" actId="47"/>
        <pc:sldMkLst>
          <pc:docMk/>
          <pc:sldMk cId="1532657241" sldId="411"/>
        </pc:sldMkLst>
      </pc:sldChg>
      <pc:sldChg chg="del">
        <pc:chgData name="Abdulla Gozalov" userId="a2de045a-68a6-4d03-ba6d-31275eda1754" providerId="ADAL" clId="{1B13B8F2-1F50-4665-8C7C-744FF73D9845}" dt="2021-11-15T04:15:22.117" v="0" actId="47"/>
        <pc:sldMkLst>
          <pc:docMk/>
          <pc:sldMk cId="2002363732" sldId="413"/>
        </pc:sldMkLst>
      </pc:sldChg>
      <pc:sldChg chg="del">
        <pc:chgData name="Abdulla Gozalov" userId="a2de045a-68a6-4d03-ba6d-31275eda1754" providerId="ADAL" clId="{1B13B8F2-1F50-4665-8C7C-744FF73D9845}" dt="2021-11-15T04:15:22.117" v="0" actId="47"/>
        <pc:sldMkLst>
          <pc:docMk/>
          <pc:sldMk cId="2820944095" sldId="414"/>
        </pc:sldMkLst>
      </pc:sldChg>
      <pc:sldChg chg="del">
        <pc:chgData name="Abdulla Gozalov" userId="a2de045a-68a6-4d03-ba6d-31275eda1754" providerId="ADAL" clId="{1B13B8F2-1F50-4665-8C7C-744FF73D9845}" dt="2021-11-15T04:15:22.117" v="0" actId="47"/>
        <pc:sldMkLst>
          <pc:docMk/>
          <pc:sldMk cId="822999946" sldId="415"/>
        </pc:sldMkLst>
      </pc:sldChg>
      <pc:sldChg chg="del">
        <pc:chgData name="Abdulla Gozalov" userId="a2de045a-68a6-4d03-ba6d-31275eda1754" providerId="ADAL" clId="{1B13B8F2-1F50-4665-8C7C-744FF73D9845}" dt="2021-11-15T04:17:00.638" v="39" actId="47"/>
        <pc:sldMkLst>
          <pc:docMk/>
          <pc:sldMk cId="991824320" sldId="416"/>
        </pc:sldMkLst>
      </pc:sldChg>
      <pc:sldChg chg="del">
        <pc:chgData name="Abdulla Gozalov" userId="a2de045a-68a6-4d03-ba6d-31275eda1754" providerId="ADAL" clId="{1B13B8F2-1F50-4665-8C7C-744FF73D9845}" dt="2021-11-15T04:15:22.117" v="0" actId="47"/>
        <pc:sldMkLst>
          <pc:docMk/>
          <pc:sldMk cId="1314179614" sldId="417"/>
        </pc:sldMkLst>
      </pc:sldChg>
      <pc:sldChg chg="del">
        <pc:chgData name="Abdulla Gozalov" userId="a2de045a-68a6-4d03-ba6d-31275eda1754" providerId="ADAL" clId="{1B13B8F2-1F50-4665-8C7C-744FF73D9845}" dt="2021-11-15T04:15:22.117" v="0" actId="47"/>
        <pc:sldMkLst>
          <pc:docMk/>
          <pc:sldMk cId="9049262" sldId="418"/>
        </pc:sldMkLst>
      </pc:sldChg>
      <pc:sldChg chg="del">
        <pc:chgData name="Abdulla Gozalov" userId="a2de045a-68a6-4d03-ba6d-31275eda1754" providerId="ADAL" clId="{1B13B8F2-1F50-4665-8C7C-744FF73D9845}" dt="2021-11-15T04:15:22.117" v="0" actId="47"/>
        <pc:sldMkLst>
          <pc:docMk/>
          <pc:sldMk cId="4261327508" sldId="419"/>
        </pc:sldMkLst>
      </pc:sldChg>
      <pc:sldChg chg="del">
        <pc:chgData name="Abdulla Gozalov" userId="a2de045a-68a6-4d03-ba6d-31275eda1754" providerId="ADAL" clId="{1B13B8F2-1F50-4665-8C7C-744FF73D9845}" dt="2021-11-15T04:15:22.117" v="0" actId="47"/>
        <pc:sldMkLst>
          <pc:docMk/>
          <pc:sldMk cId="265820152" sldId="421"/>
        </pc:sldMkLst>
      </pc:sldChg>
      <pc:sldChg chg="del">
        <pc:chgData name="Abdulla Gozalov" userId="a2de045a-68a6-4d03-ba6d-31275eda1754" providerId="ADAL" clId="{1B13B8F2-1F50-4665-8C7C-744FF73D9845}" dt="2021-11-15T04:15:22.117" v="0" actId="47"/>
        <pc:sldMkLst>
          <pc:docMk/>
          <pc:sldMk cId="702421856" sldId="422"/>
        </pc:sldMkLst>
      </pc:sldChg>
      <pc:sldChg chg="del">
        <pc:chgData name="Abdulla Gozalov" userId="a2de045a-68a6-4d03-ba6d-31275eda1754" providerId="ADAL" clId="{1B13B8F2-1F50-4665-8C7C-744FF73D9845}" dt="2021-11-15T04:15:22.117" v="0" actId="47"/>
        <pc:sldMkLst>
          <pc:docMk/>
          <pc:sldMk cId="1861384438" sldId="423"/>
        </pc:sldMkLst>
      </pc:sldChg>
      <pc:sldChg chg="del">
        <pc:chgData name="Abdulla Gozalov" userId="a2de045a-68a6-4d03-ba6d-31275eda1754" providerId="ADAL" clId="{1B13B8F2-1F50-4665-8C7C-744FF73D9845}" dt="2021-11-15T04:15:22.117" v="0" actId="47"/>
        <pc:sldMkLst>
          <pc:docMk/>
          <pc:sldMk cId="119587822" sldId="424"/>
        </pc:sldMkLst>
      </pc:sldChg>
      <pc:sldChg chg="del">
        <pc:chgData name="Abdulla Gozalov" userId="a2de045a-68a6-4d03-ba6d-31275eda1754" providerId="ADAL" clId="{1B13B8F2-1F50-4665-8C7C-744FF73D9845}" dt="2021-11-15T04:15:22.117" v="0" actId="47"/>
        <pc:sldMkLst>
          <pc:docMk/>
          <pc:sldMk cId="439663963" sldId="425"/>
        </pc:sldMkLst>
      </pc:sldChg>
      <pc:sldChg chg="del">
        <pc:chgData name="Abdulla Gozalov" userId="a2de045a-68a6-4d03-ba6d-31275eda1754" providerId="ADAL" clId="{1B13B8F2-1F50-4665-8C7C-744FF73D9845}" dt="2021-11-15T04:15:22.117" v="0" actId="47"/>
        <pc:sldMkLst>
          <pc:docMk/>
          <pc:sldMk cId="3381313931" sldId="426"/>
        </pc:sldMkLst>
      </pc:sldChg>
      <pc:sldChg chg="del">
        <pc:chgData name="Abdulla Gozalov" userId="a2de045a-68a6-4d03-ba6d-31275eda1754" providerId="ADAL" clId="{1B13B8F2-1F50-4665-8C7C-744FF73D9845}" dt="2021-11-15T04:15:22.117" v="0" actId="47"/>
        <pc:sldMkLst>
          <pc:docMk/>
          <pc:sldMk cId="3720117016" sldId="427"/>
        </pc:sldMkLst>
      </pc:sldChg>
      <pc:sldChg chg="del">
        <pc:chgData name="Abdulla Gozalov" userId="a2de045a-68a6-4d03-ba6d-31275eda1754" providerId="ADAL" clId="{1B13B8F2-1F50-4665-8C7C-744FF73D9845}" dt="2021-11-15T04:15:22.117" v="0" actId="47"/>
        <pc:sldMkLst>
          <pc:docMk/>
          <pc:sldMk cId="80257781" sldId="428"/>
        </pc:sldMkLst>
      </pc:sldChg>
      <pc:sldChg chg="del">
        <pc:chgData name="Abdulla Gozalov" userId="a2de045a-68a6-4d03-ba6d-31275eda1754" providerId="ADAL" clId="{1B13B8F2-1F50-4665-8C7C-744FF73D9845}" dt="2021-11-15T04:15:22.117" v="0" actId="47"/>
        <pc:sldMkLst>
          <pc:docMk/>
          <pc:sldMk cId="3725676398" sldId="429"/>
        </pc:sldMkLst>
      </pc:sldChg>
      <pc:sldChg chg="del">
        <pc:chgData name="Abdulla Gozalov" userId="a2de045a-68a6-4d03-ba6d-31275eda1754" providerId="ADAL" clId="{1B13B8F2-1F50-4665-8C7C-744FF73D9845}" dt="2021-11-15T04:15:22.117" v="0" actId="47"/>
        <pc:sldMkLst>
          <pc:docMk/>
          <pc:sldMk cId="3289439947" sldId="430"/>
        </pc:sldMkLst>
      </pc:sldChg>
      <pc:sldChg chg="del">
        <pc:chgData name="Abdulla Gozalov" userId="a2de045a-68a6-4d03-ba6d-31275eda1754" providerId="ADAL" clId="{1B13B8F2-1F50-4665-8C7C-744FF73D9845}" dt="2021-11-15T04:15:22.117" v="0" actId="47"/>
        <pc:sldMkLst>
          <pc:docMk/>
          <pc:sldMk cId="3907355637" sldId="431"/>
        </pc:sldMkLst>
      </pc:sldChg>
      <pc:sldChg chg="del">
        <pc:chgData name="Abdulla Gozalov" userId="a2de045a-68a6-4d03-ba6d-31275eda1754" providerId="ADAL" clId="{1B13B8F2-1F50-4665-8C7C-744FF73D9845}" dt="2021-11-15T04:15:22.117" v="0" actId="47"/>
        <pc:sldMkLst>
          <pc:docMk/>
          <pc:sldMk cId="4082975049" sldId="432"/>
        </pc:sldMkLst>
      </pc:sldChg>
      <pc:sldChg chg="del">
        <pc:chgData name="Abdulla Gozalov" userId="a2de045a-68a6-4d03-ba6d-31275eda1754" providerId="ADAL" clId="{1B13B8F2-1F50-4665-8C7C-744FF73D9845}" dt="2021-11-15T04:15:22.117" v="0" actId="47"/>
        <pc:sldMkLst>
          <pc:docMk/>
          <pc:sldMk cId="2277860982" sldId="433"/>
        </pc:sldMkLst>
      </pc:sldChg>
      <pc:sldChg chg="del">
        <pc:chgData name="Abdulla Gozalov" userId="a2de045a-68a6-4d03-ba6d-31275eda1754" providerId="ADAL" clId="{1B13B8F2-1F50-4665-8C7C-744FF73D9845}" dt="2021-11-15T04:15:22.117" v="0" actId="47"/>
        <pc:sldMkLst>
          <pc:docMk/>
          <pc:sldMk cId="54157572" sldId="434"/>
        </pc:sldMkLst>
      </pc:sldChg>
      <pc:sldChg chg="del">
        <pc:chgData name="Abdulla Gozalov" userId="a2de045a-68a6-4d03-ba6d-31275eda1754" providerId="ADAL" clId="{1B13B8F2-1F50-4665-8C7C-744FF73D9845}" dt="2021-11-15T04:15:22.117" v="0" actId="47"/>
        <pc:sldMkLst>
          <pc:docMk/>
          <pc:sldMk cId="3034602204" sldId="435"/>
        </pc:sldMkLst>
      </pc:sldChg>
      <pc:sldChg chg="del">
        <pc:chgData name="Abdulla Gozalov" userId="a2de045a-68a6-4d03-ba6d-31275eda1754" providerId="ADAL" clId="{1B13B8F2-1F50-4665-8C7C-744FF73D9845}" dt="2021-11-15T04:15:22.117" v="0" actId="47"/>
        <pc:sldMkLst>
          <pc:docMk/>
          <pc:sldMk cId="3667599435" sldId="436"/>
        </pc:sldMkLst>
      </pc:sldChg>
      <pc:sldChg chg="del">
        <pc:chgData name="Abdulla Gozalov" userId="a2de045a-68a6-4d03-ba6d-31275eda1754" providerId="ADAL" clId="{1B13B8F2-1F50-4665-8C7C-744FF73D9845}" dt="2021-11-15T04:15:22.117" v="0" actId="47"/>
        <pc:sldMkLst>
          <pc:docMk/>
          <pc:sldMk cId="1963438148" sldId="437"/>
        </pc:sldMkLst>
      </pc:sldChg>
      <pc:sldChg chg="del">
        <pc:chgData name="Abdulla Gozalov" userId="a2de045a-68a6-4d03-ba6d-31275eda1754" providerId="ADAL" clId="{1B13B8F2-1F50-4665-8C7C-744FF73D9845}" dt="2021-11-15T04:15:22.117" v="0" actId="47"/>
        <pc:sldMkLst>
          <pc:docMk/>
          <pc:sldMk cId="2711050465" sldId="438"/>
        </pc:sldMkLst>
      </pc:sldChg>
      <pc:sldChg chg="del">
        <pc:chgData name="Abdulla Gozalov" userId="a2de045a-68a6-4d03-ba6d-31275eda1754" providerId="ADAL" clId="{1B13B8F2-1F50-4665-8C7C-744FF73D9845}" dt="2021-11-15T04:15:22.117" v="0" actId="47"/>
        <pc:sldMkLst>
          <pc:docMk/>
          <pc:sldMk cId="562548676" sldId="439"/>
        </pc:sldMkLst>
      </pc:sldChg>
      <pc:sldChg chg="del">
        <pc:chgData name="Abdulla Gozalov" userId="a2de045a-68a6-4d03-ba6d-31275eda1754" providerId="ADAL" clId="{1B13B8F2-1F50-4665-8C7C-744FF73D9845}" dt="2021-11-15T04:15:22.117" v="0" actId="47"/>
        <pc:sldMkLst>
          <pc:docMk/>
          <pc:sldMk cId="2996516100" sldId="440"/>
        </pc:sldMkLst>
      </pc:sldChg>
      <pc:sldChg chg="del">
        <pc:chgData name="Abdulla Gozalov" userId="a2de045a-68a6-4d03-ba6d-31275eda1754" providerId="ADAL" clId="{1B13B8F2-1F50-4665-8C7C-744FF73D9845}" dt="2021-11-15T04:15:22.117" v="0" actId="47"/>
        <pc:sldMkLst>
          <pc:docMk/>
          <pc:sldMk cId="3763411409" sldId="441"/>
        </pc:sldMkLst>
      </pc:sldChg>
      <pc:sldChg chg="del">
        <pc:chgData name="Abdulla Gozalov" userId="a2de045a-68a6-4d03-ba6d-31275eda1754" providerId="ADAL" clId="{1B13B8F2-1F50-4665-8C7C-744FF73D9845}" dt="2021-11-15T04:15:22.117" v="0" actId="47"/>
        <pc:sldMkLst>
          <pc:docMk/>
          <pc:sldMk cId="2660087093" sldId="442"/>
        </pc:sldMkLst>
      </pc:sldChg>
      <pc:sldChg chg="del">
        <pc:chgData name="Abdulla Gozalov" userId="a2de045a-68a6-4d03-ba6d-31275eda1754" providerId="ADAL" clId="{1B13B8F2-1F50-4665-8C7C-744FF73D9845}" dt="2021-11-15T04:15:22.117" v="0" actId="47"/>
        <pc:sldMkLst>
          <pc:docMk/>
          <pc:sldMk cId="3838525432" sldId="443"/>
        </pc:sldMkLst>
      </pc:sldChg>
      <pc:sldChg chg="del">
        <pc:chgData name="Abdulla Gozalov" userId="a2de045a-68a6-4d03-ba6d-31275eda1754" providerId="ADAL" clId="{1B13B8F2-1F50-4665-8C7C-744FF73D9845}" dt="2021-11-15T04:15:22.117" v="0" actId="47"/>
        <pc:sldMkLst>
          <pc:docMk/>
          <pc:sldMk cId="3212501637" sldId="444"/>
        </pc:sldMkLst>
      </pc:sldChg>
      <pc:sldChg chg="del">
        <pc:chgData name="Abdulla Gozalov" userId="a2de045a-68a6-4d03-ba6d-31275eda1754" providerId="ADAL" clId="{1B13B8F2-1F50-4665-8C7C-744FF73D9845}" dt="2021-11-15T04:15:22.117" v="0" actId="47"/>
        <pc:sldMkLst>
          <pc:docMk/>
          <pc:sldMk cId="2669583236" sldId="445"/>
        </pc:sldMkLst>
      </pc:sldChg>
      <pc:sldChg chg="del">
        <pc:chgData name="Abdulla Gozalov" userId="a2de045a-68a6-4d03-ba6d-31275eda1754" providerId="ADAL" clId="{1B13B8F2-1F50-4665-8C7C-744FF73D9845}" dt="2021-11-15T04:15:22.117" v="0" actId="47"/>
        <pc:sldMkLst>
          <pc:docMk/>
          <pc:sldMk cId="1720172895" sldId="446"/>
        </pc:sldMkLst>
      </pc:sldChg>
      <pc:sldChg chg="del">
        <pc:chgData name="Abdulla Gozalov" userId="a2de045a-68a6-4d03-ba6d-31275eda1754" providerId="ADAL" clId="{1B13B8F2-1F50-4665-8C7C-744FF73D9845}" dt="2021-11-15T04:15:22.117" v="0" actId="47"/>
        <pc:sldMkLst>
          <pc:docMk/>
          <pc:sldMk cId="85942773" sldId="447"/>
        </pc:sldMkLst>
      </pc:sldChg>
      <pc:sldChg chg="del">
        <pc:chgData name="Abdulla Gozalov" userId="a2de045a-68a6-4d03-ba6d-31275eda1754" providerId="ADAL" clId="{1B13B8F2-1F50-4665-8C7C-744FF73D9845}" dt="2021-11-15T04:15:22.117" v="0" actId="47"/>
        <pc:sldMkLst>
          <pc:docMk/>
          <pc:sldMk cId="530922767" sldId="448"/>
        </pc:sldMkLst>
      </pc:sldChg>
      <pc:sldChg chg="del">
        <pc:chgData name="Abdulla Gozalov" userId="a2de045a-68a6-4d03-ba6d-31275eda1754" providerId="ADAL" clId="{1B13B8F2-1F50-4665-8C7C-744FF73D9845}" dt="2021-11-15T04:15:22.117" v="0" actId="47"/>
        <pc:sldMkLst>
          <pc:docMk/>
          <pc:sldMk cId="768759380" sldId="449"/>
        </pc:sldMkLst>
      </pc:sldChg>
      <pc:sldChg chg="del">
        <pc:chgData name="Abdulla Gozalov" userId="a2de045a-68a6-4d03-ba6d-31275eda1754" providerId="ADAL" clId="{1B13B8F2-1F50-4665-8C7C-744FF73D9845}" dt="2021-11-15T04:15:22.117" v="0" actId="47"/>
        <pc:sldMkLst>
          <pc:docMk/>
          <pc:sldMk cId="298651921" sldId="450"/>
        </pc:sldMkLst>
      </pc:sldChg>
      <pc:sldChg chg="del">
        <pc:chgData name="Abdulla Gozalov" userId="a2de045a-68a6-4d03-ba6d-31275eda1754" providerId="ADAL" clId="{1B13B8F2-1F50-4665-8C7C-744FF73D9845}" dt="2021-11-15T04:15:22.117" v="0" actId="47"/>
        <pc:sldMkLst>
          <pc:docMk/>
          <pc:sldMk cId="2790474628" sldId="451"/>
        </pc:sldMkLst>
      </pc:sldChg>
      <pc:sldChg chg="del">
        <pc:chgData name="Abdulla Gozalov" userId="a2de045a-68a6-4d03-ba6d-31275eda1754" providerId="ADAL" clId="{1B13B8F2-1F50-4665-8C7C-744FF73D9845}" dt="2021-11-15T04:15:22.117" v="0" actId="47"/>
        <pc:sldMkLst>
          <pc:docMk/>
          <pc:sldMk cId="2373426790" sldId="452"/>
        </pc:sldMkLst>
      </pc:sldChg>
      <pc:sldChg chg="del">
        <pc:chgData name="Abdulla Gozalov" userId="a2de045a-68a6-4d03-ba6d-31275eda1754" providerId="ADAL" clId="{1B13B8F2-1F50-4665-8C7C-744FF73D9845}" dt="2021-11-15T04:15:22.117" v="0" actId="47"/>
        <pc:sldMkLst>
          <pc:docMk/>
          <pc:sldMk cId="3797772261" sldId="453"/>
        </pc:sldMkLst>
      </pc:sldChg>
      <pc:sldChg chg="del">
        <pc:chgData name="Abdulla Gozalov" userId="a2de045a-68a6-4d03-ba6d-31275eda1754" providerId="ADAL" clId="{1B13B8F2-1F50-4665-8C7C-744FF73D9845}" dt="2021-11-15T04:15:22.117" v="0" actId="47"/>
        <pc:sldMkLst>
          <pc:docMk/>
          <pc:sldMk cId="1178190004" sldId="454"/>
        </pc:sldMkLst>
      </pc:sldChg>
      <pc:sldChg chg="del">
        <pc:chgData name="Abdulla Gozalov" userId="a2de045a-68a6-4d03-ba6d-31275eda1754" providerId="ADAL" clId="{1B13B8F2-1F50-4665-8C7C-744FF73D9845}" dt="2021-11-15T04:15:22.117" v="0" actId="47"/>
        <pc:sldMkLst>
          <pc:docMk/>
          <pc:sldMk cId="1975192631" sldId="455"/>
        </pc:sldMkLst>
      </pc:sldChg>
      <pc:sldChg chg="del">
        <pc:chgData name="Abdulla Gozalov" userId="a2de045a-68a6-4d03-ba6d-31275eda1754" providerId="ADAL" clId="{1B13B8F2-1F50-4665-8C7C-744FF73D9845}" dt="2021-11-15T04:15:22.117" v="0" actId="47"/>
        <pc:sldMkLst>
          <pc:docMk/>
          <pc:sldMk cId="2712105360" sldId="456"/>
        </pc:sldMkLst>
      </pc:sldChg>
      <pc:sldChg chg="del">
        <pc:chgData name="Abdulla Gozalov" userId="a2de045a-68a6-4d03-ba6d-31275eda1754" providerId="ADAL" clId="{1B13B8F2-1F50-4665-8C7C-744FF73D9845}" dt="2021-11-15T04:15:22.117" v="0" actId="47"/>
        <pc:sldMkLst>
          <pc:docMk/>
          <pc:sldMk cId="3921675907" sldId="457"/>
        </pc:sldMkLst>
      </pc:sldChg>
      <pc:sldChg chg="del">
        <pc:chgData name="Abdulla Gozalov" userId="a2de045a-68a6-4d03-ba6d-31275eda1754" providerId="ADAL" clId="{1B13B8F2-1F50-4665-8C7C-744FF73D9845}" dt="2021-11-15T04:15:22.117" v="0" actId="47"/>
        <pc:sldMkLst>
          <pc:docMk/>
          <pc:sldMk cId="2073038295" sldId="458"/>
        </pc:sldMkLst>
      </pc:sldChg>
      <pc:sldChg chg="del">
        <pc:chgData name="Abdulla Gozalov" userId="a2de045a-68a6-4d03-ba6d-31275eda1754" providerId="ADAL" clId="{1B13B8F2-1F50-4665-8C7C-744FF73D9845}" dt="2021-11-15T04:15:22.117" v="0" actId="47"/>
        <pc:sldMkLst>
          <pc:docMk/>
          <pc:sldMk cId="2698806366" sldId="459"/>
        </pc:sldMkLst>
      </pc:sldChg>
      <pc:sldChg chg="del">
        <pc:chgData name="Abdulla Gozalov" userId="a2de045a-68a6-4d03-ba6d-31275eda1754" providerId="ADAL" clId="{1B13B8F2-1F50-4665-8C7C-744FF73D9845}" dt="2021-11-15T04:15:22.117" v="0" actId="47"/>
        <pc:sldMkLst>
          <pc:docMk/>
          <pc:sldMk cId="2519656079" sldId="460"/>
        </pc:sldMkLst>
      </pc:sldChg>
      <pc:sldChg chg="del">
        <pc:chgData name="Abdulla Gozalov" userId="a2de045a-68a6-4d03-ba6d-31275eda1754" providerId="ADAL" clId="{1B13B8F2-1F50-4665-8C7C-744FF73D9845}" dt="2021-11-15T04:15:22.117" v="0" actId="47"/>
        <pc:sldMkLst>
          <pc:docMk/>
          <pc:sldMk cId="853236126" sldId="461"/>
        </pc:sldMkLst>
      </pc:sldChg>
      <pc:sldChg chg="del">
        <pc:chgData name="Abdulla Gozalov" userId="a2de045a-68a6-4d03-ba6d-31275eda1754" providerId="ADAL" clId="{1B13B8F2-1F50-4665-8C7C-744FF73D9845}" dt="2021-11-15T04:15:22.117" v="0" actId="47"/>
        <pc:sldMkLst>
          <pc:docMk/>
          <pc:sldMk cId="2090469513" sldId="462"/>
        </pc:sldMkLst>
      </pc:sldChg>
      <pc:sldChg chg="del">
        <pc:chgData name="Abdulla Gozalov" userId="a2de045a-68a6-4d03-ba6d-31275eda1754" providerId="ADAL" clId="{1B13B8F2-1F50-4665-8C7C-744FF73D9845}" dt="2021-11-15T04:15:37.623" v="1" actId="47"/>
        <pc:sldMkLst>
          <pc:docMk/>
          <pc:sldMk cId="3737746187" sldId="463"/>
        </pc:sldMkLst>
      </pc:sldChg>
      <pc:sldChg chg="del">
        <pc:chgData name="Abdulla Gozalov" userId="a2de045a-68a6-4d03-ba6d-31275eda1754" providerId="ADAL" clId="{1B13B8F2-1F50-4665-8C7C-744FF73D9845}" dt="2021-11-15T04:15:50.632" v="3" actId="47"/>
        <pc:sldMkLst>
          <pc:docMk/>
          <pc:sldMk cId="1807371286" sldId="465"/>
        </pc:sldMkLst>
      </pc:sldChg>
      <pc:sldChg chg="del">
        <pc:chgData name="Abdulla Gozalov" userId="a2de045a-68a6-4d03-ba6d-31275eda1754" providerId="ADAL" clId="{1B13B8F2-1F50-4665-8C7C-744FF73D9845}" dt="2021-11-15T04:15:54.759" v="4" actId="47"/>
        <pc:sldMkLst>
          <pc:docMk/>
          <pc:sldMk cId="1575828112" sldId="466"/>
        </pc:sldMkLst>
      </pc:sldChg>
      <pc:sldChg chg="del">
        <pc:chgData name="Abdulla Gozalov" userId="a2de045a-68a6-4d03-ba6d-31275eda1754" providerId="ADAL" clId="{1B13B8F2-1F50-4665-8C7C-744FF73D9845}" dt="2021-11-15T04:16:59.714" v="38" actId="47"/>
        <pc:sldMkLst>
          <pc:docMk/>
          <pc:sldMk cId="3897294626" sldId="467"/>
        </pc:sldMkLst>
      </pc:sldChg>
      <pc:sldChg chg="del">
        <pc:chgData name="Abdulla Gozalov" userId="a2de045a-68a6-4d03-ba6d-31275eda1754" providerId="ADAL" clId="{1B13B8F2-1F50-4665-8C7C-744FF73D9845}" dt="2021-11-15T04:15:57.664" v="5" actId="47"/>
        <pc:sldMkLst>
          <pc:docMk/>
          <pc:sldMk cId="2324218112" sldId="468"/>
        </pc:sldMkLst>
      </pc:sldChg>
      <pc:sldChg chg="del">
        <pc:chgData name="Abdulla Gozalov" userId="a2de045a-68a6-4d03-ba6d-31275eda1754" providerId="ADAL" clId="{1B13B8F2-1F50-4665-8C7C-744FF73D9845}" dt="2021-11-15T04:16:05.314" v="6" actId="47"/>
        <pc:sldMkLst>
          <pc:docMk/>
          <pc:sldMk cId="243223717" sldId="469"/>
        </pc:sldMkLst>
      </pc:sldChg>
      <pc:sldChg chg="del">
        <pc:chgData name="Abdulla Gozalov" userId="a2de045a-68a6-4d03-ba6d-31275eda1754" providerId="ADAL" clId="{1B13B8F2-1F50-4665-8C7C-744FF73D9845}" dt="2021-11-15T04:16:08.220" v="7" actId="47"/>
        <pc:sldMkLst>
          <pc:docMk/>
          <pc:sldMk cId="3090559358" sldId="470"/>
        </pc:sldMkLst>
      </pc:sldChg>
      <pc:sldChg chg="del">
        <pc:chgData name="Abdulla Gozalov" userId="a2de045a-68a6-4d03-ba6d-31275eda1754" providerId="ADAL" clId="{1B13B8F2-1F50-4665-8C7C-744FF73D9845}" dt="2021-11-15T04:16:10.684" v="8" actId="47"/>
        <pc:sldMkLst>
          <pc:docMk/>
          <pc:sldMk cId="2450175835" sldId="471"/>
        </pc:sldMkLst>
      </pc:sldChg>
      <pc:sldChg chg="del">
        <pc:chgData name="Abdulla Gozalov" userId="a2de045a-68a6-4d03-ba6d-31275eda1754" providerId="ADAL" clId="{1B13B8F2-1F50-4665-8C7C-744FF73D9845}" dt="2021-11-15T04:16:12.943" v="9" actId="47"/>
        <pc:sldMkLst>
          <pc:docMk/>
          <pc:sldMk cId="906688193" sldId="472"/>
        </pc:sldMkLst>
      </pc:sldChg>
      <pc:sldChg chg="del">
        <pc:chgData name="Abdulla Gozalov" userId="a2de045a-68a6-4d03-ba6d-31275eda1754" providerId="ADAL" clId="{1B13B8F2-1F50-4665-8C7C-744FF73D9845}" dt="2021-11-15T04:16:15.311" v="10" actId="47"/>
        <pc:sldMkLst>
          <pc:docMk/>
          <pc:sldMk cId="1810186096" sldId="473"/>
        </pc:sldMkLst>
      </pc:sldChg>
      <pc:sldChg chg="del">
        <pc:chgData name="Abdulla Gozalov" userId="a2de045a-68a6-4d03-ba6d-31275eda1754" providerId="ADAL" clId="{1B13B8F2-1F50-4665-8C7C-744FF73D9845}" dt="2021-11-15T04:16:19.139" v="12" actId="47"/>
        <pc:sldMkLst>
          <pc:docMk/>
          <pc:sldMk cId="2542736518" sldId="474"/>
        </pc:sldMkLst>
      </pc:sldChg>
      <pc:sldChg chg="del">
        <pc:chgData name="Abdulla Gozalov" userId="a2de045a-68a6-4d03-ba6d-31275eda1754" providerId="ADAL" clId="{1B13B8F2-1F50-4665-8C7C-744FF73D9845}" dt="2021-11-15T04:16:20.764" v="13" actId="47"/>
        <pc:sldMkLst>
          <pc:docMk/>
          <pc:sldMk cId="2415912171" sldId="475"/>
        </pc:sldMkLst>
      </pc:sldChg>
      <pc:sldChg chg="del">
        <pc:chgData name="Abdulla Gozalov" userId="a2de045a-68a6-4d03-ba6d-31275eda1754" providerId="ADAL" clId="{1B13B8F2-1F50-4665-8C7C-744FF73D9845}" dt="2021-11-15T04:16:22.330" v="14" actId="47"/>
        <pc:sldMkLst>
          <pc:docMk/>
          <pc:sldMk cId="61488447" sldId="476"/>
        </pc:sldMkLst>
      </pc:sldChg>
      <pc:sldChg chg="del">
        <pc:chgData name="Abdulla Gozalov" userId="a2de045a-68a6-4d03-ba6d-31275eda1754" providerId="ADAL" clId="{1B13B8F2-1F50-4665-8C7C-744FF73D9845}" dt="2021-11-15T04:16:24.036" v="15" actId="47"/>
        <pc:sldMkLst>
          <pc:docMk/>
          <pc:sldMk cId="1294102072" sldId="477"/>
        </pc:sldMkLst>
      </pc:sldChg>
      <pc:sldChg chg="del">
        <pc:chgData name="Abdulla Gozalov" userId="a2de045a-68a6-4d03-ba6d-31275eda1754" providerId="ADAL" clId="{1B13B8F2-1F50-4665-8C7C-744FF73D9845}" dt="2021-11-15T04:16:25.657" v="16" actId="47"/>
        <pc:sldMkLst>
          <pc:docMk/>
          <pc:sldMk cId="488545754" sldId="478"/>
        </pc:sldMkLst>
      </pc:sldChg>
      <pc:sldChg chg="del">
        <pc:chgData name="Abdulla Gozalov" userId="a2de045a-68a6-4d03-ba6d-31275eda1754" providerId="ADAL" clId="{1B13B8F2-1F50-4665-8C7C-744FF73D9845}" dt="2021-11-15T04:16:27.617" v="17" actId="47"/>
        <pc:sldMkLst>
          <pc:docMk/>
          <pc:sldMk cId="1963378407" sldId="479"/>
        </pc:sldMkLst>
      </pc:sldChg>
      <pc:sldChg chg="del">
        <pc:chgData name="Abdulla Gozalov" userId="a2de045a-68a6-4d03-ba6d-31275eda1754" providerId="ADAL" clId="{1B13B8F2-1F50-4665-8C7C-744FF73D9845}" dt="2021-11-15T04:16:29.386" v="18" actId="47"/>
        <pc:sldMkLst>
          <pc:docMk/>
          <pc:sldMk cId="10416364" sldId="480"/>
        </pc:sldMkLst>
      </pc:sldChg>
      <pc:sldChg chg="del">
        <pc:chgData name="Abdulla Gozalov" userId="a2de045a-68a6-4d03-ba6d-31275eda1754" providerId="ADAL" clId="{1B13B8F2-1F50-4665-8C7C-744FF73D9845}" dt="2021-11-15T04:16:30.947" v="19" actId="47"/>
        <pc:sldMkLst>
          <pc:docMk/>
          <pc:sldMk cId="2050533025" sldId="481"/>
        </pc:sldMkLst>
      </pc:sldChg>
      <pc:sldChg chg="del">
        <pc:chgData name="Abdulla Gozalov" userId="a2de045a-68a6-4d03-ba6d-31275eda1754" providerId="ADAL" clId="{1B13B8F2-1F50-4665-8C7C-744FF73D9845}" dt="2021-11-15T04:16:32.532" v="20" actId="47"/>
        <pc:sldMkLst>
          <pc:docMk/>
          <pc:sldMk cId="1911788365" sldId="482"/>
        </pc:sldMkLst>
      </pc:sldChg>
      <pc:sldChg chg="del">
        <pc:chgData name="Abdulla Gozalov" userId="a2de045a-68a6-4d03-ba6d-31275eda1754" providerId="ADAL" clId="{1B13B8F2-1F50-4665-8C7C-744FF73D9845}" dt="2021-11-15T04:16:34.101" v="21" actId="47"/>
        <pc:sldMkLst>
          <pc:docMk/>
          <pc:sldMk cId="2957389969" sldId="483"/>
        </pc:sldMkLst>
      </pc:sldChg>
      <pc:sldChg chg="del">
        <pc:chgData name="Abdulla Gozalov" userId="a2de045a-68a6-4d03-ba6d-31275eda1754" providerId="ADAL" clId="{1B13B8F2-1F50-4665-8C7C-744FF73D9845}" dt="2021-11-15T04:16:35.728" v="22" actId="47"/>
        <pc:sldMkLst>
          <pc:docMk/>
          <pc:sldMk cId="637011775" sldId="484"/>
        </pc:sldMkLst>
      </pc:sldChg>
      <pc:sldChg chg="del">
        <pc:chgData name="Abdulla Gozalov" userId="a2de045a-68a6-4d03-ba6d-31275eda1754" providerId="ADAL" clId="{1B13B8F2-1F50-4665-8C7C-744FF73D9845}" dt="2021-11-15T04:16:37.347" v="23" actId="47"/>
        <pc:sldMkLst>
          <pc:docMk/>
          <pc:sldMk cId="2662389572" sldId="485"/>
        </pc:sldMkLst>
      </pc:sldChg>
      <pc:sldChg chg="del">
        <pc:chgData name="Abdulla Gozalov" userId="a2de045a-68a6-4d03-ba6d-31275eda1754" providerId="ADAL" clId="{1B13B8F2-1F50-4665-8C7C-744FF73D9845}" dt="2021-11-15T04:16:40.474" v="25" actId="47"/>
        <pc:sldMkLst>
          <pc:docMk/>
          <pc:sldMk cId="2486128031" sldId="487"/>
        </pc:sldMkLst>
      </pc:sldChg>
      <pc:sldChg chg="del">
        <pc:chgData name="Abdulla Gozalov" userId="a2de045a-68a6-4d03-ba6d-31275eda1754" providerId="ADAL" clId="{1B13B8F2-1F50-4665-8C7C-744FF73D9845}" dt="2021-11-15T04:16:41.975" v="26" actId="47"/>
        <pc:sldMkLst>
          <pc:docMk/>
          <pc:sldMk cId="2933521548" sldId="488"/>
        </pc:sldMkLst>
      </pc:sldChg>
      <pc:sldChg chg="del">
        <pc:chgData name="Abdulla Gozalov" userId="a2de045a-68a6-4d03-ba6d-31275eda1754" providerId="ADAL" clId="{1B13B8F2-1F50-4665-8C7C-744FF73D9845}" dt="2021-11-15T04:16:43.493" v="27" actId="47"/>
        <pc:sldMkLst>
          <pc:docMk/>
          <pc:sldMk cId="1644412517" sldId="489"/>
        </pc:sldMkLst>
      </pc:sldChg>
      <pc:sldChg chg="del">
        <pc:chgData name="Abdulla Gozalov" userId="a2de045a-68a6-4d03-ba6d-31275eda1754" providerId="ADAL" clId="{1B13B8F2-1F50-4665-8C7C-744FF73D9845}" dt="2021-11-15T04:16:44.982" v="28" actId="47"/>
        <pc:sldMkLst>
          <pc:docMk/>
          <pc:sldMk cId="174653081" sldId="490"/>
        </pc:sldMkLst>
      </pc:sldChg>
      <pc:sldChg chg="del">
        <pc:chgData name="Abdulla Gozalov" userId="a2de045a-68a6-4d03-ba6d-31275eda1754" providerId="ADAL" clId="{1B13B8F2-1F50-4665-8C7C-744FF73D9845}" dt="2021-11-15T04:16:46.661" v="29" actId="47"/>
        <pc:sldMkLst>
          <pc:docMk/>
          <pc:sldMk cId="2116677176" sldId="491"/>
        </pc:sldMkLst>
      </pc:sldChg>
      <pc:sldChg chg="del">
        <pc:chgData name="Abdulla Gozalov" userId="a2de045a-68a6-4d03-ba6d-31275eda1754" providerId="ADAL" clId="{1B13B8F2-1F50-4665-8C7C-744FF73D9845}" dt="2021-11-15T04:16:48.542" v="30" actId="47"/>
        <pc:sldMkLst>
          <pc:docMk/>
          <pc:sldMk cId="299254559" sldId="492"/>
        </pc:sldMkLst>
      </pc:sldChg>
      <pc:sldChg chg="del">
        <pc:chgData name="Abdulla Gozalov" userId="a2de045a-68a6-4d03-ba6d-31275eda1754" providerId="ADAL" clId="{1B13B8F2-1F50-4665-8C7C-744FF73D9845}" dt="2021-11-15T04:16:50.381" v="31" actId="47"/>
        <pc:sldMkLst>
          <pc:docMk/>
          <pc:sldMk cId="3964059375" sldId="493"/>
        </pc:sldMkLst>
      </pc:sldChg>
      <pc:sldChg chg="del">
        <pc:chgData name="Abdulla Gozalov" userId="a2de045a-68a6-4d03-ba6d-31275eda1754" providerId="ADAL" clId="{1B13B8F2-1F50-4665-8C7C-744FF73D9845}" dt="2021-11-15T04:16:52.086" v="32" actId="47"/>
        <pc:sldMkLst>
          <pc:docMk/>
          <pc:sldMk cId="38715167" sldId="494"/>
        </pc:sldMkLst>
      </pc:sldChg>
      <pc:sldChg chg="del">
        <pc:chgData name="Abdulla Gozalov" userId="a2de045a-68a6-4d03-ba6d-31275eda1754" providerId="ADAL" clId="{1B13B8F2-1F50-4665-8C7C-744FF73D9845}" dt="2021-11-15T04:16:53.640" v="33" actId="47"/>
        <pc:sldMkLst>
          <pc:docMk/>
          <pc:sldMk cId="2660980028" sldId="495"/>
        </pc:sldMkLst>
      </pc:sldChg>
      <pc:sldChg chg="del">
        <pc:chgData name="Abdulla Gozalov" userId="a2de045a-68a6-4d03-ba6d-31275eda1754" providerId="ADAL" clId="{1B13B8F2-1F50-4665-8C7C-744FF73D9845}" dt="2021-11-15T04:16:55.315" v="34" actId="47"/>
        <pc:sldMkLst>
          <pc:docMk/>
          <pc:sldMk cId="1901727543" sldId="496"/>
        </pc:sldMkLst>
      </pc:sldChg>
      <pc:sldChg chg="modSp new mod ord">
        <pc:chgData name="Abdulla Gozalov" userId="a2de045a-68a6-4d03-ba6d-31275eda1754" providerId="ADAL" clId="{1B13B8F2-1F50-4665-8C7C-744FF73D9845}" dt="2021-11-15T04:33:08.055" v="504"/>
        <pc:sldMkLst>
          <pc:docMk/>
          <pc:sldMk cId="386389921" sldId="498"/>
        </pc:sldMkLst>
        <pc:spChg chg="mod">
          <ac:chgData name="Abdulla Gozalov" userId="a2de045a-68a6-4d03-ba6d-31275eda1754" providerId="ADAL" clId="{1B13B8F2-1F50-4665-8C7C-744FF73D9845}" dt="2021-11-15T04:20:09.249" v="81" actId="20577"/>
          <ac:spMkLst>
            <pc:docMk/>
            <pc:sldMk cId="386389921" sldId="498"/>
            <ac:spMk id="2" creationId="{075EAF72-5DFF-4BB2-B0C2-404F5F913085}"/>
          </ac:spMkLst>
        </pc:spChg>
        <pc:spChg chg="mod">
          <ac:chgData name="Abdulla Gozalov" userId="a2de045a-68a6-4d03-ba6d-31275eda1754" providerId="ADAL" clId="{1B13B8F2-1F50-4665-8C7C-744FF73D9845}" dt="2021-11-15T04:33:08.055" v="504"/>
          <ac:spMkLst>
            <pc:docMk/>
            <pc:sldMk cId="386389921" sldId="498"/>
            <ac:spMk id="3" creationId="{A14E7237-50B8-4ED0-A0DB-FED3A40DD4F8}"/>
          </ac:spMkLst>
        </pc:spChg>
      </pc:sldChg>
      <pc:sldChg chg="del">
        <pc:chgData name="Abdulla Gozalov" userId="a2de045a-68a6-4d03-ba6d-31275eda1754" providerId="ADAL" clId="{1B13B8F2-1F50-4665-8C7C-744FF73D9845}" dt="2021-11-15T04:17:03.967" v="41" actId="47"/>
        <pc:sldMkLst>
          <pc:docMk/>
          <pc:sldMk cId="2677439325" sldId="498"/>
        </pc:sldMkLst>
      </pc:sldChg>
      <pc:sldMasterChg chg="delSldLayout">
        <pc:chgData name="Abdulla Gozalov" userId="a2de045a-68a6-4d03-ba6d-31275eda1754" providerId="ADAL" clId="{1B13B8F2-1F50-4665-8C7C-744FF73D9845}" dt="2021-11-15T04:15:22.117" v="0" actId="47"/>
        <pc:sldMasterMkLst>
          <pc:docMk/>
          <pc:sldMasterMk cId="1655035539" sldId="2147483648"/>
        </pc:sldMasterMkLst>
        <pc:sldLayoutChg chg="del">
          <pc:chgData name="Abdulla Gozalov" userId="a2de045a-68a6-4d03-ba6d-31275eda1754" providerId="ADAL" clId="{1B13B8F2-1F50-4665-8C7C-744FF73D9845}" dt="2021-11-15T04:15:22.117" v="0" actId="47"/>
          <pc:sldLayoutMkLst>
            <pc:docMk/>
            <pc:sldMasterMk cId="1655035539" sldId="2147483648"/>
            <pc:sldLayoutMk cId="1513680010" sldId="2147483674"/>
          </pc:sldLayoutMkLst>
        </pc:sldLayoutChg>
        <pc:sldLayoutChg chg="del">
          <pc:chgData name="Abdulla Gozalov" userId="a2de045a-68a6-4d03-ba6d-31275eda1754" providerId="ADAL" clId="{1B13B8F2-1F50-4665-8C7C-744FF73D9845}" dt="2021-11-15T04:15:22.117" v="0" actId="47"/>
          <pc:sldLayoutMkLst>
            <pc:docMk/>
            <pc:sldMasterMk cId="1655035539" sldId="2147483648"/>
            <pc:sldLayoutMk cId="3930831636" sldId="2147483675"/>
          </pc:sldLayoutMkLst>
        </pc:sldLayoutChg>
        <pc:sldLayoutChg chg="del">
          <pc:chgData name="Abdulla Gozalov" userId="a2de045a-68a6-4d03-ba6d-31275eda1754" providerId="ADAL" clId="{1B13B8F2-1F50-4665-8C7C-744FF73D9845}" dt="2021-11-15T04:15:22.117" v="0" actId="47"/>
          <pc:sldLayoutMkLst>
            <pc:docMk/>
            <pc:sldMasterMk cId="1655035539" sldId="2147483648"/>
            <pc:sldLayoutMk cId="2270365572" sldId="2147483676"/>
          </pc:sldLayoutMkLst>
        </pc:sldLayoutChg>
      </pc:sldMasterChg>
    </pc:docChg>
  </pc:docChgLst>
  <pc:docChgLst>
    <pc:chgData name="Daniel Eshetie" userId="S::eshetie@un.org::76cd1940-d57a-4519-8ffd-5c95a4bd22ea" providerId="AD" clId="Web-{2C21255F-110A-4809-B585-7D0304002348}"/>
    <pc:docChg chg="modSld">
      <pc:chgData name="Daniel Eshetie" userId="S::eshetie@un.org::76cd1940-d57a-4519-8ffd-5c95a4bd22ea" providerId="AD" clId="Web-{2C21255F-110A-4809-B585-7D0304002348}" dt="2020-04-13T14:22:58.654" v="0"/>
      <pc:docMkLst>
        <pc:docMk/>
      </pc:docMkLst>
      <pc:sldChg chg="delSp">
        <pc:chgData name="Daniel Eshetie" userId="S::eshetie@un.org::76cd1940-d57a-4519-8ffd-5c95a4bd22ea" providerId="AD" clId="Web-{2C21255F-110A-4809-B585-7D0304002348}" dt="2020-04-13T14:22:58.654" v="0"/>
        <pc:sldMkLst>
          <pc:docMk/>
          <pc:sldMk cId="3445605428" sldId="257"/>
        </pc:sldMkLst>
        <pc:spChg chg="del">
          <ac:chgData name="Daniel Eshetie" userId="S::eshetie@un.org::76cd1940-d57a-4519-8ffd-5c95a4bd22ea" providerId="AD" clId="Web-{2C21255F-110A-4809-B585-7D0304002348}" dt="2020-04-13T14:22:58.654" v="0"/>
          <ac:spMkLst>
            <pc:docMk/>
            <pc:sldMk cId="3445605428" sldId="257"/>
            <ac:spMk id="3" creationId="{FCDA2D7E-E4C8-4670-AE46-264CA4920A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D8B5B-0080-40B4-9426-BEFD01E66969}" type="datetimeFigureOut">
              <a:rPr lang="en-US" smtClean="0"/>
              <a:t>15/06/2022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8010E-9039-4D05-803F-DAE3E4A2227C}" type="slidenum">
              <a:rPr lang="en-US" smtClean="0"/>
              <a:t>‹#›</a:t>
            </a:fld>
            <a:endParaRPr lang="en-US"/>
          </a:p>
        </p:txBody>
      </p:sp>
    </p:spTree>
    <p:extLst>
      <p:ext uri="{BB962C8B-B14F-4D97-AF65-F5344CB8AC3E}">
        <p14:creationId xmlns:p14="http://schemas.microsoft.com/office/powerpoint/2010/main" val="425137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8010E-9039-4D05-803F-DAE3E4A2227C}" type="slidenum">
              <a:rPr lang="en-US" smtClean="0"/>
              <a:t>1</a:t>
            </a:fld>
            <a:endParaRPr lang="en-US"/>
          </a:p>
        </p:txBody>
      </p:sp>
    </p:spTree>
    <p:extLst>
      <p:ext uri="{BB962C8B-B14F-4D97-AF65-F5344CB8AC3E}">
        <p14:creationId xmlns:p14="http://schemas.microsoft.com/office/powerpoint/2010/main" val="380784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endParaRPr lang="en-US"/>
          </a:p>
        </p:txBody>
      </p:sp>
    </p:spTree>
    <p:extLst>
      <p:ext uri="{BB962C8B-B14F-4D97-AF65-F5344CB8AC3E}">
        <p14:creationId xmlns:p14="http://schemas.microsoft.com/office/powerpoint/2010/main" val="85260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59919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62372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8" y="1527048"/>
            <a:ext cx="12188952" cy="5330952"/>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239560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A852-C49E-4FE5-9A76-BBDF681CC449}"/>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5" name="Footer Placeholder 4">
            <a:extLst>
              <a:ext uri="{FF2B5EF4-FFF2-40B4-BE49-F238E27FC236}">
                <a16:creationId xmlns:a16="http://schemas.microsoft.com/office/drawing/2014/main"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D5D0-1E62-4D5D-82D8-98C18E563C4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9147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6678-75AE-4CFA-ADA9-BA95E01BAA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FF20-F56E-4EBF-ABE6-23F4FB85B576}"/>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5" name="Footer Placeholder 4">
            <a:extLst>
              <a:ext uri="{FF2B5EF4-FFF2-40B4-BE49-F238E27FC236}">
                <a16:creationId xmlns:a16="http://schemas.microsoft.com/office/drawing/2014/main"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4D17-DF72-4605-8667-7BFFB640579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81781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F01AEC-AD48-4D72-8311-91E4EF7119DA}"/>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5" name="Footer Placeholder 4">
            <a:extLst>
              <a:ext uri="{FF2B5EF4-FFF2-40B4-BE49-F238E27FC236}">
                <a16:creationId xmlns:a16="http://schemas.microsoft.com/office/drawing/2014/main"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D380E-B121-4C3D-9799-A95D897DAC4D}"/>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6804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A20BB-3394-43F0-B78B-73A3C03675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59D8C-1106-47A0-A0CB-4000648267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A3D0E-373A-4DF8-9BDA-1A98F7755E9A}"/>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6" name="Footer Placeholder 5">
            <a:extLst>
              <a:ext uri="{FF2B5EF4-FFF2-40B4-BE49-F238E27FC236}">
                <a16:creationId xmlns:a16="http://schemas.microsoft.com/office/drawing/2014/main"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98F6-F1BA-4DAB-82B5-329BA08A6A9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31900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6FC4A-0B63-4D42-961C-C292AA5E21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D99E86-BB4C-433C-A2CB-C36A93F05F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28E8B-4F60-40F5-9C58-480C184805C8}"/>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8" name="Footer Placeholder 7">
            <a:extLst>
              <a:ext uri="{FF2B5EF4-FFF2-40B4-BE49-F238E27FC236}">
                <a16:creationId xmlns:a16="http://schemas.microsoft.com/office/drawing/2014/main"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05025-AD12-4D12-AAA5-CCD78D3746C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109853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B8A8-EA57-4687-98A4-3B249B161199}"/>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4" name="Footer Placeholder 3">
            <a:extLst>
              <a:ext uri="{FF2B5EF4-FFF2-40B4-BE49-F238E27FC236}">
                <a16:creationId xmlns:a16="http://schemas.microsoft.com/office/drawing/2014/main"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A73A7-7384-4455-9C7D-EE42371D3161}"/>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01569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EABA2-A28E-45FE-B37C-CACA7513EFED}"/>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3" name="Footer Placeholder 2">
            <a:extLst>
              <a:ext uri="{FF2B5EF4-FFF2-40B4-BE49-F238E27FC236}">
                <a16:creationId xmlns:a16="http://schemas.microsoft.com/office/drawing/2014/main"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84C83-831A-46E3-A77D-42553291CB5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90837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42EFEF-1A14-46D1-8FC8-DDDD04F1B7D5}"/>
              </a:ext>
            </a:extLst>
          </p:cNvPr>
          <p:cNvGrpSpPr/>
          <p:nvPr userDrawn="1"/>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D10EE44E-62E7-48B7-96AF-6BCF9D6DBD16}"/>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4814AC0F-CF63-4F68-A8DA-2805C1A0A476}"/>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endParaRPr lang="en-US" sz="1500" b="1" spc="-50" dirty="0">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a:xfrm>
            <a:off x="1426866" y="1085222"/>
            <a:ext cx="9926934" cy="834013"/>
          </a:xfrm>
        </p:spPr>
        <p:txBody>
          <a:bodyPr anchor="t">
            <a:normAutofit/>
          </a:bodyPr>
          <a:lstStyle>
            <a:lvl1pPr>
              <a:defRPr sz="2800" b="1">
                <a:latin typeface="Montserrat"/>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a:xfrm>
            <a:off x="1627832" y="2110155"/>
            <a:ext cx="9725967"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269566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3700FB-C6E5-4260-B836-25617CDAB5C6}"/>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6" name="Footer Placeholder 5">
            <a:extLst>
              <a:ext uri="{FF2B5EF4-FFF2-40B4-BE49-F238E27FC236}">
                <a16:creationId xmlns:a16="http://schemas.microsoft.com/office/drawing/2014/main"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BF81-0836-4EC9-BC1E-6B3C35A1FF55}"/>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793388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B1E04B-AF87-4FBF-95DB-9F5D0CAF50A1}"/>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6" name="Footer Placeholder 5">
            <a:extLst>
              <a:ext uri="{FF2B5EF4-FFF2-40B4-BE49-F238E27FC236}">
                <a16:creationId xmlns:a16="http://schemas.microsoft.com/office/drawing/2014/main"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7EFB-E462-4A4F-9AC0-326FFC6E8118}"/>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96710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BDC0B-D4CF-4680-8065-D2B94D201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6323-4B01-4BF8-9C61-F2B05A0AC3E9}"/>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5" name="Footer Placeholder 4">
            <a:extLst>
              <a:ext uri="{FF2B5EF4-FFF2-40B4-BE49-F238E27FC236}">
                <a16:creationId xmlns:a16="http://schemas.microsoft.com/office/drawing/2014/main"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FA2D4-544E-4790-A893-55EF8336591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3723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DF3B3-7C06-4BBE-B86C-72A7B54329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33A3-2CBE-4D2E-9F8E-F89C2EDEF3B7}"/>
              </a:ext>
            </a:extLst>
          </p:cNvPr>
          <p:cNvSpPr>
            <a:spLocks noGrp="1"/>
          </p:cNvSpPr>
          <p:nvPr>
            <p:ph type="dt" sz="half" idx="10"/>
          </p:nvPr>
        </p:nvSpPr>
        <p:spPr/>
        <p:txBody>
          <a:bodyPr/>
          <a:lstStyle/>
          <a:p>
            <a:fld id="{99960827-D15D-47E3-A7D7-4EA733BFE1B5}" type="datetimeFigureOut">
              <a:rPr lang="en-US" smtClean="0"/>
              <a:t>15/06/2022</a:t>
            </a:fld>
            <a:endParaRPr lang="en-US"/>
          </a:p>
        </p:txBody>
      </p:sp>
      <p:sp>
        <p:nvSpPr>
          <p:cNvPr id="5" name="Footer Placeholder 4">
            <a:extLst>
              <a:ext uri="{FF2B5EF4-FFF2-40B4-BE49-F238E27FC236}">
                <a16:creationId xmlns:a16="http://schemas.microsoft.com/office/drawing/2014/main"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9560-14F0-4BC2-9A30-AD4C6FAE6A3C}"/>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27657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5622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91374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6591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1042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78433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4072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fld id="{37954404-3100-46B0-87EF-D5EA07BA75ED}" type="datetimeFigureOut">
              <a:rPr lang="en-US" smtClean="0"/>
              <a:pPr/>
              <a:t>15/06/2022</a:t>
            </a:fld>
            <a:endParaRPr 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4694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54404-3100-46B0-87EF-D5EA07BA75ED}" type="datetimeFigureOut">
              <a:rPr lang="en-US" smtClean="0"/>
              <a:pPr/>
              <a:t>15/06/2022</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15/06/2022</a:t>
            </a:fld>
            <a:endParaRPr lang="en-US"/>
          </a:p>
        </p:txBody>
      </p:sp>
      <p:sp>
        <p:nvSpPr>
          <p:cNvPr id="5" name="Footer Placeholder 4">
            <a:extLst>
              <a:ext uri="{FF2B5EF4-FFF2-40B4-BE49-F238E27FC236}">
                <a16:creationId xmlns:a16="http://schemas.microsoft.com/office/drawing/2014/main"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a:t>
            </a:fld>
            <a:endParaRPr lang="en-US"/>
          </a:p>
        </p:txBody>
      </p:sp>
    </p:spTree>
    <p:extLst>
      <p:ext uri="{BB962C8B-B14F-4D97-AF65-F5344CB8AC3E}">
        <p14:creationId xmlns:p14="http://schemas.microsoft.com/office/powerpoint/2010/main" val="3642071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nstats.un.org/sdgs/iaeg-sdgs/sdmx-working-grou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unstats.un.org/sdgs/iaeg-sdgs/sdmx-working-group/" TargetMode="External"/><Relationship Id="rId2" Type="http://schemas.openxmlformats.org/officeDocument/2006/relationships/hyperlink" Target="https://registry.sdmx.org/" TargetMode="External"/><Relationship Id="rId1" Type="http://schemas.openxmlformats.org/officeDocument/2006/relationships/slideLayout" Target="../slideLayouts/slideLayout2.xml"/><Relationship Id="rId4" Type="http://schemas.openxmlformats.org/officeDocument/2006/relationships/hyperlink" Target="https://unstats.un.org/sdgs/files/SDG%20Series%20Content%20Constraints.cs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67921ED-0682-4ECD-9532-A2A756356CA2}"/>
              </a:ext>
            </a:extLst>
          </p:cNvPr>
          <p:cNvPicPr>
            <a:picLocks noGrp="1" noChangeAspect="1"/>
          </p:cNvPicPr>
          <p:nvPr>
            <p:ph type="pic" sz="quarter" idx="10"/>
          </p:nvPr>
        </p:nvPicPr>
        <p:blipFill>
          <a:blip r:embed="rId3"/>
          <a:srcRect t="826" b="826"/>
          <a:stretch>
            <a:fillRect/>
          </a:stretch>
        </p:blipFill>
        <p:spPr>
          <a:xfrm>
            <a:off x="751840" y="2090112"/>
            <a:ext cx="10901680" cy="4767888"/>
          </a:xfrm>
          <a:prstGeom prst="rect">
            <a:avLst/>
          </a:prstGeom>
        </p:spPr>
      </p:pic>
      <p:sp>
        <p:nvSpPr>
          <p:cNvPr id="4" name="Rectangle 3">
            <a:extLst>
              <a:ext uri="{FF2B5EF4-FFF2-40B4-BE49-F238E27FC236}">
                <a16:creationId xmlns:a16="http://schemas.microsoft.com/office/drawing/2014/main" id="{07591233-5351-4901-828C-AFCB2239F6E6}"/>
              </a:ext>
            </a:extLst>
          </p:cNvPr>
          <p:cNvSpPr/>
          <p:nvPr/>
        </p:nvSpPr>
        <p:spPr>
          <a:xfrm>
            <a:off x="1513840" y="1469025"/>
            <a:ext cx="9215120" cy="523220"/>
          </a:xfrm>
          <a:prstGeom prst="rect">
            <a:avLst/>
          </a:prstGeom>
        </p:spPr>
        <p:txBody>
          <a:bodyPr wrap="square">
            <a:spAutoFit/>
          </a:bodyPr>
          <a:lstStyle/>
          <a:p>
            <a:pPr algn="ctr"/>
            <a:r>
              <a:rPr lang="en-US" sz="2800" dirty="0">
                <a:latin typeface="Roboto" panose="02000000000000000000" pitchFamily="2" charset="0"/>
                <a:ea typeface="Roboto" panose="02000000000000000000" pitchFamily="2" charset="0"/>
              </a:rPr>
              <a:t>The SDG Data Structure Definition</a:t>
            </a:r>
          </a:p>
        </p:txBody>
      </p:sp>
      <p:pic>
        <p:nvPicPr>
          <p:cNvPr id="5" name="Picture 4" descr="A screenshot of a cell phone&#10;&#10;Description automatically generated">
            <a:extLst>
              <a:ext uri="{FF2B5EF4-FFF2-40B4-BE49-F238E27FC236}">
                <a16:creationId xmlns:a16="http://schemas.microsoft.com/office/drawing/2014/main" id="{6A59CA64-64A1-4333-939C-53241C938F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80" y="415340"/>
            <a:ext cx="5214701" cy="644066"/>
          </a:xfrm>
          <a:prstGeom prst="rect">
            <a:avLst/>
          </a:prstGeom>
        </p:spPr>
      </p:pic>
    </p:spTree>
    <p:extLst>
      <p:ext uri="{BB962C8B-B14F-4D97-AF65-F5344CB8AC3E}">
        <p14:creationId xmlns:p14="http://schemas.microsoft.com/office/powerpoint/2010/main" val="213152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D61A-D6D7-4B58-A102-C06294F3C5BE}"/>
              </a:ext>
            </a:extLst>
          </p:cNvPr>
          <p:cNvSpPr>
            <a:spLocks noGrp="1"/>
          </p:cNvSpPr>
          <p:nvPr>
            <p:ph type="title"/>
          </p:nvPr>
        </p:nvSpPr>
        <p:spPr/>
        <p:txBody>
          <a:bodyPr>
            <a:normAutofit/>
          </a:bodyPr>
          <a:lstStyle/>
          <a:p>
            <a:pPr fontAlgn="auto">
              <a:spcAft>
                <a:spcPts val="0"/>
              </a:spcAft>
            </a:pPr>
            <a:r>
              <a:rPr lang="en-US" altLang="en-US" dirty="0"/>
              <a:t>Dimension: Age (AGE)</a:t>
            </a:r>
          </a:p>
        </p:txBody>
      </p:sp>
      <p:sp>
        <p:nvSpPr>
          <p:cNvPr id="3" name="Content Placeholder 2">
            <a:extLst>
              <a:ext uri="{FF2B5EF4-FFF2-40B4-BE49-F238E27FC236}">
                <a16:creationId xmlns:a16="http://schemas.microsoft.com/office/drawing/2014/main" id="{E765007D-AA62-41B7-A9E4-0B62B538547D}"/>
              </a:ext>
            </a:extLst>
          </p:cNvPr>
          <p:cNvSpPr>
            <a:spLocks noGrp="1"/>
          </p:cNvSpPr>
          <p:nvPr>
            <p:ph idx="1"/>
          </p:nvPr>
        </p:nvSpPr>
        <p:spPr/>
        <p:txBody>
          <a:bodyPr/>
          <a:lstStyle/>
          <a:p>
            <a:pPr fontAlgn="auto">
              <a:spcAft>
                <a:spcPts val="0"/>
              </a:spcAft>
            </a:pPr>
            <a:r>
              <a:rPr lang="en-US" altLang="en-US" dirty="0"/>
              <a:t>“Age - or age range - of the individuals the observation refers to.”</a:t>
            </a:r>
          </a:p>
          <a:p>
            <a:pPr fontAlgn="auto">
              <a:spcAft>
                <a:spcPts val="0"/>
              </a:spcAft>
            </a:pPr>
            <a:r>
              <a:rPr lang="en-US" altLang="en-US" dirty="0"/>
              <a:t>Use </a:t>
            </a:r>
            <a:r>
              <a:rPr lang="en-US" altLang="en-US" b="1" dirty="0"/>
              <a:t>_T</a:t>
            </a:r>
            <a:r>
              <a:rPr lang="en-US" altLang="en-US" dirty="0"/>
              <a:t> where not applicable</a:t>
            </a:r>
          </a:p>
        </p:txBody>
      </p:sp>
    </p:spTree>
    <p:extLst>
      <p:ext uri="{BB962C8B-B14F-4D97-AF65-F5344CB8AC3E}">
        <p14:creationId xmlns:p14="http://schemas.microsoft.com/office/powerpoint/2010/main" val="348564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FE6E-03B5-4992-A4B8-2ED8207C0534}"/>
              </a:ext>
            </a:extLst>
          </p:cNvPr>
          <p:cNvSpPr>
            <a:spLocks noGrp="1"/>
          </p:cNvSpPr>
          <p:nvPr>
            <p:ph type="title"/>
          </p:nvPr>
        </p:nvSpPr>
        <p:spPr/>
        <p:txBody>
          <a:bodyPr>
            <a:normAutofit fontScale="90000"/>
          </a:bodyPr>
          <a:lstStyle/>
          <a:p>
            <a:r>
              <a:rPr lang="en-US" altLang="en-US" dirty="0"/>
              <a:t>Dimension: Urban/Rural location (URBANISATION)</a:t>
            </a:r>
            <a:br>
              <a:rPr lang="en-US" altLang="en-US" dirty="0"/>
            </a:br>
            <a:endParaRPr lang="en-US" dirty="0"/>
          </a:p>
        </p:txBody>
      </p:sp>
      <p:sp>
        <p:nvSpPr>
          <p:cNvPr id="3" name="Content Placeholder 2">
            <a:extLst>
              <a:ext uri="{FF2B5EF4-FFF2-40B4-BE49-F238E27FC236}">
                <a16:creationId xmlns:a16="http://schemas.microsoft.com/office/drawing/2014/main" id="{A8457DD6-2E11-4A2F-B9AF-3F78A26D6D47}"/>
              </a:ext>
            </a:extLst>
          </p:cNvPr>
          <p:cNvSpPr>
            <a:spLocks noGrp="1"/>
          </p:cNvSpPr>
          <p:nvPr>
            <p:ph idx="1"/>
          </p:nvPr>
        </p:nvSpPr>
        <p:spPr/>
        <p:txBody>
          <a:bodyPr/>
          <a:lstStyle/>
          <a:p>
            <a:r>
              <a:rPr lang="en-US" dirty="0"/>
              <a:t>Has 3 codes</a:t>
            </a:r>
          </a:p>
          <a:p>
            <a:pPr lvl="1"/>
            <a:r>
              <a:rPr lang="en-US" dirty="0"/>
              <a:t> _T (Total)</a:t>
            </a:r>
          </a:p>
          <a:p>
            <a:pPr lvl="1"/>
            <a:r>
              <a:rPr lang="en-US" dirty="0"/>
              <a:t> _U (Urban)</a:t>
            </a:r>
          </a:p>
          <a:p>
            <a:pPr lvl="1"/>
            <a:r>
              <a:rPr lang="en-US" dirty="0"/>
              <a:t> _R (Rural)</a:t>
            </a:r>
          </a:p>
          <a:p>
            <a:r>
              <a:rPr lang="en-US" dirty="0"/>
              <a:t>Use _T where not applicable</a:t>
            </a:r>
          </a:p>
        </p:txBody>
      </p:sp>
    </p:spTree>
    <p:extLst>
      <p:ext uri="{BB962C8B-B14F-4D97-AF65-F5344CB8AC3E}">
        <p14:creationId xmlns:p14="http://schemas.microsoft.com/office/powerpoint/2010/main" val="173206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BDFB-A653-4528-B928-A80BD123525B}"/>
              </a:ext>
            </a:extLst>
          </p:cNvPr>
          <p:cNvSpPr>
            <a:spLocks noGrp="1"/>
          </p:cNvSpPr>
          <p:nvPr>
            <p:ph type="title"/>
          </p:nvPr>
        </p:nvSpPr>
        <p:spPr/>
        <p:txBody>
          <a:bodyPr>
            <a:normAutofit/>
          </a:bodyPr>
          <a:lstStyle/>
          <a:p>
            <a:r>
              <a:rPr lang="en-US" altLang="en-US" dirty="0"/>
              <a:t>Dimension:</a:t>
            </a:r>
            <a:r>
              <a:rPr lang="en-US" dirty="0"/>
              <a:t> INCOME_WEALTH_QUANTILE</a:t>
            </a:r>
          </a:p>
        </p:txBody>
      </p:sp>
      <p:sp>
        <p:nvSpPr>
          <p:cNvPr id="3" name="Content Placeholder 2">
            <a:extLst>
              <a:ext uri="{FF2B5EF4-FFF2-40B4-BE49-F238E27FC236}">
                <a16:creationId xmlns:a16="http://schemas.microsoft.com/office/drawing/2014/main" id="{33D724A0-E6C2-4C35-BA46-717228FFFE59}"/>
              </a:ext>
            </a:extLst>
          </p:cNvPr>
          <p:cNvSpPr>
            <a:spLocks noGrp="1"/>
          </p:cNvSpPr>
          <p:nvPr>
            <p:ph idx="1"/>
          </p:nvPr>
        </p:nvSpPr>
        <p:spPr/>
        <p:txBody>
          <a:bodyPr/>
          <a:lstStyle/>
          <a:p>
            <a:r>
              <a:rPr lang="en-US" dirty="0"/>
              <a:t>Used for disaggregating the data by income or wealth quintile of the population</a:t>
            </a:r>
          </a:p>
          <a:p>
            <a:r>
              <a:rPr lang="en-US" dirty="0"/>
              <a:t>In the future can be extended to cover decile, percentile, </a:t>
            </a:r>
            <a:r>
              <a:rPr lang="en-US" dirty="0" err="1"/>
              <a:t>etc</a:t>
            </a:r>
            <a:endParaRPr lang="en-US" dirty="0"/>
          </a:p>
          <a:p>
            <a:r>
              <a:rPr lang="en-US" dirty="0"/>
              <a:t>Use _T where not applicable</a:t>
            </a:r>
          </a:p>
          <a:p>
            <a:endParaRPr lang="en-US" dirty="0"/>
          </a:p>
        </p:txBody>
      </p:sp>
    </p:spTree>
    <p:extLst>
      <p:ext uri="{BB962C8B-B14F-4D97-AF65-F5344CB8AC3E}">
        <p14:creationId xmlns:p14="http://schemas.microsoft.com/office/powerpoint/2010/main" val="372632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BDFB-A653-4528-B928-A80BD123525B}"/>
              </a:ext>
            </a:extLst>
          </p:cNvPr>
          <p:cNvSpPr>
            <a:spLocks noGrp="1"/>
          </p:cNvSpPr>
          <p:nvPr>
            <p:ph type="title"/>
          </p:nvPr>
        </p:nvSpPr>
        <p:spPr/>
        <p:txBody>
          <a:bodyPr>
            <a:normAutofit/>
          </a:bodyPr>
          <a:lstStyle/>
          <a:p>
            <a:r>
              <a:rPr lang="en-US" dirty="0"/>
              <a:t>Dimension: </a:t>
            </a:r>
            <a:r>
              <a:rPr lang="en-US" altLang="en-US" dirty="0"/>
              <a:t>Education Level (EDUCATION_LEV)</a:t>
            </a:r>
            <a:endParaRPr lang="en-US" dirty="0"/>
          </a:p>
        </p:txBody>
      </p:sp>
      <p:sp>
        <p:nvSpPr>
          <p:cNvPr id="3" name="Content Placeholder 2">
            <a:extLst>
              <a:ext uri="{FF2B5EF4-FFF2-40B4-BE49-F238E27FC236}">
                <a16:creationId xmlns:a16="http://schemas.microsoft.com/office/drawing/2014/main" id="{33D724A0-E6C2-4C35-BA46-717228FFFE59}"/>
              </a:ext>
            </a:extLst>
          </p:cNvPr>
          <p:cNvSpPr>
            <a:spLocks noGrp="1"/>
          </p:cNvSpPr>
          <p:nvPr>
            <p:ph idx="1"/>
          </p:nvPr>
        </p:nvSpPr>
        <p:spPr/>
        <p:txBody>
          <a:bodyPr/>
          <a:lstStyle/>
          <a:p>
            <a:r>
              <a:rPr lang="en-US" dirty="0"/>
              <a:t>“Highest level of an educational </a:t>
            </a:r>
            <a:r>
              <a:rPr lang="en-US" dirty="0" err="1"/>
              <a:t>programme</a:t>
            </a:r>
            <a:r>
              <a:rPr lang="en-US" dirty="0"/>
              <a:t> the person has successfully completed.”</a:t>
            </a:r>
          </a:p>
          <a:p>
            <a:r>
              <a:rPr lang="en-US" dirty="0"/>
              <a:t>Supports top categories of ISCED11 and ISCED97, as well as custom SDG codes</a:t>
            </a:r>
          </a:p>
          <a:p>
            <a:r>
              <a:rPr lang="en-US" dirty="0"/>
              <a:t>Use _T where not applicable</a:t>
            </a:r>
          </a:p>
          <a:p>
            <a:endParaRPr lang="en-US" dirty="0"/>
          </a:p>
        </p:txBody>
      </p:sp>
    </p:spTree>
    <p:extLst>
      <p:ext uri="{BB962C8B-B14F-4D97-AF65-F5344CB8AC3E}">
        <p14:creationId xmlns:p14="http://schemas.microsoft.com/office/powerpoint/2010/main" val="13207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9A10-B450-4A88-A310-EB82E58B01BD}"/>
              </a:ext>
            </a:extLst>
          </p:cNvPr>
          <p:cNvSpPr>
            <a:spLocks noGrp="1"/>
          </p:cNvSpPr>
          <p:nvPr>
            <p:ph type="title"/>
          </p:nvPr>
        </p:nvSpPr>
        <p:spPr/>
        <p:txBody>
          <a:bodyPr>
            <a:normAutofit fontScale="90000"/>
          </a:bodyPr>
          <a:lstStyle/>
          <a:p>
            <a:r>
              <a:rPr lang="en-US" dirty="0"/>
              <a:t>Dimension: OCCUPATION</a:t>
            </a:r>
            <a:br>
              <a:rPr lang="en-US" dirty="0"/>
            </a:br>
            <a:endParaRPr lang="en-US" dirty="0"/>
          </a:p>
        </p:txBody>
      </p:sp>
      <p:sp>
        <p:nvSpPr>
          <p:cNvPr id="3" name="Content Placeholder 2">
            <a:extLst>
              <a:ext uri="{FF2B5EF4-FFF2-40B4-BE49-F238E27FC236}">
                <a16:creationId xmlns:a16="http://schemas.microsoft.com/office/drawing/2014/main" id="{D7DE081F-8053-4A1D-A249-CD16B95A6132}"/>
              </a:ext>
            </a:extLst>
          </p:cNvPr>
          <p:cNvSpPr>
            <a:spLocks noGrp="1"/>
          </p:cNvSpPr>
          <p:nvPr>
            <p:ph idx="1"/>
          </p:nvPr>
        </p:nvSpPr>
        <p:spPr/>
        <p:txBody>
          <a:bodyPr/>
          <a:lstStyle/>
          <a:p>
            <a:r>
              <a:rPr lang="en-US" dirty="0"/>
              <a:t>“Job or position held by an individual who performs a set of tasks and duties.”</a:t>
            </a:r>
          </a:p>
          <a:p>
            <a:r>
              <a:rPr lang="en-US" dirty="0"/>
              <a:t>Supports top categories of ISCO-08, ISCO-98, ISCO-68</a:t>
            </a:r>
          </a:p>
          <a:p>
            <a:r>
              <a:rPr lang="en-US" dirty="0"/>
              <a:t>Use _T where not applicable</a:t>
            </a:r>
          </a:p>
          <a:p>
            <a:endParaRPr lang="en-US" dirty="0"/>
          </a:p>
        </p:txBody>
      </p:sp>
    </p:spTree>
    <p:extLst>
      <p:ext uri="{BB962C8B-B14F-4D97-AF65-F5344CB8AC3E}">
        <p14:creationId xmlns:p14="http://schemas.microsoft.com/office/powerpoint/2010/main" val="274204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9A10-B450-4A88-A310-EB82E58B01BD}"/>
              </a:ext>
            </a:extLst>
          </p:cNvPr>
          <p:cNvSpPr>
            <a:spLocks noGrp="1"/>
          </p:cNvSpPr>
          <p:nvPr>
            <p:ph type="title"/>
          </p:nvPr>
        </p:nvSpPr>
        <p:spPr/>
        <p:txBody>
          <a:bodyPr>
            <a:normAutofit fontScale="90000"/>
          </a:bodyPr>
          <a:lstStyle/>
          <a:p>
            <a:r>
              <a:rPr lang="en-US" dirty="0"/>
              <a:t>Dimension: Disability Status (DISABILITY STATUS)</a:t>
            </a:r>
            <a:br>
              <a:rPr lang="en-US" dirty="0"/>
            </a:br>
            <a:br>
              <a:rPr lang="en-US" dirty="0"/>
            </a:br>
            <a:endParaRPr lang="en-US" dirty="0"/>
          </a:p>
        </p:txBody>
      </p:sp>
      <p:sp>
        <p:nvSpPr>
          <p:cNvPr id="3" name="Content Placeholder 2">
            <a:extLst>
              <a:ext uri="{FF2B5EF4-FFF2-40B4-BE49-F238E27FC236}">
                <a16:creationId xmlns:a16="http://schemas.microsoft.com/office/drawing/2014/main" id="{D7DE081F-8053-4A1D-A249-CD16B95A6132}"/>
              </a:ext>
            </a:extLst>
          </p:cNvPr>
          <p:cNvSpPr>
            <a:spLocks noGrp="1"/>
          </p:cNvSpPr>
          <p:nvPr>
            <p:ph idx="1"/>
          </p:nvPr>
        </p:nvSpPr>
        <p:spPr/>
        <p:txBody>
          <a:bodyPr/>
          <a:lstStyle/>
          <a:p>
            <a:r>
              <a:rPr lang="en-US" dirty="0"/>
              <a:t>Used to break down SDG indicators by disability</a:t>
            </a:r>
          </a:p>
          <a:p>
            <a:r>
              <a:rPr lang="en-US" dirty="0"/>
              <a:t>Used to distinguish between persons with a disability, and persons without a disability</a:t>
            </a:r>
          </a:p>
          <a:p>
            <a:r>
              <a:rPr lang="en-US" dirty="0"/>
              <a:t>Use _T where not applicable</a:t>
            </a:r>
          </a:p>
          <a:p>
            <a:pPr marL="0" indent="0">
              <a:buNone/>
            </a:pPr>
            <a:endParaRPr lang="en-US" dirty="0"/>
          </a:p>
        </p:txBody>
      </p:sp>
    </p:spTree>
    <p:extLst>
      <p:ext uri="{BB962C8B-B14F-4D97-AF65-F5344CB8AC3E}">
        <p14:creationId xmlns:p14="http://schemas.microsoft.com/office/powerpoint/2010/main" val="212018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4A23-65B9-467B-AAE1-E3724A70DE89}"/>
              </a:ext>
            </a:extLst>
          </p:cNvPr>
          <p:cNvSpPr>
            <a:spLocks noGrp="1"/>
          </p:cNvSpPr>
          <p:nvPr>
            <p:ph type="title"/>
          </p:nvPr>
        </p:nvSpPr>
        <p:spPr/>
        <p:txBody>
          <a:bodyPr>
            <a:normAutofit/>
          </a:bodyPr>
          <a:lstStyle/>
          <a:p>
            <a:r>
              <a:rPr lang="en-US" dirty="0"/>
              <a:t>Dimension: Economic Activity (ACTIVITY)</a:t>
            </a:r>
          </a:p>
        </p:txBody>
      </p:sp>
      <p:sp>
        <p:nvSpPr>
          <p:cNvPr id="3" name="Content Placeholder 2">
            <a:extLst>
              <a:ext uri="{FF2B5EF4-FFF2-40B4-BE49-F238E27FC236}">
                <a16:creationId xmlns:a16="http://schemas.microsoft.com/office/drawing/2014/main" id="{4E05E288-07D1-413E-BC9A-FD8A2F41DF98}"/>
              </a:ext>
            </a:extLst>
          </p:cNvPr>
          <p:cNvSpPr>
            <a:spLocks noGrp="1"/>
          </p:cNvSpPr>
          <p:nvPr>
            <p:ph idx="1"/>
          </p:nvPr>
        </p:nvSpPr>
        <p:spPr/>
        <p:txBody>
          <a:bodyPr/>
          <a:lstStyle/>
          <a:p>
            <a:r>
              <a:rPr lang="en-US" dirty="0"/>
              <a:t>“High-level grouping of economic activities based on the types of goods and services produced.”</a:t>
            </a:r>
          </a:p>
          <a:p>
            <a:r>
              <a:rPr lang="en-US" dirty="0"/>
              <a:t>Consists of top-level ISIC categories.</a:t>
            </a:r>
          </a:p>
          <a:p>
            <a:r>
              <a:rPr lang="en-US" dirty="0"/>
              <a:t>Use </a:t>
            </a:r>
            <a:r>
              <a:rPr lang="en-US" b="1" dirty="0"/>
              <a:t>_T</a:t>
            </a:r>
            <a:r>
              <a:rPr lang="en-US" dirty="0"/>
              <a:t> where not applicable.</a:t>
            </a:r>
          </a:p>
          <a:p>
            <a:endParaRPr lang="en-US" dirty="0"/>
          </a:p>
        </p:txBody>
      </p:sp>
    </p:spTree>
    <p:extLst>
      <p:ext uri="{BB962C8B-B14F-4D97-AF65-F5344CB8AC3E}">
        <p14:creationId xmlns:p14="http://schemas.microsoft.com/office/powerpoint/2010/main" val="177217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2B2D-48B0-4F4A-8F5A-AFC3532C7A87}"/>
              </a:ext>
            </a:extLst>
          </p:cNvPr>
          <p:cNvSpPr>
            <a:spLocks noGrp="1"/>
          </p:cNvSpPr>
          <p:nvPr>
            <p:ph type="title"/>
          </p:nvPr>
        </p:nvSpPr>
        <p:spPr/>
        <p:txBody>
          <a:bodyPr/>
          <a:lstStyle/>
          <a:p>
            <a:r>
              <a:rPr lang="en-US" dirty="0"/>
              <a:t>Dimension: Product Type (PRODUCT)</a:t>
            </a:r>
          </a:p>
        </p:txBody>
      </p:sp>
      <p:sp>
        <p:nvSpPr>
          <p:cNvPr id="3" name="Content Placeholder 2">
            <a:extLst>
              <a:ext uri="{FF2B5EF4-FFF2-40B4-BE49-F238E27FC236}">
                <a16:creationId xmlns:a16="http://schemas.microsoft.com/office/drawing/2014/main" id="{42CC7E44-E620-48CC-BE54-7A8FD54401C3}"/>
              </a:ext>
            </a:extLst>
          </p:cNvPr>
          <p:cNvSpPr>
            <a:spLocks noGrp="1"/>
          </p:cNvSpPr>
          <p:nvPr>
            <p:ph idx="1"/>
          </p:nvPr>
        </p:nvSpPr>
        <p:spPr/>
        <p:txBody>
          <a:bodyPr/>
          <a:lstStyle/>
          <a:p>
            <a:r>
              <a:rPr lang="en-US" dirty="0"/>
              <a:t>Product or commodity code</a:t>
            </a:r>
          </a:p>
          <a:p>
            <a:r>
              <a:rPr lang="en-US" dirty="0"/>
              <a:t>Combines SDG-specific entries from several classifications including CPC, Material Flows, and non-standard</a:t>
            </a:r>
          </a:p>
          <a:p>
            <a:r>
              <a:rPr lang="en-US" dirty="0"/>
              <a:t>Use </a:t>
            </a:r>
            <a:r>
              <a:rPr lang="en-US" b="1" dirty="0"/>
              <a:t>_T</a:t>
            </a:r>
            <a:r>
              <a:rPr lang="en-US" dirty="0"/>
              <a:t> where not applicable</a:t>
            </a:r>
          </a:p>
          <a:p>
            <a:endParaRPr lang="en-US" dirty="0"/>
          </a:p>
        </p:txBody>
      </p:sp>
    </p:spTree>
    <p:extLst>
      <p:ext uri="{BB962C8B-B14F-4D97-AF65-F5344CB8AC3E}">
        <p14:creationId xmlns:p14="http://schemas.microsoft.com/office/powerpoint/2010/main" val="1797686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9A10-B450-4A88-A310-EB82E58B01BD}"/>
              </a:ext>
            </a:extLst>
          </p:cNvPr>
          <p:cNvSpPr>
            <a:spLocks noGrp="1"/>
          </p:cNvSpPr>
          <p:nvPr>
            <p:ph type="title"/>
          </p:nvPr>
        </p:nvSpPr>
        <p:spPr/>
        <p:txBody>
          <a:bodyPr>
            <a:normAutofit fontScale="90000"/>
          </a:bodyPr>
          <a:lstStyle/>
          <a:p>
            <a:r>
              <a:rPr lang="en-US" dirty="0"/>
              <a:t>Dimension: Custom Breakdown (CUST_BREAKDOWN)</a:t>
            </a:r>
            <a:br>
              <a:rPr lang="en-US" dirty="0"/>
            </a:br>
            <a:endParaRPr lang="en-US" dirty="0"/>
          </a:p>
        </p:txBody>
      </p:sp>
      <p:sp>
        <p:nvSpPr>
          <p:cNvPr id="3" name="Content Placeholder 2">
            <a:extLst>
              <a:ext uri="{FF2B5EF4-FFF2-40B4-BE49-F238E27FC236}">
                <a16:creationId xmlns:a16="http://schemas.microsoft.com/office/drawing/2014/main" id="{D7DE081F-8053-4A1D-A249-CD16B95A6132}"/>
              </a:ext>
            </a:extLst>
          </p:cNvPr>
          <p:cNvSpPr>
            <a:spLocks noGrp="1"/>
          </p:cNvSpPr>
          <p:nvPr>
            <p:ph idx="1"/>
          </p:nvPr>
        </p:nvSpPr>
        <p:spPr/>
        <p:txBody>
          <a:bodyPr>
            <a:normAutofit/>
          </a:bodyPr>
          <a:lstStyle/>
          <a:p>
            <a:r>
              <a:rPr lang="en-US" dirty="0"/>
              <a:t>Special dimension introduced to facilitate non-standard breakdowns, primarily in national context</a:t>
            </a:r>
          </a:p>
          <a:p>
            <a:r>
              <a:rPr lang="en-US" dirty="0"/>
              <a:t>Populated with generic codes (e.g. C01, C02,….C999), to which data providers will assign meaning in their own context</a:t>
            </a:r>
          </a:p>
          <a:p>
            <a:r>
              <a:rPr lang="en-US" altLang="en-US" dirty="0"/>
              <a:t>Used in conjunction with attribute CUST_BREAKDOWN_LB, which transmits description of the custom code.</a:t>
            </a:r>
          </a:p>
          <a:p>
            <a:r>
              <a:rPr lang="en-US" dirty="0"/>
              <a:t>Use </a:t>
            </a:r>
            <a:r>
              <a:rPr lang="en-US" b="1" dirty="0"/>
              <a:t>_T</a:t>
            </a:r>
            <a:r>
              <a:rPr lang="en-US" dirty="0"/>
              <a:t> where not applicable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06877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2339-5A55-4BD4-8833-36B44586D2E7}"/>
              </a:ext>
            </a:extLst>
          </p:cNvPr>
          <p:cNvSpPr>
            <a:spLocks noGrp="1"/>
          </p:cNvSpPr>
          <p:nvPr>
            <p:ph type="title"/>
          </p:nvPr>
        </p:nvSpPr>
        <p:spPr/>
        <p:txBody>
          <a:bodyPr>
            <a:normAutofit/>
          </a:bodyPr>
          <a:lstStyle/>
          <a:p>
            <a:r>
              <a:rPr lang="en-US" dirty="0"/>
              <a:t>Dimension: COMPOSITE_BREAKDOWN</a:t>
            </a:r>
          </a:p>
        </p:txBody>
      </p:sp>
      <p:sp>
        <p:nvSpPr>
          <p:cNvPr id="3" name="Content Placeholder 2">
            <a:extLst>
              <a:ext uri="{FF2B5EF4-FFF2-40B4-BE49-F238E27FC236}">
                <a16:creationId xmlns:a16="http://schemas.microsoft.com/office/drawing/2014/main" id="{064CD5FF-B39F-4F16-982A-AAE580E6D3D4}"/>
              </a:ext>
            </a:extLst>
          </p:cNvPr>
          <p:cNvSpPr>
            <a:spLocks noGrp="1"/>
          </p:cNvSpPr>
          <p:nvPr>
            <p:ph idx="1"/>
          </p:nvPr>
        </p:nvSpPr>
        <p:spPr/>
        <p:txBody>
          <a:bodyPr/>
          <a:lstStyle/>
          <a:p>
            <a:r>
              <a:rPr lang="en-US" dirty="0"/>
              <a:t>Mixed dimension: represents several merged code lists</a:t>
            </a:r>
          </a:p>
          <a:p>
            <a:pPr lvl="1"/>
            <a:r>
              <a:rPr lang="en-US" dirty="0"/>
              <a:t>E.g. by International Organizations, Hazard Type </a:t>
            </a:r>
            <a:r>
              <a:rPr lang="en-US" dirty="0" err="1"/>
              <a:t>etc</a:t>
            </a:r>
            <a:endParaRPr lang="en-US" dirty="0"/>
          </a:p>
          <a:p>
            <a:r>
              <a:rPr lang="en-US" dirty="0"/>
              <a:t>Used for breakdowns that are only used in 1 or 2 indicators, in order to avoid creating too many dimensions</a:t>
            </a:r>
          </a:p>
          <a:p>
            <a:r>
              <a:rPr lang="en-US" dirty="0"/>
              <a:t>Use </a:t>
            </a:r>
            <a:r>
              <a:rPr lang="en-US" b="1" dirty="0"/>
              <a:t>_T</a:t>
            </a:r>
            <a:r>
              <a:rPr lang="en-US" dirty="0"/>
              <a:t> where not applicable</a:t>
            </a:r>
          </a:p>
          <a:p>
            <a:endParaRPr lang="en-US" dirty="0"/>
          </a:p>
        </p:txBody>
      </p:sp>
    </p:spTree>
    <p:extLst>
      <p:ext uri="{BB962C8B-B14F-4D97-AF65-F5344CB8AC3E}">
        <p14:creationId xmlns:p14="http://schemas.microsoft.com/office/powerpoint/2010/main" val="149969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578C1B-4083-4C1E-8BF3-C33B0370DDD4}"/>
              </a:ext>
            </a:extLst>
          </p:cNvPr>
          <p:cNvSpPr>
            <a:spLocks noGrp="1"/>
          </p:cNvSpPr>
          <p:nvPr>
            <p:ph idx="1"/>
          </p:nvPr>
        </p:nvSpPr>
        <p:spPr>
          <a:xfrm>
            <a:off x="1627832" y="2110155"/>
            <a:ext cx="9725967" cy="4066808"/>
          </a:xfrm>
        </p:spPr>
        <p:txBody>
          <a:bodyPr/>
          <a:lstStyle/>
          <a:p>
            <a:pPr fontAlgn="auto">
              <a:spcAft>
                <a:spcPts val="0"/>
              </a:spcAft>
            </a:pPr>
            <a:r>
              <a:rPr lang="en-US" altLang="en-US" dirty="0"/>
              <a:t>Developed by the Working Group on SDMX for SDG Indicators, established by IAEG-SDGs in April 2016</a:t>
            </a:r>
          </a:p>
          <a:p>
            <a:pPr fontAlgn="auto">
              <a:spcAft>
                <a:spcPts val="0"/>
              </a:spcAft>
            </a:pPr>
            <a:r>
              <a:rPr lang="en-US" altLang="en-US" dirty="0"/>
              <a:t>First version officially released on 14 June 2019</a:t>
            </a:r>
          </a:p>
          <a:p>
            <a:endParaRPr lang="en-US" dirty="0"/>
          </a:p>
        </p:txBody>
      </p:sp>
      <p:pic>
        <p:nvPicPr>
          <p:cNvPr id="2" name="Picture 1">
            <a:extLst>
              <a:ext uri="{FF2B5EF4-FFF2-40B4-BE49-F238E27FC236}">
                <a16:creationId xmlns:a16="http://schemas.microsoft.com/office/drawing/2014/main" id="{54F7E99E-D6BD-4824-BB65-2AF4423070D3}"/>
              </a:ext>
            </a:extLst>
          </p:cNvPr>
          <p:cNvPicPr>
            <a:picLocks noChangeAspect="1"/>
          </p:cNvPicPr>
          <p:nvPr/>
        </p:nvPicPr>
        <p:blipFill>
          <a:blip r:embed="rId2"/>
          <a:stretch>
            <a:fillRect/>
          </a:stretch>
        </p:blipFill>
        <p:spPr>
          <a:xfrm>
            <a:off x="3743325" y="3429000"/>
            <a:ext cx="4705350" cy="2076450"/>
          </a:xfrm>
          <a:prstGeom prst="rect">
            <a:avLst/>
          </a:prstGeom>
        </p:spPr>
      </p:pic>
      <p:sp>
        <p:nvSpPr>
          <p:cNvPr id="3" name="Rectangle 2">
            <a:extLst>
              <a:ext uri="{FF2B5EF4-FFF2-40B4-BE49-F238E27FC236}">
                <a16:creationId xmlns:a16="http://schemas.microsoft.com/office/drawing/2014/main" id="{AC6FB592-5C94-4C9E-96B6-BC8907D56A7C}"/>
              </a:ext>
            </a:extLst>
          </p:cNvPr>
          <p:cNvSpPr/>
          <p:nvPr/>
        </p:nvSpPr>
        <p:spPr>
          <a:xfrm>
            <a:off x="3357880" y="5656540"/>
            <a:ext cx="5836920" cy="369332"/>
          </a:xfrm>
          <a:prstGeom prst="rect">
            <a:avLst/>
          </a:prstGeom>
        </p:spPr>
        <p:txBody>
          <a:bodyPr wrap="square">
            <a:spAutoFit/>
          </a:bodyPr>
          <a:lstStyle/>
          <a:p>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https://unstats.un.org/sdgs/iaeg-sdgs/sdmx-working-group/</a:t>
            </a:r>
            <a:endParaRPr lang="en-US" dirty="0">
              <a:solidFill>
                <a:schemeClr val="tx1">
                  <a:lumMod val="50000"/>
                  <a:lumOff val="50000"/>
                </a:schemeClr>
              </a:solidFill>
            </a:endParaRPr>
          </a:p>
        </p:txBody>
      </p:sp>
      <p:sp>
        <p:nvSpPr>
          <p:cNvPr id="4" name="Title 3">
            <a:extLst>
              <a:ext uri="{FF2B5EF4-FFF2-40B4-BE49-F238E27FC236}">
                <a16:creationId xmlns:a16="http://schemas.microsoft.com/office/drawing/2014/main" id="{62C36020-370C-4407-B3E5-75E0E8C58591}"/>
              </a:ext>
            </a:extLst>
          </p:cNvPr>
          <p:cNvSpPr>
            <a:spLocks noGrp="1"/>
          </p:cNvSpPr>
          <p:nvPr>
            <p:ph type="title"/>
          </p:nvPr>
        </p:nvSpPr>
        <p:spPr/>
        <p:txBody>
          <a:bodyPr>
            <a:normAutofit fontScale="90000"/>
          </a:bodyPr>
          <a:lstStyle/>
          <a:p>
            <a:r>
              <a:rPr lang="en-US" altLang="en-US" dirty="0"/>
              <a:t>SDG Data Structure Definition</a:t>
            </a:r>
            <a:br>
              <a:rPr lang="en-US" altLang="en-US" dirty="0"/>
            </a:br>
            <a:endParaRPr lang="en-US" dirty="0"/>
          </a:p>
        </p:txBody>
      </p:sp>
    </p:spTree>
    <p:extLst>
      <p:ext uri="{BB962C8B-B14F-4D97-AF65-F5344CB8AC3E}">
        <p14:creationId xmlns:p14="http://schemas.microsoft.com/office/powerpoint/2010/main" val="221035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Time Dimension: TIME_PERIOD</a:t>
            </a:r>
          </a:p>
        </p:txBody>
      </p:sp>
      <p:sp>
        <p:nvSpPr>
          <p:cNvPr id="16387" name="Rectangle 3"/>
          <p:cNvSpPr>
            <a:spLocks noGrp="1" noChangeArrowheads="1"/>
          </p:cNvSpPr>
          <p:nvPr>
            <p:ph idx="1"/>
          </p:nvPr>
        </p:nvSpPr>
        <p:spPr/>
        <p:txBody>
          <a:bodyPr>
            <a:normAutofit/>
          </a:bodyPr>
          <a:lstStyle/>
          <a:p>
            <a:pPr>
              <a:lnSpc>
                <a:spcPct val="110000"/>
              </a:lnSpc>
            </a:pPr>
            <a:r>
              <a:rPr lang="en-US" altLang="en-US" sz="2400" dirty="0"/>
              <a:t>The observation corresponds to a specific point in time … or a period…”</a:t>
            </a:r>
          </a:p>
          <a:p>
            <a:pPr>
              <a:lnSpc>
                <a:spcPct val="110000"/>
              </a:lnSpc>
            </a:pPr>
            <a:r>
              <a:rPr lang="en-US" altLang="en-US" sz="2400" dirty="0"/>
              <a:t>The convention for SDGs is to always provide a four-digit year in the TIME_PERIOD concept. Further info must be placed in TIME_DETAIL, and structured period information in TIME_COVERAGE.</a:t>
            </a:r>
          </a:p>
        </p:txBody>
      </p:sp>
    </p:spTree>
    <p:extLst>
      <p:ext uri="{BB962C8B-B14F-4D97-AF65-F5344CB8AC3E}">
        <p14:creationId xmlns:p14="http://schemas.microsoft.com/office/powerpoint/2010/main" val="180534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altLang="en-US" dirty="0"/>
              <a:t>Primary Measure: Observation value (OBS_VALUE)</a:t>
            </a:r>
          </a:p>
        </p:txBody>
      </p:sp>
      <p:sp>
        <p:nvSpPr>
          <p:cNvPr id="20483" name="Rectangle 3"/>
          <p:cNvSpPr>
            <a:spLocks noGrp="1" noChangeArrowheads="1"/>
          </p:cNvSpPr>
          <p:nvPr>
            <p:ph idx="1"/>
          </p:nvPr>
        </p:nvSpPr>
        <p:spPr/>
        <p:txBody>
          <a:bodyPr/>
          <a:lstStyle/>
          <a:p>
            <a:r>
              <a:rPr lang="en-US" altLang="en-US" dirty="0"/>
              <a:t>Used to convey the value of a variable at a period of time</a:t>
            </a:r>
          </a:p>
          <a:p>
            <a:r>
              <a:rPr lang="en-US" altLang="en-US" dirty="0"/>
              <a:t>Should be a floating-point number</a:t>
            </a:r>
          </a:p>
        </p:txBody>
      </p:sp>
    </p:spTree>
    <p:extLst>
      <p:ext uri="{BB962C8B-B14F-4D97-AF65-F5344CB8AC3E}">
        <p14:creationId xmlns:p14="http://schemas.microsoft.com/office/powerpoint/2010/main" val="1720959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altLang="en-US" dirty="0"/>
              <a:t>Attribute: Observation Status (OBS_STATUS)</a:t>
            </a:r>
          </a:p>
        </p:txBody>
      </p:sp>
      <p:sp>
        <p:nvSpPr>
          <p:cNvPr id="22531" name="Content Placeholder 2"/>
          <p:cNvSpPr>
            <a:spLocks noGrp="1"/>
          </p:cNvSpPr>
          <p:nvPr>
            <p:ph idx="1"/>
          </p:nvPr>
        </p:nvSpPr>
        <p:spPr/>
        <p:txBody>
          <a:bodyPr>
            <a:normAutofit/>
          </a:bodyPr>
          <a:lstStyle/>
          <a:p>
            <a:r>
              <a:rPr lang="en-GB" altLang="en-US" sz="2400" dirty="0"/>
              <a:t>“Information on the quality of a value or an unusual or missing value”</a:t>
            </a:r>
          </a:p>
          <a:p>
            <a:pPr marL="800100" lvl="2" indent="-342900">
              <a:buFont typeface="Arial"/>
              <a:buChar char="•"/>
            </a:pPr>
            <a:r>
              <a:rPr lang="en-GB" altLang="en-US" sz="2400" dirty="0"/>
              <a:t>E.g. can be used to indicate a break in series</a:t>
            </a:r>
            <a:endParaRPr lang="en-US" altLang="en-US" sz="2400" dirty="0"/>
          </a:p>
          <a:p>
            <a:pPr marL="342900" lvl="1" indent="-342900">
              <a:buFont typeface="Arial"/>
              <a:buChar char="•"/>
            </a:pPr>
            <a:r>
              <a:rPr lang="en-GB" altLang="en-US" sz="2400" dirty="0"/>
              <a:t>Mandatory observation-level attribute</a:t>
            </a:r>
            <a:endParaRPr lang="en-US" altLang="en-US" sz="2400" dirty="0"/>
          </a:p>
          <a:p>
            <a:pPr marL="800100" lvl="2" indent="-342900">
              <a:buFont typeface="Arial"/>
              <a:buChar char="•"/>
            </a:pPr>
            <a:endParaRPr lang="en-GB" altLang="en-US" sz="2400" dirty="0"/>
          </a:p>
        </p:txBody>
      </p:sp>
    </p:spTree>
    <p:extLst>
      <p:ext uri="{BB962C8B-B14F-4D97-AF65-F5344CB8AC3E}">
        <p14:creationId xmlns:p14="http://schemas.microsoft.com/office/powerpoint/2010/main" val="17879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Attribute: Unit Multiplier (UNIT_MULT)</a:t>
            </a:r>
          </a:p>
        </p:txBody>
      </p:sp>
      <p:sp>
        <p:nvSpPr>
          <p:cNvPr id="21507" name="Rectangle 3"/>
          <p:cNvSpPr>
            <a:spLocks noGrp="1" noChangeArrowheads="1"/>
          </p:cNvSpPr>
          <p:nvPr>
            <p:ph idx="1"/>
          </p:nvPr>
        </p:nvSpPr>
        <p:spPr/>
        <p:txBody>
          <a:bodyPr>
            <a:normAutofit/>
          </a:bodyPr>
          <a:lstStyle/>
          <a:p>
            <a:pPr>
              <a:lnSpc>
                <a:spcPct val="110000"/>
              </a:lnSpc>
            </a:pPr>
            <a:r>
              <a:rPr lang="en-US" altLang="en-US" dirty="0"/>
              <a:t>Exponent in base 10 specified so that multiplying the observation numeric values by </a:t>
            </a:r>
            <a:r>
              <a:rPr lang="en-US" altLang="en-US" b="1" dirty="0"/>
              <a:t>10^UNIT_MULT </a:t>
            </a:r>
            <a:r>
              <a:rPr lang="en-US" altLang="en-US" dirty="0"/>
              <a:t>gives a value expressed in the unit of measure</a:t>
            </a:r>
          </a:p>
          <a:p>
            <a:pPr>
              <a:lnSpc>
                <a:spcPct val="110000"/>
              </a:lnSpc>
            </a:pPr>
            <a:r>
              <a:rPr lang="en-US" altLang="en-US" dirty="0"/>
              <a:t>If the observation value is in millions, unit multiplier is 6; if in billions, 9, and so on. Where the number is simple units, use 0.</a:t>
            </a:r>
          </a:p>
          <a:p>
            <a:pPr>
              <a:lnSpc>
                <a:spcPct val="110000"/>
              </a:lnSpc>
            </a:pPr>
            <a:r>
              <a:rPr lang="en-US" altLang="en-US" dirty="0"/>
              <a:t>Mandatory observation-level  attribute</a:t>
            </a:r>
          </a:p>
        </p:txBody>
      </p:sp>
    </p:spTree>
    <p:extLst>
      <p:ext uri="{BB962C8B-B14F-4D97-AF65-F5344CB8AC3E}">
        <p14:creationId xmlns:p14="http://schemas.microsoft.com/office/powerpoint/2010/main" val="408493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n-US" altLang="en-US" sz="2400" dirty="0"/>
              <a:t>Attribute: Unit of Measure (UNIT_MEASURE)</a:t>
            </a:r>
          </a:p>
        </p:txBody>
      </p:sp>
      <p:sp>
        <p:nvSpPr>
          <p:cNvPr id="26627" name="Rectangle 3"/>
          <p:cNvSpPr>
            <a:spLocks noGrp="1" noChangeArrowheads="1"/>
          </p:cNvSpPr>
          <p:nvPr>
            <p:ph type="body" idx="1"/>
          </p:nvPr>
        </p:nvSpPr>
        <p:spPr/>
        <p:txBody>
          <a:bodyPr>
            <a:normAutofit/>
          </a:bodyPr>
          <a:lstStyle/>
          <a:p>
            <a:pPr>
              <a:lnSpc>
                <a:spcPct val="90000"/>
              </a:lnSpc>
            </a:pPr>
            <a:r>
              <a:rPr lang="en-GB" altLang="en-US" dirty="0"/>
              <a:t>Unit in which the data values are expressed</a:t>
            </a:r>
            <a:endParaRPr lang="en-US" altLang="en-US" dirty="0"/>
          </a:p>
          <a:p>
            <a:pPr>
              <a:lnSpc>
                <a:spcPct val="90000"/>
              </a:lnSpc>
            </a:pPr>
            <a:r>
              <a:rPr lang="en-US" altLang="en-US" dirty="0"/>
              <a:t>It may not be obvious which is the correct unit in some cases. Coding guidelines and content constraints are available and will be further developed.</a:t>
            </a:r>
          </a:p>
          <a:p>
            <a:pPr>
              <a:lnSpc>
                <a:spcPct val="90000"/>
              </a:lnSpc>
            </a:pPr>
            <a:r>
              <a:rPr lang="en-US" altLang="en-US" dirty="0"/>
              <a:t>Mandatory time series-level attribute</a:t>
            </a:r>
          </a:p>
        </p:txBody>
      </p:sp>
    </p:spTree>
    <p:extLst>
      <p:ext uri="{BB962C8B-B14F-4D97-AF65-F5344CB8AC3E}">
        <p14:creationId xmlns:p14="http://schemas.microsoft.com/office/powerpoint/2010/main" val="4086479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dirty="0"/>
              <a:t>Attribute: Time Period Details (TIME_DETAIL)</a:t>
            </a:r>
          </a:p>
        </p:txBody>
      </p:sp>
      <p:sp>
        <p:nvSpPr>
          <p:cNvPr id="23555" name="Rectangle 3"/>
          <p:cNvSpPr>
            <a:spLocks noGrp="1" noChangeArrowheads="1"/>
          </p:cNvSpPr>
          <p:nvPr>
            <p:ph type="body" idx="1"/>
          </p:nvPr>
        </p:nvSpPr>
        <p:spPr/>
        <p:txBody>
          <a:bodyPr>
            <a:normAutofit/>
          </a:bodyPr>
          <a:lstStyle/>
          <a:p>
            <a:pPr>
              <a:lnSpc>
                <a:spcPct val="90000"/>
              </a:lnSpc>
            </a:pPr>
            <a:r>
              <a:rPr lang="en-US" altLang="en-US" dirty="0"/>
              <a:t>“When TIME_PERIOD refers to a date range, this attribute is used to provide metadata on the actual range the observation refers to (e.g. for period ‘2001-2003’ TIME_PERIOD would be 2002 but the actual dates --2001-2003-- would be expressed here).”</a:t>
            </a:r>
          </a:p>
          <a:p>
            <a:pPr>
              <a:lnSpc>
                <a:spcPct val="90000"/>
              </a:lnSpc>
            </a:pPr>
            <a:r>
              <a:rPr lang="en-US" altLang="en-US" dirty="0"/>
              <a:t>Optional observation-level free-text attribute</a:t>
            </a:r>
          </a:p>
        </p:txBody>
      </p:sp>
    </p:spTree>
    <p:extLst>
      <p:ext uri="{BB962C8B-B14F-4D97-AF65-F5344CB8AC3E}">
        <p14:creationId xmlns:p14="http://schemas.microsoft.com/office/powerpoint/2010/main" val="1151157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US" altLang="en-US" sz="2400" dirty="0"/>
              <a:t>Attribute: TIME_COVERAGE</a:t>
            </a:r>
          </a:p>
        </p:txBody>
      </p:sp>
      <p:sp>
        <p:nvSpPr>
          <p:cNvPr id="24579" name="Content Placeholder 2"/>
          <p:cNvSpPr>
            <a:spLocks noGrp="1"/>
          </p:cNvSpPr>
          <p:nvPr>
            <p:ph idx="1"/>
          </p:nvPr>
        </p:nvSpPr>
        <p:spPr/>
        <p:txBody>
          <a:bodyPr/>
          <a:lstStyle/>
          <a:p>
            <a:r>
              <a:rPr lang="en-US" altLang="en-US" dirty="0"/>
              <a:t>ISO8601 representation of the actual time interval to which the observation refers</a:t>
            </a:r>
          </a:p>
          <a:p>
            <a:r>
              <a:rPr lang="en-US" altLang="en-US" dirty="0"/>
              <a:t>While TIME_PERIOD should always be expressed as a year, and TIME_DETAIL is free-text with additional information,   TIME_COVERAGE can optionally be used to provide the exact interval in a structured format</a:t>
            </a:r>
          </a:p>
          <a:p>
            <a:r>
              <a:rPr lang="en-US" altLang="en-US" dirty="0"/>
              <a:t>Optional observation-level attribute.</a:t>
            </a:r>
          </a:p>
        </p:txBody>
      </p:sp>
    </p:spTree>
    <p:extLst>
      <p:ext uri="{BB962C8B-B14F-4D97-AF65-F5344CB8AC3E}">
        <p14:creationId xmlns:p14="http://schemas.microsoft.com/office/powerpoint/2010/main" val="6367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lang="en-US" altLang="en-US" sz="2400" dirty="0"/>
              <a:t>Attribute: Base Period (BASE_PER)</a:t>
            </a:r>
          </a:p>
        </p:txBody>
      </p:sp>
      <p:sp>
        <p:nvSpPr>
          <p:cNvPr id="25603" name="Content Placeholder 2"/>
          <p:cNvSpPr>
            <a:spLocks noGrp="1"/>
          </p:cNvSpPr>
          <p:nvPr>
            <p:ph idx="1"/>
          </p:nvPr>
        </p:nvSpPr>
        <p:spPr/>
        <p:txBody>
          <a:bodyPr/>
          <a:lstStyle/>
          <a:p>
            <a:r>
              <a:rPr lang="en-GB" altLang="en-US" dirty="0"/>
              <a:t>Period of time used as the base of an index number, or to which a constant series refers</a:t>
            </a:r>
            <a:endParaRPr lang="en-US" altLang="en-US" dirty="0"/>
          </a:p>
          <a:p>
            <a:r>
              <a:rPr lang="en-US" altLang="en-US" dirty="0"/>
              <a:t>Where a base period applies, it is expected to always be set to a year</a:t>
            </a:r>
          </a:p>
          <a:p>
            <a:r>
              <a:rPr lang="en-US" altLang="en-US" dirty="0"/>
              <a:t>Typically, used for constant prices, as in “2005 USD dollar”</a:t>
            </a:r>
          </a:p>
          <a:p>
            <a:r>
              <a:rPr lang="en-US" altLang="en-US" dirty="0"/>
              <a:t>Optional observation-level attribute.</a:t>
            </a:r>
          </a:p>
        </p:txBody>
      </p:sp>
    </p:spTree>
    <p:extLst>
      <p:ext uri="{BB962C8B-B14F-4D97-AF65-F5344CB8AC3E}">
        <p14:creationId xmlns:p14="http://schemas.microsoft.com/office/powerpoint/2010/main" val="101105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200" dirty="0"/>
              <a:t>Attribute: Nature of data points (NATURE)</a:t>
            </a:r>
          </a:p>
        </p:txBody>
      </p:sp>
      <p:sp>
        <p:nvSpPr>
          <p:cNvPr id="27651" name="Rectangle 3"/>
          <p:cNvSpPr>
            <a:spLocks noGrp="1" noChangeArrowheads="1"/>
          </p:cNvSpPr>
          <p:nvPr>
            <p:ph idx="1"/>
          </p:nvPr>
        </p:nvSpPr>
        <p:spPr/>
        <p:txBody>
          <a:bodyPr>
            <a:normAutofit/>
          </a:bodyPr>
          <a:lstStyle/>
          <a:p>
            <a:pPr>
              <a:lnSpc>
                <a:spcPct val="110000"/>
              </a:lnSpc>
            </a:pPr>
            <a:r>
              <a:rPr lang="en-US" altLang="en-US" sz="2400" dirty="0"/>
              <a:t>Information on the production and dissemination of the data</a:t>
            </a:r>
          </a:p>
          <a:p>
            <a:pPr>
              <a:lnSpc>
                <a:spcPct val="110000"/>
              </a:lnSpc>
            </a:pPr>
            <a:r>
              <a:rPr lang="en-US" altLang="en-US" sz="2400" dirty="0"/>
              <a:t>Expresses whether a data point has been produced and disseminated by the country, estimated by international agencies, etc.</a:t>
            </a:r>
          </a:p>
          <a:p>
            <a:pPr>
              <a:lnSpc>
                <a:spcPct val="110000"/>
              </a:lnSpc>
            </a:pPr>
            <a:r>
              <a:rPr lang="en-US" altLang="en-US" sz="2400" dirty="0"/>
              <a:t>Normally set to C (Country Data) in  national reporting</a:t>
            </a:r>
          </a:p>
          <a:p>
            <a:pPr>
              <a:lnSpc>
                <a:spcPct val="90000"/>
              </a:lnSpc>
            </a:pPr>
            <a:r>
              <a:rPr lang="en-US" altLang="en-US" sz="2400" dirty="0"/>
              <a:t>Optional observation-level attribute</a:t>
            </a:r>
          </a:p>
        </p:txBody>
      </p:sp>
    </p:spTree>
    <p:extLst>
      <p:ext uri="{BB962C8B-B14F-4D97-AF65-F5344CB8AC3E}">
        <p14:creationId xmlns:p14="http://schemas.microsoft.com/office/powerpoint/2010/main" val="326264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en-US" dirty="0"/>
              <a:t>Attribute: Source details (SOURCE_DETAIL)</a:t>
            </a:r>
          </a:p>
        </p:txBody>
      </p:sp>
      <p:sp>
        <p:nvSpPr>
          <p:cNvPr id="28675" name="Rectangle 3"/>
          <p:cNvSpPr>
            <a:spLocks noGrp="1" noChangeArrowheads="1"/>
          </p:cNvSpPr>
          <p:nvPr>
            <p:ph type="body" idx="1"/>
          </p:nvPr>
        </p:nvSpPr>
        <p:spPr/>
        <p:txBody>
          <a:bodyPr>
            <a:normAutofit/>
          </a:bodyPr>
          <a:lstStyle/>
          <a:p>
            <a:r>
              <a:rPr lang="en-US" altLang="en-US" sz="2400" dirty="0"/>
              <a:t>Provides additional textual information on the data source, e.g. a specific survey that was used to generate the indicator.</a:t>
            </a:r>
          </a:p>
          <a:p>
            <a:r>
              <a:rPr lang="en-US" altLang="en-US" sz="2400" dirty="0"/>
              <a:t>Optional observation-level free-text attribute.</a:t>
            </a:r>
          </a:p>
          <a:p>
            <a:endParaRPr lang="en-US" altLang="en-US" sz="2400" dirty="0"/>
          </a:p>
        </p:txBody>
      </p:sp>
    </p:spTree>
    <p:extLst>
      <p:ext uri="{BB962C8B-B14F-4D97-AF65-F5344CB8AC3E}">
        <p14:creationId xmlns:p14="http://schemas.microsoft.com/office/powerpoint/2010/main" val="385312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D61A-D6D7-4B58-A102-C06294F3C5BE}"/>
              </a:ext>
            </a:extLst>
          </p:cNvPr>
          <p:cNvSpPr>
            <a:spLocks noGrp="1"/>
          </p:cNvSpPr>
          <p:nvPr>
            <p:ph type="title"/>
          </p:nvPr>
        </p:nvSpPr>
        <p:spPr/>
        <p:txBody>
          <a:bodyPr>
            <a:normAutofit/>
          </a:bodyPr>
          <a:lstStyle/>
          <a:p>
            <a:r>
              <a:rPr lang="en-US" altLang="en-US" dirty="0"/>
              <a:t>SDG Data Structure Definition</a:t>
            </a:r>
            <a:endParaRPr lang="en-US" dirty="0"/>
          </a:p>
        </p:txBody>
      </p:sp>
      <p:sp>
        <p:nvSpPr>
          <p:cNvPr id="3" name="Content Placeholder 2">
            <a:extLst>
              <a:ext uri="{FF2B5EF4-FFF2-40B4-BE49-F238E27FC236}">
                <a16:creationId xmlns:a16="http://schemas.microsoft.com/office/drawing/2014/main" id="{E765007D-AA62-41B7-A9E4-0B62B538547D}"/>
              </a:ext>
            </a:extLst>
          </p:cNvPr>
          <p:cNvSpPr>
            <a:spLocks noGrp="1"/>
          </p:cNvSpPr>
          <p:nvPr>
            <p:ph idx="1"/>
          </p:nvPr>
        </p:nvSpPr>
        <p:spPr/>
        <p:txBody>
          <a:bodyPr/>
          <a:lstStyle/>
          <a:p>
            <a:r>
              <a:rPr lang="en-US" dirty="0"/>
              <a:t>A single DSD is used for all SDG indicators</a:t>
            </a:r>
          </a:p>
          <a:p>
            <a:r>
              <a:rPr lang="en-US" dirty="0"/>
              <a:t>Support for diverse indicators means not all dimensions are applicable in all cases</a:t>
            </a:r>
          </a:p>
          <a:p>
            <a:pPr lvl="1"/>
            <a:r>
              <a:rPr lang="en-US" dirty="0"/>
              <a:t>E.g. AGE is not applicable to indicator “Land area covered by forest”</a:t>
            </a:r>
            <a:endParaRPr lang="ar-LB" dirty="0"/>
          </a:p>
          <a:p>
            <a:pPr lvl="1"/>
            <a:r>
              <a:rPr lang="en-US" dirty="0"/>
              <a:t>Value </a:t>
            </a:r>
            <a:r>
              <a:rPr lang="en-US" b="1" dirty="0"/>
              <a:t>_T</a:t>
            </a:r>
            <a:r>
              <a:rPr lang="en-US" dirty="0"/>
              <a:t> (no breakdown) is used when an dimension is not applicable.</a:t>
            </a:r>
          </a:p>
          <a:p>
            <a:endParaRPr lang="en-US" dirty="0"/>
          </a:p>
        </p:txBody>
      </p:sp>
    </p:spTree>
    <p:extLst>
      <p:ext uri="{BB962C8B-B14F-4D97-AF65-F5344CB8AC3E}">
        <p14:creationId xmlns:p14="http://schemas.microsoft.com/office/powerpoint/2010/main" val="2037387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eaLnBrk="1" hangingPunct="1"/>
            <a:r>
              <a:rPr lang="en-US" altLang="en-US" dirty="0"/>
              <a:t>Attributes: UPPER_BOUND and LOWER_BOUND</a:t>
            </a:r>
          </a:p>
        </p:txBody>
      </p:sp>
      <p:sp>
        <p:nvSpPr>
          <p:cNvPr id="29699" name="Content Placeholder 2"/>
          <p:cNvSpPr>
            <a:spLocks noGrp="1"/>
          </p:cNvSpPr>
          <p:nvPr>
            <p:ph idx="1"/>
          </p:nvPr>
        </p:nvSpPr>
        <p:spPr/>
        <p:txBody>
          <a:bodyPr>
            <a:normAutofit/>
          </a:bodyPr>
          <a:lstStyle/>
          <a:p>
            <a:r>
              <a:rPr lang="en-US" altLang="en-US" dirty="0"/>
              <a:t>Where the observation value represents a point estimate, can be used to convey the Upper and Lower bounds</a:t>
            </a:r>
          </a:p>
          <a:p>
            <a:r>
              <a:rPr lang="en-US" altLang="en-US" dirty="0"/>
              <a:t>Optional observation-level attributes</a:t>
            </a:r>
            <a:endParaRPr lang="en-US" altLang="en-US" sz="2400" dirty="0"/>
          </a:p>
        </p:txBody>
      </p:sp>
    </p:spTree>
    <p:extLst>
      <p:ext uri="{BB962C8B-B14F-4D97-AF65-F5344CB8AC3E}">
        <p14:creationId xmlns:p14="http://schemas.microsoft.com/office/powerpoint/2010/main" val="172724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05001" y="301625"/>
            <a:ext cx="8302626" cy="1143000"/>
          </a:xfrm>
        </p:spPr>
        <p:txBody>
          <a:bodyPr>
            <a:normAutofit/>
          </a:bodyPr>
          <a:lstStyle/>
          <a:p>
            <a:pPr eaLnBrk="1" hangingPunct="1"/>
            <a:r>
              <a:rPr lang="en-US" altLang="en-US" dirty="0"/>
              <a:t>Attributes: Footnotes (COMMENT_OBS and COMMENT_TS)</a:t>
            </a:r>
          </a:p>
        </p:txBody>
      </p:sp>
      <p:sp>
        <p:nvSpPr>
          <p:cNvPr id="30723" name="Rectangle 3"/>
          <p:cNvSpPr>
            <a:spLocks noGrp="1" noChangeArrowheads="1"/>
          </p:cNvSpPr>
          <p:nvPr>
            <p:ph type="body" idx="1"/>
          </p:nvPr>
        </p:nvSpPr>
        <p:spPr>
          <a:xfrm>
            <a:off x="1905000" y="1600200"/>
            <a:ext cx="9601200" cy="5105400"/>
          </a:xfrm>
        </p:spPr>
        <p:txBody>
          <a:bodyPr/>
          <a:lstStyle/>
          <a:p>
            <a:pPr eaLnBrk="1" hangingPunct="1"/>
            <a:r>
              <a:rPr lang="en-US" altLang="en-US" dirty="0"/>
              <a:t>“Additional information on specific aspects of each observation, such as how the observation was computed/estimated or details that could affect the comparability of this data point with others in a time series.”</a:t>
            </a:r>
          </a:p>
          <a:p>
            <a:pPr eaLnBrk="1" hangingPunct="1"/>
            <a:r>
              <a:rPr lang="en-US" altLang="en-US" dirty="0"/>
              <a:t>Attribute COMMENT_OBS is used for observation-level footnotes, and COMMENT_TS for time series-level footnotes. Both are optional.</a:t>
            </a:r>
          </a:p>
        </p:txBody>
      </p:sp>
      <p:sp>
        <p:nvSpPr>
          <p:cNvPr id="2" name="Slide Number Placeholder 1"/>
          <p:cNvSpPr>
            <a:spLocks noGrp="1"/>
          </p:cNvSpPr>
          <p:nvPr>
            <p:ph type="sldNum" sz="quarter" idx="12"/>
          </p:nvPr>
        </p:nvSpPr>
        <p:spPr/>
        <p:txBody>
          <a:bodyPr/>
          <a:lstStyle/>
          <a:p>
            <a:pPr>
              <a:defRPr/>
            </a:pPr>
            <a:fld id="{8FA0C3B1-2717-411D-BC8E-B398C13902CD}" type="slidenum">
              <a:rPr lang="en-US" altLang="en-US" smtClean="0"/>
              <a:pPr>
                <a:defRPr/>
              </a:pPr>
              <a:t>31</a:t>
            </a:fld>
            <a:endParaRPr lang="en-US" altLang="en-US"/>
          </a:p>
        </p:txBody>
      </p:sp>
    </p:spTree>
    <p:extLst>
      <p:ext uri="{BB962C8B-B14F-4D97-AF65-F5344CB8AC3E}">
        <p14:creationId xmlns:p14="http://schemas.microsoft.com/office/powerpoint/2010/main" val="2719571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2A81-CACB-4644-8E13-A7FCBB60BCCF}"/>
              </a:ext>
            </a:extLst>
          </p:cNvPr>
          <p:cNvSpPr>
            <a:spLocks noGrp="1"/>
          </p:cNvSpPr>
          <p:nvPr>
            <p:ph type="title"/>
          </p:nvPr>
        </p:nvSpPr>
        <p:spPr/>
        <p:txBody>
          <a:bodyPr/>
          <a:lstStyle/>
          <a:p>
            <a:r>
              <a:rPr lang="en-US" dirty="0"/>
              <a:t>Attribute: GEO_INFO_URL</a:t>
            </a:r>
          </a:p>
        </p:txBody>
      </p:sp>
      <p:sp>
        <p:nvSpPr>
          <p:cNvPr id="3" name="Content Placeholder 2">
            <a:extLst>
              <a:ext uri="{FF2B5EF4-FFF2-40B4-BE49-F238E27FC236}">
                <a16:creationId xmlns:a16="http://schemas.microsoft.com/office/drawing/2014/main" id="{B049158D-AC82-4153-9D59-A54EA6B644F7}"/>
              </a:ext>
            </a:extLst>
          </p:cNvPr>
          <p:cNvSpPr>
            <a:spLocks noGrp="1"/>
          </p:cNvSpPr>
          <p:nvPr>
            <p:ph idx="1"/>
          </p:nvPr>
        </p:nvSpPr>
        <p:spPr/>
        <p:txBody>
          <a:bodyPr/>
          <a:lstStyle/>
          <a:p>
            <a:r>
              <a:rPr lang="en-US" dirty="0"/>
              <a:t>Provides web address of a geoinformation file. Used in conjunction with attribute GEO_INFO_TYPE.</a:t>
            </a:r>
          </a:p>
          <a:p>
            <a:r>
              <a:rPr lang="en-US" dirty="0"/>
              <a:t>Optional time series-level attribute.</a:t>
            </a:r>
          </a:p>
          <a:p>
            <a:endParaRPr lang="en-US" dirty="0"/>
          </a:p>
        </p:txBody>
      </p:sp>
      <p:sp>
        <p:nvSpPr>
          <p:cNvPr id="4" name="Slide Number Placeholder 3"/>
          <p:cNvSpPr>
            <a:spLocks noGrp="1"/>
          </p:cNvSpPr>
          <p:nvPr>
            <p:ph type="sldNum" sz="quarter" idx="12"/>
          </p:nvPr>
        </p:nvSpPr>
        <p:spPr/>
        <p:txBody>
          <a:bodyPr/>
          <a:lstStyle/>
          <a:p>
            <a:pPr>
              <a:defRPr/>
            </a:pPr>
            <a:fld id="{8FA0C3B1-2717-411D-BC8E-B398C13902CD}" type="slidenum">
              <a:rPr lang="en-US" altLang="en-US" smtClean="0"/>
              <a:pPr>
                <a:defRPr/>
              </a:pPr>
              <a:t>32</a:t>
            </a:fld>
            <a:endParaRPr lang="en-US" altLang="en-US"/>
          </a:p>
        </p:txBody>
      </p:sp>
    </p:spTree>
    <p:extLst>
      <p:ext uri="{BB962C8B-B14F-4D97-AF65-F5344CB8AC3E}">
        <p14:creationId xmlns:p14="http://schemas.microsoft.com/office/powerpoint/2010/main" val="4209333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9DC-B087-4EF0-A766-CACC1BFBF627}"/>
              </a:ext>
            </a:extLst>
          </p:cNvPr>
          <p:cNvSpPr>
            <a:spLocks noGrp="1"/>
          </p:cNvSpPr>
          <p:nvPr>
            <p:ph type="title"/>
          </p:nvPr>
        </p:nvSpPr>
        <p:spPr/>
        <p:txBody>
          <a:bodyPr/>
          <a:lstStyle/>
          <a:p>
            <a:r>
              <a:rPr lang="en-US" dirty="0"/>
              <a:t>Attribute: GEO_INFO_TYPE</a:t>
            </a:r>
          </a:p>
        </p:txBody>
      </p:sp>
      <p:sp>
        <p:nvSpPr>
          <p:cNvPr id="3" name="Content Placeholder 2">
            <a:extLst>
              <a:ext uri="{FF2B5EF4-FFF2-40B4-BE49-F238E27FC236}">
                <a16:creationId xmlns:a16="http://schemas.microsoft.com/office/drawing/2014/main" id="{D7B58558-E2EE-4DF2-A155-370D05D1B6DB}"/>
              </a:ext>
            </a:extLst>
          </p:cNvPr>
          <p:cNvSpPr>
            <a:spLocks noGrp="1"/>
          </p:cNvSpPr>
          <p:nvPr>
            <p:ph idx="1"/>
          </p:nvPr>
        </p:nvSpPr>
        <p:spPr/>
        <p:txBody>
          <a:bodyPr/>
          <a:lstStyle/>
          <a:p>
            <a:r>
              <a:rPr lang="en-US" dirty="0"/>
              <a:t>Specifies type of geoinformation file provided in attribute GEO_INFO_URL.</a:t>
            </a:r>
          </a:p>
          <a:p>
            <a:r>
              <a:rPr lang="en-US" dirty="0"/>
              <a:t>Optional time series-level attribute.</a:t>
            </a:r>
          </a:p>
        </p:txBody>
      </p:sp>
      <p:sp>
        <p:nvSpPr>
          <p:cNvPr id="4" name="Slide Number Placeholder 3"/>
          <p:cNvSpPr>
            <a:spLocks noGrp="1"/>
          </p:cNvSpPr>
          <p:nvPr>
            <p:ph type="sldNum" sz="quarter" idx="12"/>
          </p:nvPr>
        </p:nvSpPr>
        <p:spPr/>
        <p:txBody>
          <a:bodyPr/>
          <a:lstStyle/>
          <a:p>
            <a:pPr>
              <a:defRPr/>
            </a:pPr>
            <a:fld id="{8FA0C3B1-2717-411D-BC8E-B398C13902CD}" type="slidenum">
              <a:rPr lang="en-US" altLang="en-US" smtClean="0"/>
              <a:pPr>
                <a:defRPr/>
              </a:pPr>
              <a:t>33</a:t>
            </a:fld>
            <a:endParaRPr lang="en-US" altLang="en-US"/>
          </a:p>
        </p:txBody>
      </p:sp>
    </p:spTree>
    <p:extLst>
      <p:ext uri="{BB962C8B-B14F-4D97-AF65-F5344CB8AC3E}">
        <p14:creationId xmlns:p14="http://schemas.microsoft.com/office/powerpoint/2010/main" val="2700284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B475-85AB-43E1-AD3E-A06AAF186976}"/>
              </a:ext>
            </a:extLst>
          </p:cNvPr>
          <p:cNvSpPr>
            <a:spLocks noGrp="1"/>
          </p:cNvSpPr>
          <p:nvPr>
            <p:ph type="title"/>
          </p:nvPr>
        </p:nvSpPr>
        <p:spPr/>
        <p:txBody>
          <a:bodyPr/>
          <a:lstStyle/>
          <a:p>
            <a:r>
              <a:rPr lang="en-US" dirty="0"/>
              <a:t>SDG Global Dataflows</a:t>
            </a:r>
          </a:p>
        </p:txBody>
      </p:sp>
      <p:sp>
        <p:nvSpPr>
          <p:cNvPr id="3" name="Content Placeholder 2">
            <a:extLst>
              <a:ext uri="{FF2B5EF4-FFF2-40B4-BE49-F238E27FC236}">
                <a16:creationId xmlns:a16="http://schemas.microsoft.com/office/drawing/2014/main" id="{8BB492CD-9A34-4269-924C-89A4532AE694}"/>
              </a:ext>
            </a:extLst>
          </p:cNvPr>
          <p:cNvSpPr>
            <a:spLocks noGrp="1"/>
          </p:cNvSpPr>
          <p:nvPr>
            <p:ph idx="1"/>
          </p:nvPr>
        </p:nvSpPr>
        <p:spPr/>
        <p:txBody>
          <a:bodyPr/>
          <a:lstStyle/>
          <a:p>
            <a:r>
              <a:rPr lang="en-US" b="1" dirty="0"/>
              <a:t>DF_SDG_GLH </a:t>
            </a:r>
            <a:r>
              <a:rPr lang="en-US" dirty="0"/>
              <a:t>– Harmonized Global Dataflow. This dataflow is used by the Custodian Agencies to report SDG indicators that are part of the global dataset, regardless of how the data was obtained. This dataflow is also used to disseminate the global dataset at the SDMX API.</a:t>
            </a:r>
          </a:p>
          <a:p>
            <a:r>
              <a:rPr lang="en-US" b="1" dirty="0"/>
              <a:t>DF_SDG_GLC </a:t>
            </a:r>
            <a:r>
              <a:rPr lang="en-US" dirty="0"/>
              <a:t>– Country Global Dataflow. This data is used by countries to report data to UNSD, as well as to disseminate national data in compliance with the SDG Global DSD.</a:t>
            </a:r>
          </a:p>
        </p:txBody>
      </p:sp>
    </p:spTree>
    <p:extLst>
      <p:ext uri="{BB962C8B-B14F-4D97-AF65-F5344CB8AC3E}">
        <p14:creationId xmlns:p14="http://schemas.microsoft.com/office/powerpoint/2010/main" val="3989938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38EA-1F46-4914-9722-F5D49A0FF7CD}"/>
              </a:ext>
            </a:extLst>
          </p:cNvPr>
          <p:cNvSpPr>
            <a:spLocks noGrp="1"/>
          </p:cNvSpPr>
          <p:nvPr>
            <p:ph type="title"/>
          </p:nvPr>
        </p:nvSpPr>
        <p:spPr/>
        <p:txBody>
          <a:bodyPr/>
          <a:lstStyle/>
          <a:p>
            <a:r>
              <a:rPr lang="en-US" dirty="0"/>
              <a:t>SDG Cube Region Content Constraints</a:t>
            </a:r>
          </a:p>
        </p:txBody>
      </p:sp>
      <p:sp>
        <p:nvSpPr>
          <p:cNvPr id="3" name="Content Placeholder 2">
            <a:extLst>
              <a:ext uri="{FF2B5EF4-FFF2-40B4-BE49-F238E27FC236}">
                <a16:creationId xmlns:a16="http://schemas.microsoft.com/office/drawing/2014/main" id="{86F6D046-DBF6-4ADA-A2C8-F147E8A1AC85}"/>
              </a:ext>
            </a:extLst>
          </p:cNvPr>
          <p:cNvSpPr>
            <a:spLocks noGrp="1"/>
          </p:cNvSpPr>
          <p:nvPr>
            <p:ph idx="1"/>
          </p:nvPr>
        </p:nvSpPr>
        <p:spPr/>
        <p:txBody>
          <a:bodyPr/>
          <a:lstStyle/>
          <a:p>
            <a:r>
              <a:rPr lang="en-US" b="1" dirty="0"/>
              <a:t>CN_SDG_GLC</a:t>
            </a:r>
            <a:r>
              <a:rPr lang="en-US" dirty="0"/>
              <a:t>, attached to dataflow </a:t>
            </a:r>
            <a:r>
              <a:rPr lang="en-US" b="1" dirty="0"/>
              <a:t>DF_SDG_GLC</a:t>
            </a:r>
          </a:p>
          <a:p>
            <a:pPr lvl="1"/>
            <a:r>
              <a:rPr lang="en-US" dirty="0"/>
              <a:t>Restricts the dimension </a:t>
            </a:r>
            <a:r>
              <a:rPr lang="en-US" b="1" dirty="0"/>
              <a:t>REPORTING_TYPE </a:t>
            </a:r>
            <a:r>
              <a:rPr lang="en-US" dirty="0"/>
              <a:t>to code </a:t>
            </a:r>
            <a:r>
              <a:rPr lang="en-US" b="1" dirty="0"/>
              <a:t>N</a:t>
            </a:r>
            <a:r>
              <a:rPr lang="en-US" dirty="0"/>
              <a:t> (“National”)</a:t>
            </a:r>
          </a:p>
          <a:p>
            <a:pPr lvl="1"/>
            <a:r>
              <a:rPr lang="en-US" dirty="0"/>
              <a:t>Ensures that data from countries always have REPORTING_TYPE=N, i.e. the countries always use correct Reporting Type for national dataset.</a:t>
            </a:r>
          </a:p>
          <a:p>
            <a:r>
              <a:rPr lang="en-US" b="1" dirty="0"/>
              <a:t>CN_SDG_GLH</a:t>
            </a:r>
            <a:r>
              <a:rPr lang="en-US" dirty="0"/>
              <a:t>, attached to dataflow </a:t>
            </a:r>
            <a:r>
              <a:rPr lang="en-US" b="1" dirty="0"/>
              <a:t>DF_SDG_GLH</a:t>
            </a:r>
          </a:p>
          <a:p>
            <a:pPr lvl="1"/>
            <a:r>
              <a:rPr lang="en-US" dirty="0"/>
              <a:t>Restricts the dimension REPORTING_TYPE to code G (“Global”)</a:t>
            </a:r>
          </a:p>
          <a:p>
            <a:pPr lvl="1"/>
            <a:r>
              <a:rPr lang="en-US" dirty="0"/>
              <a:t>Ensures that data from custodian agencies always have REPORTING_TYPE=G, i.e. the agencies always use correct Reporting Type for the global dataset.</a:t>
            </a:r>
          </a:p>
        </p:txBody>
      </p:sp>
    </p:spTree>
    <p:extLst>
      <p:ext uri="{BB962C8B-B14F-4D97-AF65-F5344CB8AC3E}">
        <p14:creationId xmlns:p14="http://schemas.microsoft.com/office/powerpoint/2010/main" val="514061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B154-5677-4D09-B8CE-1C6ECEE7DFCF}"/>
              </a:ext>
            </a:extLst>
          </p:cNvPr>
          <p:cNvSpPr>
            <a:spLocks noGrp="1"/>
          </p:cNvSpPr>
          <p:nvPr>
            <p:ph type="title"/>
          </p:nvPr>
        </p:nvSpPr>
        <p:spPr/>
        <p:txBody>
          <a:bodyPr/>
          <a:lstStyle/>
          <a:p>
            <a:r>
              <a:rPr lang="en-US" dirty="0"/>
              <a:t>SDG Series Content Constraints</a:t>
            </a:r>
          </a:p>
        </p:txBody>
      </p:sp>
      <p:sp>
        <p:nvSpPr>
          <p:cNvPr id="3" name="Content Placeholder 2">
            <a:extLst>
              <a:ext uri="{FF2B5EF4-FFF2-40B4-BE49-F238E27FC236}">
                <a16:creationId xmlns:a16="http://schemas.microsoft.com/office/drawing/2014/main" id="{44F44669-93FC-483C-A51B-4F10BC9DB699}"/>
              </a:ext>
            </a:extLst>
          </p:cNvPr>
          <p:cNvSpPr>
            <a:spLocks noGrp="1"/>
          </p:cNvSpPr>
          <p:nvPr>
            <p:ph idx="1"/>
          </p:nvPr>
        </p:nvSpPr>
        <p:spPr/>
        <p:txBody>
          <a:bodyPr/>
          <a:lstStyle/>
          <a:p>
            <a:r>
              <a:rPr lang="en-US" b="1" dirty="0"/>
              <a:t>CN_SERIES_SDG_GLC</a:t>
            </a:r>
            <a:r>
              <a:rPr lang="en-US" dirty="0"/>
              <a:t>, attached to dataflow </a:t>
            </a:r>
            <a:r>
              <a:rPr lang="en-US" b="1" dirty="0"/>
              <a:t>DF_SDG_GLC</a:t>
            </a:r>
          </a:p>
          <a:p>
            <a:r>
              <a:rPr lang="en-US" b="1" dirty="0"/>
              <a:t>CN_SERIES_SDG_GLH</a:t>
            </a:r>
            <a:r>
              <a:rPr lang="en-US" dirty="0"/>
              <a:t>, attached to dataflow </a:t>
            </a:r>
            <a:r>
              <a:rPr lang="en-US" b="1" dirty="0"/>
              <a:t>DF_SDG_GLH</a:t>
            </a:r>
          </a:p>
          <a:p>
            <a:r>
              <a:rPr lang="en-US" dirty="0"/>
              <a:t>Although separate, the constraints are identical in terms of content</a:t>
            </a:r>
          </a:p>
          <a:p>
            <a:pPr lvl="1"/>
            <a:r>
              <a:rPr lang="en-US" dirty="0"/>
              <a:t>For practical reasons and to make them future-proof</a:t>
            </a:r>
          </a:p>
          <a:p>
            <a:r>
              <a:rPr lang="en-US" dirty="0"/>
              <a:t>Provide all valid combinations of SDG dimensions.</a:t>
            </a:r>
          </a:p>
          <a:p>
            <a:r>
              <a:rPr lang="en-US" dirty="0"/>
              <a:t>Can be downloaded from the </a:t>
            </a:r>
            <a:r>
              <a:rPr lang="en-US" dirty="0">
                <a:hlinkClick r:id="rId2"/>
              </a:rPr>
              <a:t>SDMX Global Registry </a:t>
            </a:r>
            <a:r>
              <a:rPr lang="en-US" dirty="0"/>
              <a:t>or </a:t>
            </a:r>
            <a:r>
              <a:rPr lang="en-US" dirty="0">
                <a:hlinkClick r:id="rId3"/>
              </a:rPr>
              <a:t>SDMX-SDG page</a:t>
            </a:r>
            <a:r>
              <a:rPr lang="en-US" dirty="0"/>
              <a:t>.</a:t>
            </a:r>
          </a:p>
          <a:p>
            <a:r>
              <a:rPr lang="en-US" dirty="0"/>
              <a:t>An </a:t>
            </a:r>
            <a:r>
              <a:rPr lang="en-US" dirty="0">
                <a:hlinkClick r:id="rId4"/>
              </a:rPr>
              <a:t>Excel matrix </a:t>
            </a:r>
            <a:r>
              <a:rPr lang="en-US" dirty="0"/>
              <a:t>representing the series content constraints can also be downloaded from the SDMX-SDG page.</a:t>
            </a:r>
          </a:p>
          <a:p>
            <a:endParaRPr lang="en-US" dirty="0"/>
          </a:p>
          <a:p>
            <a:endParaRPr lang="en-US" dirty="0"/>
          </a:p>
        </p:txBody>
      </p:sp>
    </p:spTree>
    <p:extLst>
      <p:ext uri="{BB962C8B-B14F-4D97-AF65-F5344CB8AC3E}">
        <p14:creationId xmlns:p14="http://schemas.microsoft.com/office/powerpoint/2010/main" val="4192765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30C8-CF7C-4CAC-B595-AF341C921A86}"/>
              </a:ext>
            </a:extLst>
          </p:cNvPr>
          <p:cNvSpPr>
            <a:spLocks noGrp="1"/>
          </p:cNvSpPr>
          <p:nvPr>
            <p:ph type="title"/>
          </p:nvPr>
        </p:nvSpPr>
        <p:spPr/>
        <p:txBody>
          <a:bodyPr/>
          <a:lstStyle/>
          <a:p>
            <a:r>
              <a:rPr lang="en-US" dirty="0"/>
              <a:t>SDG Content Constraints Matrix</a:t>
            </a:r>
          </a:p>
        </p:txBody>
      </p:sp>
      <p:sp>
        <p:nvSpPr>
          <p:cNvPr id="3" name="Content Placeholder 2">
            <a:extLst>
              <a:ext uri="{FF2B5EF4-FFF2-40B4-BE49-F238E27FC236}">
                <a16:creationId xmlns:a16="http://schemas.microsoft.com/office/drawing/2014/main" id="{4A8E8A23-DB2A-4005-8843-1F7DD5B2A881}"/>
              </a:ext>
            </a:extLst>
          </p:cNvPr>
          <p:cNvSpPr>
            <a:spLocks noGrp="1"/>
          </p:cNvSpPr>
          <p:nvPr>
            <p:ph idx="1"/>
          </p:nvPr>
        </p:nvSpPr>
        <p:spPr/>
        <p:txBody>
          <a:bodyPr/>
          <a:lstStyle/>
          <a:p>
            <a:r>
              <a:rPr lang="en-US" dirty="0"/>
              <a:t>Informal representation of SDG series content constraints in CSV/Excel</a:t>
            </a:r>
          </a:p>
          <a:p>
            <a:r>
              <a:rPr lang="en-US" dirty="0"/>
              <a:t>Can be used to determine how to correctly map an SDG series</a:t>
            </a:r>
          </a:p>
          <a:p>
            <a:endParaRPr lang="en-US" dirty="0"/>
          </a:p>
        </p:txBody>
      </p:sp>
      <p:pic>
        <p:nvPicPr>
          <p:cNvPr id="7" name="Picture 6">
            <a:extLst>
              <a:ext uri="{FF2B5EF4-FFF2-40B4-BE49-F238E27FC236}">
                <a16:creationId xmlns:a16="http://schemas.microsoft.com/office/drawing/2014/main" id="{98B612BE-0E6B-409B-A8BD-0694A9AC9EC1}"/>
              </a:ext>
            </a:extLst>
          </p:cNvPr>
          <p:cNvPicPr>
            <a:picLocks noChangeAspect="1"/>
          </p:cNvPicPr>
          <p:nvPr/>
        </p:nvPicPr>
        <p:blipFill>
          <a:blip r:embed="rId2"/>
          <a:stretch>
            <a:fillRect/>
          </a:stretch>
        </p:blipFill>
        <p:spPr>
          <a:xfrm>
            <a:off x="319595" y="3213716"/>
            <a:ext cx="11122301" cy="1989024"/>
          </a:xfrm>
          <a:prstGeom prst="rect">
            <a:avLst/>
          </a:prstGeom>
        </p:spPr>
      </p:pic>
    </p:spTree>
    <p:extLst>
      <p:ext uri="{BB962C8B-B14F-4D97-AF65-F5344CB8AC3E}">
        <p14:creationId xmlns:p14="http://schemas.microsoft.com/office/powerpoint/2010/main" val="2006007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A70D-9C4A-45FF-8CB6-84EA8E6F8D61}"/>
              </a:ext>
            </a:extLst>
          </p:cNvPr>
          <p:cNvSpPr>
            <a:spLocks noGrp="1"/>
          </p:cNvSpPr>
          <p:nvPr>
            <p:ph type="title"/>
          </p:nvPr>
        </p:nvSpPr>
        <p:spPr>
          <a:xfrm>
            <a:off x="1132533" y="136366"/>
            <a:ext cx="9926934" cy="834013"/>
          </a:xfrm>
        </p:spPr>
        <p:txBody>
          <a:bodyPr/>
          <a:lstStyle/>
          <a:p>
            <a:r>
              <a:rPr lang="en-US" dirty="0"/>
              <a:t>Diagram of SDG artefacts</a:t>
            </a:r>
          </a:p>
        </p:txBody>
      </p:sp>
      <p:sp>
        <p:nvSpPr>
          <p:cNvPr id="4" name="Rectangle: Rounded Corners 3">
            <a:extLst>
              <a:ext uri="{FF2B5EF4-FFF2-40B4-BE49-F238E27FC236}">
                <a16:creationId xmlns:a16="http://schemas.microsoft.com/office/drawing/2014/main" id="{78E7098C-8F79-4CA5-9E45-C59CC7E894B6}"/>
              </a:ext>
            </a:extLst>
          </p:cNvPr>
          <p:cNvSpPr/>
          <p:nvPr/>
        </p:nvSpPr>
        <p:spPr>
          <a:xfrm>
            <a:off x="5165770" y="1803227"/>
            <a:ext cx="155845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SDG</a:t>
            </a:r>
          </a:p>
        </p:txBody>
      </p:sp>
      <p:sp>
        <p:nvSpPr>
          <p:cNvPr id="8" name="TextBox 7">
            <a:extLst>
              <a:ext uri="{FF2B5EF4-FFF2-40B4-BE49-F238E27FC236}">
                <a16:creationId xmlns:a16="http://schemas.microsoft.com/office/drawing/2014/main" id="{C9371855-F7DD-4206-91D2-3BE687367150}"/>
              </a:ext>
            </a:extLst>
          </p:cNvPr>
          <p:cNvSpPr txBox="1"/>
          <p:nvPr/>
        </p:nvSpPr>
        <p:spPr>
          <a:xfrm>
            <a:off x="5678738" y="1447365"/>
            <a:ext cx="532518" cy="338554"/>
          </a:xfrm>
          <a:prstGeom prst="rect">
            <a:avLst/>
          </a:prstGeom>
          <a:noFill/>
        </p:spPr>
        <p:txBody>
          <a:bodyPr wrap="none" rtlCol="0">
            <a:spAutoFit/>
          </a:bodyPr>
          <a:lstStyle>
            <a:defPPr>
              <a:defRPr lang="en-US"/>
            </a:defPPr>
            <a:lvl1pPr>
              <a:defRPr sz="1600" b="1"/>
            </a:lvl1pPr>
          </a:lstStyle>
          <a:p>
            <a:r>
              <a:rPr lang="en-US" dirty="0"/>
              <a:t>DSD</a:t>
            </a:r>
          </a:p>
        </p:txBody>
      </p:sp>
      <p:sp>
        <p:nvSpPr>
          <p:cNvPr id="9" name="Rectangle: Rounded Corners 8">
            <a:extLst>
              <a:ext uri="{FF2B5EF4-FFF2-40B4-BE49-F238E27FC236}">
                <a16:creationId xmlns:a16="http://schemas.microsoft.com/office/drawing/2014/main" id="{C0EC7B55-51F4-4BE6-98F8-AEFD1AF33247}"/>
              </a:ext>
            </a:extLst>
          </p:cNvPr>
          <p:cNvSpPr/>
          <p:nvPr/>
        </p:nvSpPr>
        <p:spPr>
          <a:xfrm>
            <a:off x="1269198" y="1825862"/>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SDG_CONCEPTS</a:t>
            </a:r>
          </a:p>
        </p:txBody>
      </p:sp>
      <p:sp>
        <p:nvSpPr>
          <p:cNvPr id="10" name="TextBox 9">
            <a:extLst>
              <a:ext uri="{FF2B5EF4-FFF2-40B4-BE49-F238E27FC236}">
                <a16:creationId xmlns:a16="http://schemas.microsoft.com/office/drawing/2014/main" id="{3B43C7F4-D563-4229-94B8-B806248C1BC6}"/>
              </a:ext>
            </a:extLst>
          </p:cNvPr>
          <p:cNvSpPr txBox="1"/>
          <p:nvPr/>
        </p:nvSpPr>
        <p:spPr>
          <a:xfrm>
            <a:off x="1598866" y="1456530"/>
            <a:ext cx="1597681" cy="338554"/>
          </a:xfrm>
          <a:prstGeom prst="rect">
            <a:avLst/>
          </a:prstGeom>
          <a:noFill/>
        </p:spPr>
        <p:txBody>
          <a:bodyPr wrap="none" rtlCol="0">
            <a:spAutoFit/>
          </a:bodyPr>
          <a:lstStyle/>
          <a:p>
            <a:r>
              <a:rPr lang="en-US" sz="1600" b="1" dirty="0"/>
              <a:t>Concept Scheme</a:t>
            </a:r>
          </a:p>
        </p:txBody>
      </p:sp>
      <p:sp>
        <p:nvSpPr>
          <p:cNvPr id="13" name="Rectangle: Rounded Corners 12">
            <a:extLst>
              <a:ext uri="{FF2B5EF4-FFF2-40B4-BE49-F238E27FC236}">
                <a16:creationId xmlns:a16="http://schemas.microsoft.com/office/drawing/2014/main" id="{978A397A-F96D-4991-BDF0-A01C5D2FA710}"/>
              </a:ext>
            </a:extLst>
          </p:cNvPr>
          <p:cNvSpPr/>
          <p:nvPr/>
        </p:nvSpPr>
        <p:spPr>
          <a:xfrm>
            <a:off x="9034694" y="1184629"/>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CL_FREQ</a:t>
            </a:r>
          </a:p>
        </p:txBody>
      </p:sp>
      <p:sp>
        <p:nvSpPr>
          <p:cNvPr id="14" name="Rectangle: Rounded Corners 13">
            <a:extLst>
              <a:ext uri="{FF2B5EF4-FFF2-40B4-BE49-F238E27FC236}">
                <a16:creationId xmlns:a16="http://schemas.microsoft.com/office/drawing/2014/main" id="{A27654AA-4F02-4037-A5D0-C074F2346FC9}"/>
              </a:ext>
            </a:extLst>
          </p:cNvPr>
          <p:cNvSpPr/>
          <p:nvPr/>
        </p:nvSpPr>
        <p:spPr>
          <a:xfrm>
            <a:off x="9034694" y="2220122"/>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CL_PRODUCT</a:t>
            </a:r>
          </a:p>
        </p:txBody>
      </p:sp>
      <p:sp>
        <p:nvSpPr>
          <p:cNvPr id="15" name="TextBox 14">
            <a:extLst>
              <a:ext uri="{FF2B5EF4-FFF2-40B4-BE49-F238E27FC236}">
                <a16:creationId xmlns:a16="http://schemas.microsoft.com/office/drawing/2014/main" id="{DFC24DC6-6E1D-420B-ADE6-725F39C96E12}"/>
              </a:ext>
            </a:extLst>
          </p:cNvPr>
          <p:cNvSpPr txBox="1"/>
          <p:nvPr/>
        </p:nvSpPr>
        <p:spPr>
          <a:xfrm>
            <a:off x="9682556" y="874019"/>
            <a:ext cx="922047" cy="307777"/>
          </a:xfrm>
          <a:prstGeom prst="rect">
            <a:avLst/>
          </a:prstGeom>
          <a:noFill/>
        </p:spPr>
        <p:txBody>
          <a:bodyPr wrap="none" rtlCol="0">
            <a:spAutoFit/>
          </a:bodyPr>
          <a:lstStyle>
            <a:defPPr>
              <a:defRPr lang="en-US"/>
            </a:defPPr>
            <a:lvl1pPr>
              <a:defRPr sz="1600" b="1"/>
            </a:lvl1pPr>
          </a:lstStyle>
          <a:p>
            <a:r>
              <a:rPr lang="en-US" dirty="0" err="1"/>
              <a:t>Codelists</a:t>
            </a:r>
            <a:endParaRPr lang="en-US" dirty="0"/>
          </a:p>
        </p:txBody>
      </p:sp>
      <p:sp>
        <p:nvSpPr>
          <p:cNvPr id="16" name="TextBox 15">
            <a:extLst>
              <a:ext uri="{FF2B5EF4-FFF2-40B4-BE49-F238E27FC236}">
                <a16:creationId xmlns:a16="http://schemas.microsoft.com/office/drawing/2014/main" id="{A7D82DAD-FC8A-4ACA-BFAA-0A8E6485E16A}"/>
              </a:ext>
            </a:extLst>
          </p:cNvPr>
          <p:cNvSpPr txBox="1"/>
          <p:nvPr/>
        </p:nvSpPr>
        <p:spPr>
          <a:xfrm>
            <a:off x="9961478" y="1803227"/>
            <a:ext cx="364202" cy="307777"/>
          </a:xfrm>
          <a:prstGeom prst="rect">
            <a:avLst/>
          </a:prstGeom>
          <a:noFill/>
        </p:spPr>
        <p:txBody>
          <a:bodyPr wrap="none" rtlCol="0">
            <a:spAutoFit/>
          </a:bodyPr>
          <a:lstStyle/>
          <a:p>
            <a:r>
              <a:rPr lang="en-US" sz="1400" dirty="0"/>
              <a:t>…</a:t>
            </a:r>
          </a:p>
        </p:txBody>
      </p:sp>
      <p:sp>
        <p:nvSpPr>
          <p:cNvPr id="17" name="Rectangle: Rounded Corners 16">
            <a:extLst>
              <a:ext uri="{FF2B5EF4-FFF2-40B4-BE49-F238E27FC236}">
                <a16:creationId xmlns:a16="http://schemas.microsoft.com/office/drawing/2014/main" id="{FD00A379-75C9-4FDF-99C8-EE811CFB3B3C}"/>
              </a:ext>
            </a:extLst>
          </p:cNvPr>
          <p:cNvSpPr/>
          <p:nvPr/>
        </p:nvSpPr>
        <p:spPr>
          <a:xfrm>
            <a:off x="1433111" y="3479396"/>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DF_SDG_GLC</a:t>
            </a:r>
          </a:p>
        </p:txBody>
      </p:sp>
      <p:sp>
        <p:nvSpPr>
          <p:cNvPr id="18" name="Rectangle: Rounded Corners 17">
            <a:extLst>
              <a:ext uri="{FF2B5EF4-FFF2-40B4-BE49-F238E27FC236}">
                <a16:creationId xmlns:a16="http://schemas.microsoft.com/office/drawing/2014/main" id="{8432A49B-A907-4CC1-AD79-F53BB39B6B31}"/>
              </a:ext>
            </a:extLst>
          </p:cNvPr>
          <p:cNvSpPr/>
          <p:nvPr/>
        </p:nvSpPr>
        <p:spPr>
          <a:xfrm>
            <a:off x="8573668" y="3479396"/>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DF_SDG_GLH</a:t>
            </a:r>
          </a:p>
        </p:txBody>
      </p:sp>
      <p:sp>
        <p:nvSpPr>
          <p:cNvPr id="19" name="Rectangle: Rounded Corners 18">
            <a:extLst>
              <a:ext uri="{FF2B5EF4-FFF2-40B4-BE49-F238E27FC236}">
                <a16:creationId xmlns:a16="http://schemas.microsoft.com/office/drawing/2014/main" id="{6F487EFE-5F42-4CA0-8280-E594488E9675}"/>
              </a:ext>
            </a:extLst>
          </p:cNvPr>
          <p:cNvSpPr/>
          <p:nvPr/>
        </p:nvSpPr>
        <p:spPr>
          <a:xfrm>
            <a:off x="123766" y="4933557"/>
            <a:ext cx="2618690"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CN_SDG_GLC</a:t>
            </a:r>
          </a:p>
        </p:txBody>
      </p:sp>
      <p:sp>
        <p:nvSpPr>
          <p:cNvPr id="20" name="Rectangle: Rounded Corners 19">
            <a:extLst>
              <a:ext uri="{FF2B5EF4-FFF2-40B4-BE49-F238E27FC236}">
                <a16:creationId xmlns:a16="http://schemas.microsoft.com/office/drawing/2014/main" id="{01C0E45A-CE40-4C8C-82DA-E04DE46DDB47}"/>
              </a:ext>
            </a:extLst>
          </p:cNvPr>
          <p:cNvSpPr/>
          <p:nvPr/>
        </p:nvSpPr>
        <p:spPr>
          <a:xfrm>
            <a:off x="2993992" y="4933557"/>
            <a:ext cx="2818411"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CN_SERIES_SDG_GLC</a:t>
            </a:r>
          </a:p>
        </p:txBody>
      </p:sp>
      <p:sp>
        <p:nvSpPr>
          <p:cNvPr id="21" name="Rectangle: Rounded Corners 20">
            <a:extLst>
              <a:ext uri="{FF2B5EF4-FFF2-40B4-BE49-F238E27FC236}">
                <a16:creationId xmlns:a16="http://schemas.microsoft.com/office/drawing/2014/main" id="{7733C055-0090-4C78-993F-DCA227E5509C}"/>
              </a:ext>
            </a:extLst>
          </p:cNvPr>
          <p:cNvSpPr/>
          <p:nvPr/>
        </p:nvSpPr>
        <p:spPr>
          <a:xfrm>
            <a:off x="6379599" y="4971142"/>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CN_SDG_GLH</a:t>
            </a:r>
          </a:p>
        </p:txBody>
      </p:sp>
      <p:sp>
        <p:nvSpPr>
          <p:cNvPr id="23" name="Rectangle: Rounded Corners 22">
            <a:extLst>
              <a:ext uri="{FF2B5EF4-FFF2-40B4-BE49-F238E27FC236}">
                <a16:creationId xmlns:a16="http://schemas.microsoft.com/office/drawing/2014/main" id="{10F7B0B1-E48E-49FB-AF68-78316E6A0AD0}"/>
              </a:ext>
            </a:extLst>
          </p:cNvPr>
          <p:cNvSpPr/>
          <p:nvPr/>
        </p:nvSpPr>
        <p:spPr>
          <a:xfrm>
            <a:off x="8734373" y="4971141"/>
            <a:ext cx="2818411"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CN_SERIES_SDG_GLH</a:t>
            </a:r>
          </a:p>
        </p:txBody>
      </p:sp>
      <p:sp>
        <p:nvSpPr>
          <p:cNvPr id="24" name="TextBox 23">
            <a:extLst>
              <a:ext uri="{FF2B5EF4-FFF2-40B4-BE49-F238E27FC236}">
                <a16:creationId xmlns:a16="http://schemas.microsoft.com/office/drawing/2014/main" id="{A9D8058E-A716-479E-8FE7-29316801A308}"/>
              </a:ext>
            </a:extLst>
          </p:cNvPr>
          <p:cNvSpPr txBox="1"/>
          <p:nvPr/>
        </p:nvSpPr>
        <p:spPr>
          <a:xfrm>
            <a:off x="2010872" y="3140956"/>
            <a:ext cx="881973" cy="307777"/>
          </a:xfrm>
          <a:prstGeom prst="rect">
            <a:avLst/>
          </a:prstGeom>
          <a:noFill/>
        </p:spPr>
        <p:txBody>
          <a:bodyPr wrap="none" rtlCol="0">
            <a:spAutoFit/>
          </a:bodyPr>
          <a:lstStyle>
            <a:defPPr>
              <a:defRPr lang="en-US"/>
            </a:defPPr>
            <a:lvl1pPr>
              <a:defRPr sz="1600" b="1"/>
            </a:lvl1pPr>
          </a:lstStyle>
          <a:p>
            <a:r>
              <a:rPr lang="en-US" dirty="0"/>
              <a:t>Dataflow</a:t>
            </a:r>
          </a:p>
        </p:txBody>
      </p:sp>
      <p:sp>
        <p:nvSpPr>
          <p:cNvPr id="25" name="TextBox 24">
            <a:extLst>
              <a:ext uri="{FF2B5EF4-FFF2-40B4-BE49-F238E27FC236}">
                <a16:creationId xmlns:a16="http://schemas.microsoft.com/office/drawing/2014/main" id="{6ACE0715-83BF-4C55-89DE-4EEE46DBE3FB}"/>
              </a:ext>
            </a:extLst>
          </p:cNvPr>
          <p:cNvSpPr txBox="1"/>
          <p:nvPr/>
        </p:nvSpPr>
        <p:spPr>
          <a:xfrm>
            <a:off x="9112059" y="3182394"/>
            <a:ext cx="881973" cy="307777"/>
          </a:xfrm>
          <a:prstGeom prst="rect">
            <a:avLst/>
          </a:prstGeom>
          <a:noFill/>
        </p:spPr>
        <p:txBody>
          <a:bodyPr wrap="none" rtlCol="0">
            <a:spAutoFit/>
          </a:bodyPr>
          <a:lstStyle>
            <a:defPPr>
              <a:defRPr lang="en-US"/>
            </a:defPPr>
            <a:lvl1pPr>
              <a:defRPr sz="1600" b="1"/>
            </a:lvl1pPr>
          </a:lstStyle>
          <a:p>
            <a:r>
              <a:rPr lang="en-US" dirty="0"/>
              <a:t>Dataflow</a:t>
            </a:r>
          </a:p>
        </p:txBody>
      </p:sp>
      <p:sp>
        <p:nvSpPr>
          <p:cNvPr id="26" name="TextBox 25">
            <a:extLst>
              <a:ext uri="{FF2B5EF4-FFF2-40B4-BE49-F238E27FC236}">
                <a16:creationId xmlns:a16="http://schemas.microsoft.com/office/drawing/2014/main" id="{8EFF163D-353E-4FEB-9E36-D0510B10300E}"/>
              </a:ext>
            </a:extLst>
          </p:cNvPr>
          <p:cNvSpPr txBox="1"/>
          <p:nvPr/>
        </p:nvSpPr>
        <p:spPr>
          <a:xfrm>
            <a:off x="5212585" y="4560386"/>
            <a:ext cx="1766830" cy="307777"/>
          </a:xfrm>
          <a:prstGeom prst="rect">
            <a:avLst/>
          </a:prstGeom>
          <a:noFill/>
        </p:spPr>
        <p:txBody>
          <a:bodyPr wrap="none" rtlCol="0">
            <a:spAutoFit/>
          </a:bodyPr>
          <a:lstStyle>
            <a:defPPr>
              <a:defRPr lang="en-US"/>
            </a:defPPr>
            <a:lvl1pPr>
              <a:defRPr sz="1600" b="1"/>
            </a:lvl1pPr>
          </a:lstStyle>
          <a:p>
            <a:r>
              <a:rPr lang="en-US" dirty="0"/>
              <a:t>Content Constraints</a:t>
            </a:r>
          </a:p>
        </p:txBody>
      </p:sp>
      <p:cxnSp>
        <p:nvCxnSpPr>
          <p:cNvPr id="28" name="Straight Arrow Connector 27">
            <a:extLst>
              <a:ext uri="{FF2B5EF4-FFF2-40B4-BE49-F238E27FC236}">
                <a16:creationId xmlns:a16="http://schemas.microsoft.com/office/drawing/2014/main" id="{83106F44-FA22-420C-B067-ACC3F7E06846}"/>
              </a:ext>
            </a:extLst>
          </p:cNvPr>
          <p:cNvCxnSpPr>
            <a:stCxn id="4" idx="1"/>
            <a:endCxn id="9" idx="3"/>
          </p:cNvCxnSpPr>
          <p:nvPr/>
        </p:nvCxnSpPr>
        <p:spPr>
          <a:xfrm flipH="1">
            <a:off x="3486973" y="2129231"/>
            <a:ext cx="1678797" cy="226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0B6D923-69F5-40D1-80F2-46BD4EF7E3A5}"/>
              </a:ext>
            </a:extLst>
          </p:cNvPr>
          <p:cNvCxnSpPr>
            <a:stCxn id="4" idx="3"/>
            <a:endCxn id="13" idx="1"/>
          </p:cNvCxnSpPr>
          <p:nvPr/>
        </p:nvCxnSpPr>
        <p:spPr>
          <a:xfrm flipV="1">
            <a:off x="6724225" y="1510633"/>
            <a:ext cx="2310469" cy="618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B451335-FEC5-40A2-95C5-444D32DAE15D}"/>
              </a:ext>
            </a:extLst>
          </p:cNvPr>
          <p:cNvCxnSpPr>
            <a:stCxn id="4" idx="3"/>
            <a:endCxn id="14" idx="1"/>
          </p:cNvCxnSpPr>
          <p:nvPr/>
        </p:nvCxnSpPr>
        <p:spPr>
          <a:xfrm>
            <a:off x="6724225" y="2129231"/>
            <a:ext cx="2310469" cy="4168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172A18F-09D0-4D4A-B713-3FBA9CC1F81A}"/>
              </a:ext>
            </a:extLst>
          </p:cNvPr>
          <p:cNvCxnSpPr>
            <a:stCxn id="17" idx="3"/>
            <a:endCxn id="4" idx="2"/>
          </p:cNvCxnSpPr>
          <p:nvPr/>
        </p:nvCxnSpPr>
        <p:spPr>
          <a:xfrm flipV="1">
            <a:off x="3650886" y="2455234"/>
            <a:ext cx="2294112" cy="1350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893E256-3B93-4854-A45D-00C5E22A697B}"/>
              </a:ext>
            </a:extLst>
          </p:cNvPr>
          <p:cNvCxnSpPr>
            <a:stCxn id="18" idx="1"/>
            <a:endCxn id="4" idx="2"/>
          </p:cNvCxnSpPr>
          <p:nvPr/>
        </p:nvCxnSpPr>
        <p:spPr>
          <a:xfrm flipH="1" flipV="1">
            <a:off x="5944998" y="2455234"/>
            <a:ext cx="2628670" cy="1350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C6A3DD1-179A-4591-9DDB-6856FE8872A2}"/>
              </a:ext>
            </a:extLst>
          </p:cNvPr>
          <p:cNvCxnSpPr>
            <a:stCxn id="19" idx="0"/>
            <a:endCxn id="17" idx="2"/>
          </p:cNvCxnSpPr>
          <p:nvPr/>
        </p:nvCxnSpPr>
        <p:spPr>
          <a:xfrm flipV="1">
            <a:off x="1433111" y="4131403"/>
            <a:ext cx="1108888" cy="8021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B584E4C-9D24-49C8-BF03-B19CC7AE36E9}"/>
              </a:ext>
            </a:extLst>
          </p:cNvPr>
          <p:cNvCxnSpPr>
            <a:stCxn id="20" idx="0"/>
            <a:endCxn id="17" idx="2"/>
          </p:cNvCxnSpPr>
          <p:nvPr/>
        </p:nvCxnSpPr>
        <p:spPr>
          <a:xfrm flipH="1" flipV="1">
            <a:off x="2541999" y="4131403"/>
            <a:ext cx="1861199" cy="8021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FBA569D-ECC3-4706-9228-F29020225647}"/>
              </a:ext>
            </a:extLst>
          </p:cNvPr>
          <p:cNvCxnSpPr>
            <a:stCxn id="21" idx="0"/>
            <a:endCxn id="18" idx="2"/>
          </p:cNvCxnSpPr>
          <p:nvPr/>
        </p:nvCxnSpPr>
        <p:spPr>
          <a:xfrm flipV="1">
            <a:off x="7488487" y="4131403"/>
            <a:ext cx="2194069" cy="8397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07F9B6F-EEA8-48EA-9EE2-3ECB1AD981DD}"/>
              </a:ext>
            </a:extLst>
          </p:cNvPr>
          <p:cNvCxnSpPr>
            <a:stCxn id="23" idx="0"/>
            <a:endCxn id="18" idx="2"/>
          </p:cNvCxnSpPr>
          <p:nvPr/>
        </p:nvCxnSpPr>
        <p:spPr>
          <a:xfrm flipH="1" flipV="1">
            <a:off x="9682556" y="4131403"/>
            <a:ext cx="461023" cy="839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133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906BC-B97F-4EEB-9631-5A3767230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747"/>
            <a:ext cx="12192000" cy="5480727"/>
          </a:xfrm>
          <a:prstGeom prst="rect">
            <a:avLst/>
          </a:prstGeom>
        </p:spPr>
      </p:pic>
      <p:sp>
        <p:nvSpPr>
          <p:cNvPr id="6" name="TextBox 5">
            <a:extLst>
              <a:ext uri="{FF2B5EF4-FFF2-40B4-BE49-F238E27FC236}">
                <a16:creationId xmlns:a16="http://schemas.microsoft.com/office/drawing/2014/main" id="{1F55CDF7-2F8F-445E-9283-E6EF7DCC6B63}"/>
              </a:ext>
            </a:extLst>
          </p:cNvPr>
          <p:cNvSpPr txBox="1"/>
          <p:nvPr/>
        </p:nvSpPr>
        <p:spPr>
          <a:xfrm>
            <a:off x="1436913" y="4076417"/>
            <a:ext cx="5936343" cy="1477328"/>
          </a:xfrm>
          <a:prstGeom prst="rect">
            <a:avLst/>
          </a:prstGeom>
          <a:noFill/>
        </p:spPr>
        <p:txBody>
          <a:bodyPr wrap="square" rtlCol="0">
            <a:spAutoFit/>
          </a:bodyPr>
          <a:lstStyle/>
          <a:p>
            <a:r>
              <a:rPr lang="en-US" sz="7200" b="1" dirty="0">
                <a:solidFill>
                  <a:schemeClr val="bg1"/>
                </a:solidFill>
                <a:latin typeface="Montserrat" panose="00000500000000000000"/>
                <a:ea typeface="Roboto" panose="02000000000000000000" pitchFamily="2" charset="0"/>
                <a:cs typeface="Raavi" panose="020B0502040204020203" pitchFamily="34" charset="0"/>
              </a:rPr>
              <a:t>Thank you.</a:t>
            </a:r>
          </a:p>
          <a:p>
            <a:endParaRPr lang="en-US" dirty="0"/>
          </a:p>
        </p:txBody>
      </p:sp>
      <p:pic>
        <p:nvPicPr>
          <p:cNvPr id="5" name="Picture 4">
            <a:extLst>
              <a:ext uri="{FF2B5EF4-FFF2-40B4-BE49-F238E27FC236}">
                <a16:creationId xmlns:a16="http://schemas.microsoft.com/office/drawing/2014/main" id="{20783CA6-1F3B-4CAC-B5B2-6051FA970697}"/>
              </a:ext>
            </a:extLst>
          </p:cNvPr>
          <p:cNvPicPr>
            <a:picLocks noChangeAspect="1"/>
          </p:cNvPicPr>
          <p:nvPr/>
        </p:nvPicPr>
        <p:blipFill>
          <a:blip r:embed="rId3"/>
          <a:stretch>
            <a:fillRect/>
          </a:stretch>
        </p:blipFill>
        <p:spPr>
          <a:xfrm>
            <a:off x="415447" y="452876"/>
            <a:ext cx="4407073" cy="648012"/>
          </a:xfrm>
          <a:prstGeom prst="rect">
            <a:avLst/>
          </a:prstGeom>
        </p:spPr>
      </p:pic>
    </p:spTree>
    <p:extLst>
      <p:ext uri="{BB962C8B-B14F-4D97-AF65-F5344CB8AC3E}">
        <p14:creationId xmlns:p14="http://schemas.microsoft.com/office/powerpoint/2010/main" val="48284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AF72-5DFF-4BB2-B0C2-404F5F913085}"/>
              </a:ext>
            </a:extLst>
          </p:cNvPr>
          <p:cNvSpPr>
            <a:spLocks noGrp="1"/>
          </p:cNvSpPr>
          <p:nvPr>
            <p:ph type="title"/>
          </p:nvPr>
        </p:nvSpPr>
        <p:spPr/>
        <p:txBody>
          <a:bodyPr/>
          <a:lstStyle/>
          <a:p>
            <a:r>
              <a:rPr lang="en-US" dirty="0"/>
              <a:t>Current Version</a:t>
            </a:r>
          </a:p>
        </p:txBody>
      </p:sp>
      <p:sp>
        <p:nvSpPr>
          <p:cNvPr id="3" name="Content Placeholder 2">
            <a:extLst>
              <a:ext uri="{FF2B5EF4-FFF2-40B4-BE49-F238E27FC236}">
                <a16:creationId xmlns:a16="http://schemas.microsoft.com/office/drawing/2014/main" id="{A14E7237-50B8-4ED0-A0DB-FED3A40DD4F8}"/>
              </a:ext>
            </a:extLst>
          </p:cNvPr>
          <p:cNvSpPr>
            <a:spLocks noGrp="1"/>
          </p:cNvSpPr>
          <p:nvPr>
            <p:ph idx="1"/>
          </p:nvPr>
        </p:nvSpPr>
        <p:spPr/>
        <p:txBody>
          <a:bodyPr/>
          <a:lstStyle/>
          <a:p>
            <a:r>
              <a:rPr lang="en-US" dirty="0"/>
              <a:t>SDG DSD Current Version 1.8, released Apr 2022</a:t>
            </a:r>
          </a:p>
          <a:p>
            <a:r>
              <a:rPr lang="en-US" dirty="0"/>
              <a:t>Manuals</a:t>
            </a:r>
          </a:p>
          <a:p>
            <a:pPr lvl="1"/>
            <a:r>
              <a:rPr lang="en-US" dirty="0"/>
              <a:t>Guidelines for use of the Global SDG DSD</a:t>
            </a:r>
          </a:p>
          <a:p>
            <a:pPr lvl="1"/>
            <a:r>
              <a:rPr lang="en-US" dirty="0"/>
              <a:t>Guidelines for the customization of the Global SDG DSD</a:t>
            </a:r>
          </a:p>
          <a:p>
            <a:pPr lvl="1"/>
            <a:r>
              <a:rPr lang="en-US" dirty="0"/>
              <a:t>SDMX API Manual</a:t>
            </a:r>
          </a:p>
          <a:p>
            <a:pPr lvl="1"/>
            <a:endParaRPr lang="en-US" dirty="0"/>
          </a:p>
          <a:p>
            <a:endParaRPr lang="en-US" dirty="0"/>
          </a:p>
        </p:txBody>
      </p:sp>
    </p:spTree>
    <p:extLst>
      <p:ext uri="{BB962C8B-B14F-4D97-AF65-F5344CB8AC3E}">
        <p14:creationId xmlns:p14="http://schemas.microsoft.com/office/powerpoint/2010/main" val="38638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D61A-D6D7-4B58-A102-C06294F3C5BE}"/>
              </a:ext>
            </a:extLst>
          </p:cNvPr>
          <p:cNvSpPr>
            <a:spLocks noGrp="1"/>
          </p:cNvSpPr>
          <p:nvPr>
            <p:ph type="title"/>
          </p:nvPr>
        </p:nvSpPr>
        <p:spPr/>
        <p:txBody>
          <a:bodyPr>
            <a:normAutofit/>
          </a:bodyPr>
          <a:lstStyle/>
          <a:p>
            <a:r>
              <a:rPr lang="en-US" altLang="en-US" dirty="0"/>
              <a:t>Dimension: Frequency (FREQ)</a:t>
            </a:r>
          </a:p>
        </p:txBody>
      </p:sp>
      <p:sp>
        <p:nvSpPr>
          <p:cNvPr id="3" name="Content Placeholder 2">
            <a:extLst>
              <a:ext uri="{FF2B5EF4-FFF2-40B4-BE49-F238E27FC236}">
                <a16:creationId xmlns:a16="http://schemas.microsoft.com/office/drawing/2014/main" id="{E765007D-AA62-41B7-A9E4-0B62B538547D}"/>
              </a:ext>
            </a:extLst>
          </p:cNvPr>
          <p:cNvSpPr>
            <a:spLocks noGrp="1"/>
          </p:cNvSpPr>
          <p:nvPr>
            <p:ph idx="1"/>
          </p:nvPr>
        </p:nvSpPr>
        <p:spPr/>
        <p:txBody>
          <a:bodyPr/>
          <a:lstStyle/>
          <a:p>
            <a:r>
              <a:rPr lang="en-US" dirty="0"/>
              <a:t>“Indicates rate of recurrence at which observations occur (e.g. monthly, yearly, biannually, etc.).”</a:t>
            </a:r>
          </a:p>
          <a:p>
            <a:r>
              <a:rPr lang="en-US" dirty="0"/>
              <a:t>By convention, SDGs DSD currently only supports annual frequency.</a:t>
            </a:r>
          </a:p>
          <a:p>
            <a:r>
              <a:rPr lang="en-US" dirty="0"/>
              <a:t>Where the frequency is not annual (e.g. two-year average), detail should be provided in the TIME_DETAIL attribute.</a:t>
            </a:r>
          </a:p>
          <a:p>
            <a:endParaRPr lang="en-US" dirty="0"/>
          </a:p>
        </p:txBody>
      </p:sp>
    </p:spTree>
    <p:extLst>
      <p:ext uri="{BB962C8B-B14F-4D97-AF65-F5344CB8AC3E}">
        <p14:creationId xmlns:p14="http://schemas.microsoft.com/office/powerpoint/2010/main" val="263671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D61A-D6D7-4B58-A102-C06294F3C5BE}"/>
              </a:ext>
            </a:extLst>
          </p:cNvPr>
          <p:cNvSpPr>
            <a:spLocks noGrp="1"/>
          </p:cNvSpPr>
          <p:nvPr>
            <p:ph type="title"/>
          </p:nvPr>
        </p:nvSpPr>
        <p:spPr/>
        <p:txBody>
          <a:bodyPr>
            <a:normAutofit/>
          </a:bodyPr>
          <a:lstStyle/>
          <a:p>
            <a:r>
              <a:rPr lang="en-US" altLang="en-US" dirty="0"/>
              <a:t>Dimension: REPORTING_TYPE</a:t>
            </a:r>
          </a:p>
        </p:txBody>
      </p:sp>
      <p:sp>
        <p:nvSpPr>
          <p:cNvPr id="3" name="Content Placeholder 2">
            <a:extLst>
              <a:ext uri="{FF2B5EF4-FFF2-40B4-BE49-F238E27FC236}">
                <a16:creationId xmlns:a16="http://schemas.microsoft.com/office/drawing/2014/main" id="{E765007D-AA62-41B7-A9E4-0B62B538547D}"/>
              </a:ext>
            </a:extLst>
          </p:cNvPr>
          <p:cNvSpPr>
            <a:spLocks noGrp="1"/>
          </p:cNvSpPr>
          <p:nvPr>
            <p:ph idx="1"/>
          </p:nvPr>
        </p:nvSpPr>
        <p:spPr/>
        <p:txBody>
          <a:bodyPr/>
          <a:lstStyle/>
          <a:p>
            <a:r>
              <a:rPr lang="en-US" dirty="0"/>
              <a:t>Used to distinguish between National, Regional, Global Reporting</a:t>
            </a:r>
          </a:p>
          <a:p>
            <a:r>
              <a:rPr lang="en-US" dirty="0"/>
              <a:t>Countries to use value </a:t>
            </a:r>
            <a:r>
              <a:rPr lang="en-US" b="1" dirty="0"/>
              <a:t>N</a:t>
            </a:r>
            <a:r>
              <a:rPr lang="en-US" dirty="0"/>
              <a:t> (national reporting)</a:t>
            </a:r>
          </a:p>
          <a:p>
            <a:r>
              <a:rPr lang="en-US" dirty="0"/>
              <a:t>Regional organizations to use value </a:t>
            </a:r>
            <a:r>
              <a:rPr lang="en-US" b="1" dirty="0"/>
              <a:t>R</a:t>
            </a:r>
            <a:r>
              <a:rPr lang="en-US" dirty="0"/>
              <a:t> (regional reporting)</a:t>
            </a:r>
          </a:p>
          <a:p>
            <a:r>
              <a:rPr lang="en-US" dirty="0"/>
              <a:t>Custodian agencies to use value </a:t>
            </a:r>
            <a:r>
              <a:rPr lang="en-US" b="1" dirty="0"/>
              <a:t>G</a:t>
            </a:r>
            <a:r>
              <a:rPr lang="en-US" dirty="0"/>
              <a:t> (Global reporting)</a:t>
            </a:r>
          </a:p>
        </p:txBody>
      </p:sp>
    </p:spTree>
    <p:extLst>
      <p:ext uri="{BB962C8B-B14F-4D97-AF65-F5344CB8AC3E}">
        <p14:creationId xmlns:p14="http://schemas.microsoft.com/office/powerpoint/2010/main" val="394897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47AF-655E-45F7-A864-280F4D273FE7}"/>
              </a:ext>
            </a:extLst>
          </p:cNvPr>
          <p:cNvSpPr>
            <a:spLocks noGrp="1"/>
          </p:cNvSpPr>
          <p:nvPr>
            <p:ph type="title"/>
          </p:nvPr>
        </p:nvSpPr>
        <p:spPr/>
        <p:txBody>
          <a:bodyPr>
            <a:normAutofit fontScale="90000"/>
          </a:bodyPr>
          <a:lstStyle/>
          <a:p>
            <a:r>
              <a:rPr lang="en-US" altLang="en-US" dirty="0"/>
              <a:t>Dimension: Series (SERIES)</a:t>
            </a:r>
            <a:br>
              <a:rPr lang="en-US" altLang="en-US" dirty="0"/>
            </a:br>
            <a:endParaRPr lang="en-US" dirty="0"/>
          </a:p>
        </p:txBody>
      </p:sp>
      <p:sp>
        <p:nvSpPr>
          <p:cNvPr id="3" name="Content Placeholder 2">
            <a:extLst>
              <a:ext uri="{FF2B5EF4-FFF2-40B4-BE49-F238E27FC236}">
                <a16:creationId xmlns:a16="http://schemas.microsoft.com/office/drawing/2014/main" id="{9694B63D-2FBD-4BF5-A377-A036F0E755C5}"/>
              </a:ext>
            </a:extLst>
          </p:cNvPr>
          <p:cNvSpPr>
            <a:spLocks noGrp="1"/>
          </p:cNvSpPr>
          <p:nvPr>
            <p:ph idx="1"/>
          </p:nvPr>
        </p:nvSpPr>
        <p:spPr/>
        <p:txBody>
          <a:bodyPr>
            <a:normAutofit fontScale="85000" lnSpcReduction="20000"/>
          </a:bodyPr>
          <a:lstStyle/>
          <a:p>
            <a:r>
              <a:rPr lang="en-US" dirty="0"/>
              <a:t>Used to represent “sub-indicators”</a:t>
            </a:r>
          </a:p>
          <a:p>
            <a:pPr lvl="1"/>
            <a:r>
              <a:rPr lang="en-US" dirty="0"/>
              <a:t>A single indicator can have multiple series</a:t>
            </a:r>
          </a:p>
          <a:p>
            <a:pPr lvl="1"/>
            <a:r>
              <a:rPr lang="en-US" dirty="0"/>
              <a:t>Not to be confused with SDMX time series (each series can have multiple time series, i.e., multiple disaggregation with observations organized over time)</a:t>
            </a:r>
          </a:p>
          <a:p>
            <a:r>
              <a:rPr lang="en-US" dirty="0"/>
              <a:t>Example: Indicator 5.5.1, “Proportion of seats held by women in (a) national parliaments and (b) local governments” has 4 series:</a:t>
            </a:r>
          </a:p>
          <a:p>
            <a:pPr lvl="1"/>
            <a:r>
              <a:rPr lang="en-US" dirty="0"/>
              <a:t>SG_GEN_PARL Proportion of seats held by women in national parliaments </a:t>
            </a:r>
          </a:p>
          <a:p>
            <a:pPr lvl="1"/>
            <a:r>
              <a:rPr lang="en-US" dirty="0"/>
              <a:t>SG_GEN_PARLN Number of seats held by women in national parliaments </a:t>
            </a:r>
          </a:p>
          <a:p>
            <a:pPr lvl="1"/>
            <a:r>
              <a:rPr lang="en-US" dirty="0"/>
              <a:t>SG_GEN_PARLNT Number of seats in national parliaments</a:t>
            </a:r>
          </a:p>
          <a:p>
            <a:pPr lvl="1"/>
            <a:r>
              <a:rPr lang="en-US" dirty="0"/>
              <a:t>SG_GEN_LOCG Proportion of seats held by women in local governments</a:t>
            </a:r>
          </a:p>
          <a:p>
            <a:endParaRPr lang="en-US" dirty="0"/>
          </a:p>
        </p:txBody>
      </p:sp>
    </p:spTree>
    <p:extLst>
      <p:ext uri="{BB962C8B-B14F-4D97-AF65-F5344CB8AC3E}">
        <p14:creationId xmlns:p14="http://schemas.microsoft.com/office/powerpoint/2010/main" val="320684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C056-D868-47EA-8EC9-93A8CDAB23FD}"/>
              </a:ext>
            </a:extLst>
          </p:cNvPr>
          <p:cNvSpPr>
            <a:spLocks noGrp="1"/>
          </p:cNvSpPr>
          <p:nvPr>
            <p:ph type="title"/>
          </p:nvPr>
        </p:nvSpPr>
        <p:spPr/>
        <p:txBody>
          <a:bodyPr>
            <a:normAutofit fontScale="90000"/>
          </a:bodyPr>
          <a:lstStyle/>
          <a:p>
            <a:r>
              <a:rPr lang="en-US" altLang="en-US" dirty="0"/>
              <a:t>Dimension: Reference Area (REF_AREA)</a:t>
            </a:r>
            <a:br>
              <a:rPr lang="en-US" altLang="en-US" dirty="0"/>
            </a:br>
            <a:endParaRPr lang="en-US" dirty="0"/>
          </a:p>
        </p:txBody>
      </p:sp>
      <p:sp>
        <p:nvSpPr>
          <p:cNvPr id="3" name="Content Placeholder 2">
            <a:extLst>
              <a:ext uri="{FF2B5EF4-FFF2-40B4-BE49-F238E27FC236}">
                <a16:creationId xmlns:a16="http://schemas.microsoft.com/office/drawing/2014/main" id="{01CCE20A-331E-4DC3-A84A-C3637EC2E74B}"/>
              </a:ext>
            </a:extLst>
          </p:cNvPr>
          <p:cNvSpPr>
            <a:spLocks noGrp="1"/>
          </p:cNvSpPr>
          <p:nvPr>
            <p:ph idx="1"/>
          </p:nvPr>
        </p:nvSpPr>
        <p:spPr/>
        <p:txBody>
          <a:bodyPr/>
          <a:lstStyle/>
          <a:p>
            <a:pPr fontAlgn="auto">
              <a:lnSpc>
                <a:spcPct val="90000"/>
              </a:lnSpc>
              <a:spcAft>
                <a:spcPts val="0"/>
              </a:spcAft>
            </a:pPr>
            <a:r>
              <a:rPr lang="en-US" altLang="en-US" dirty="0"/>
              <a:t>Country or geographic area to which the measured statistical phenomenon relates</a:t>
            </a:r>
          </a:p>
          <a:p>
            <a:pPr fontAlgn="auto">
              <a:lnSpc>
                <a:spcPct val="90000"/>
              </a:lnSpc>
              <a:spcAft>
                <a:spcPts val="0"/>
              </a:spcAft>
            </a:pPr>
            <a:r>
              <a:rPr lang="en-US" altLang="en-US" dirty="0"/>
              <a:t>Global code list contains ISO 3166-Alpha 2 (two-letter) and M49 (numerical) country codes, as well as numeric SDG region codes.</a:t>
            </a:r>
          </a:p>
          <a:p>
            <a:pPr fontAlgn="auto">
              <a:lnSpc>
                <a:spcPct val="90000"/>
              </a:lnSpc>
              <a:spcAft>
                <a:spcPts val="0"/>
              </a:spcAft>
            </a:pPr>
            <a:r>
              <a:rPr lang="en-US" altLang="en-US" dirty="0"/>
              <a:t>It is envisaged that countries will report national-level values but may wish to extend the code list with its sub-national areas for dissemination</a:t>
            </a:r>
          </a:p>
          <a:p>
            <a:endParaRPr lang="en-US" dirty="0"/>
          </a:p>
        </p:txBody>
      </p:sp>
    </p:spTree>
    <p:extLst>
      <p:ext uri="{BB962C8B-B14F-4D97-AF65-F5344CB8AC3E}">
        <p14:creationId xmlns:p14="http://schemas.microsoft.com/office/powerpoint/2010/main" val="242007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4050-A898-4A44-8F7F-AF0C5C8EC768}"/>
              </a:ext>
            </a:extLst>
          </p:cNvPr>
          <p:cNvSpPr>
            <a:spLocks noGrp="1"/>
          </p:cNvSpPr>
          <p:nvPr>
            <p:ph type="title"/>
          </p:nvPr>
        </p:nvSpPr>
        <p:spPr/>
        <p:txBody>
          <a:bodyPr>
            <a:normAutofit fontScale="90000"/>
          </a:bodyPr>
          <a:lstStyle/>
          <a:p>
            <a:r>
              <a:rPr lang="en-US" altLang="en-US" dirty="0"/>
              <a:t>Dimension: Sex (SEX)</a:t>
            </a:r>
            <a:br>
              <a:rPr lang="en-US" altLang="en-US" dirty="0"/>
            </a:br>
            <a:endParaRPr lang="en-US" dirty="0"/>
          </a:p>
        </p:txBody>
      </p:sp>
      <p:sp>
        <p:nvSpPr>
          <p:cNvPr id="3" name="Content Placeholder 2">
            <a:extLst>
              <a:ext uri="{FF2B5EF4-FFF2-40B4-BE49-F238E27FC236}">
                <a16:creationId xmlns:a16="http://schemas.microsoft.com/office/drawing/2014/main" id="{F5C385FC-0CEF-4616-86E6-FBE93245B41F}"/>
              </a:ext>
            </a:extLst>
          </p:cNvPr>
          <p:cNvSpPr>
            <a:spLocks noGrp="1"/>
          </p:cNvSpPr>
          <p:nvPr>
            <p:ph idx="1"/>
          </p:nvPr>
        </p:nvSpPr>
        <p:spPr/>
        <p:txBody>
          <a:bodyPr/>
          <a:lstStyle/>
          <a:p>
            <a:pPr fontAlgn="auto">
              <a:spcAft>
                <a:spcPts val="0"/>
              </a:spcAft>
            </a:pPr>
            <a:r>
              <a:rPr lang="en-US" altLang="en-US" dirty="0"/>
              <a:t>Gender condition: male or female. This dimension applies only if data can be disaggregated by sex.</a:t>
            </a:r>
          </a:p>
          <a:p>
            <a:pPr fontAlgn="auto">
              <a:spcAft>
                <a:spcPts val="0"/>
              </a:spcAft>
            </a:pPr>
            <a:r>
              <a:rPr lang="en-US" altLang="en-US" dirty="0"/>
              <a:t>Use </a:t>
            </a:r>
            <a:r>
              <a:rPr lang="en-US" altLang="en-US" b="1" dirty="0"/>
              <a:t>_T</a:t>
            </a:r>
            <a:r>
              <a:rPr lang="en-US" altLang="en-US" dirty="0"/>
              <a:t> where not applicable</a:t>
            </a:r>
          </a:p>
          <a:p>
            <a:r>
              <a:rPr lang="en-US" altLang="en-US" dirty="0"/>
              <a:t>For gender indicators must be set to </a:t>
            </a:r>
            <a:r>
              <a:rPr lang="en-US" altLang="en-US" b="1" dirty="0"/>
              <a:t>F</a:t>
            </a:r>
            <a:r>
              <a:rPr lang="en-US" altLang="en-US" dirty="0"/>
              <a:t> as applicable</a:t>
            </a:r>
          </a:p>
          <a:p>
            <a:pPr lvl="1"/>
            <a:r>
              <a:rPr lang="en-US" altLang="en-US" dirty="0"/>
              <a:t>E.g. for series </a:t>
            </a:r>
            <a:r>
              <a:rPr lang="en-US" altLang="en-US" i="1" dirty="0"/>
              <a:t>Proportion of seats held by women in national parliaments</a:t>
            </a:r>
            <a:endParaRPr lang="en-US" altLang="en-US" dirty="0"/>
          </a:p>
          <a:p>
            <a:pPr marL="0" indent="0" fontAlgn="auto">
              <a:spcAft>
                <a:spcPts val="0"/>
              </a:spcAft>
              <a:buNone/>
            </a:pPr>
            <a:endParaRPr lang="en-US" altLang="en-US" dirty="0"/>
          </a:p>
          <a:p>
            <a:pPr marL="0" indent="0">
              <a:buNone/>
            </a:pPr>
            <a:endParaRPr lang="en-US" dirty="0"/>
          </a:p>
        </p:txBody>
      </p:sp>
    </p:spTree>
    <p:extLst>
      <p:ext uri="{BB962C8B-B14F-4D97-AF65-F5344CB8AC3E}">
        <p14:creationId xmlns:p14="http://schemas.microsoft.com/office/powerpoint/2010/main" val="208979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arrow"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F414A5477D46478353BF370E680E24" ma:contentTypeVersion="2" ma:contentTypeDescription="Create a new document." ma:contentTypeScope="" ma:versionID="9a082d1cbcd9434507d4b652d10ed0d2">
  <xsd:schema xmlns:xsd="http://www.w3.org/2001/XMLSchema" xmlns:xs="http://www.w3.org/2001/XMLSchema" xmlns:p="http://schemas.microsoft.com/office/2006/metadata/properties" xmlns:ns2="63b91fa1-1192-499e-9a43-16b72276a61b" targetNamespace="http://schemas.microsoft.com/office/2006/metadata/properties" ma:root="true" ma:fieldsID="845a45d5121d694c69a6459d3068fa1e" ns2:_="">
    <xsd:import namespace="63b91fa1-1192-499e-9a43-16b72276a61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91fa1-1192-499e-9a43-16b72276a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9EF7D3-8863-44C9-B74A-45171AB6C706}">
  <ds:schemaRefs>
    <ds:schemaRef ds:uri="http://schemas.microsoft.com/office/infopath/2007/PartnerControls"/>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63b91fa1-1192-499e-9a43-16b72276a61b"/>
  </ds:schemaRefs>
</ds:datastoreItem>
</file>

<file path=customXml/itemProps2.xml><?xml version="1.0" encoding="utf-8"?>
<ds:datastoreItem xmlns:ds="http://schemas.openxmlformats.org/officeDocument/2006/customXml" ds:itemID="{2C2F1FBD-0872-4B5C-8358-6AB2A4613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91fa1-1192-499e-9a43-16b72276a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76B7E2-CCDA-49E9-852B-245692B20A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4950</TotalTime>
  <Words>1993</Words>
  <Application>Microsoft Office PowerPoint</Application>
  <PresentationFormat>Widescreen</PresentationFormat>
  <Paragraphs>180</Paragraphs>
  <Slides>39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Calibri Light</vt:lpstr>
      <vt:lpstr>Montserrat</vt:lpstr>
      <vt:lpstr>Roboto</vt:lpstr>
      <vt:lpstr>Office Theme</vt:lpstr>
      <vt:lpstr>Custom Design</vt:lpstr>
      <vt:lpstr>PowerPoint Presentation</vt:lpstr>
      <vt:lpstr>SDG Data Structure Definition </vt:lpstr>
      <vt:lpstr>SDG Data Structure Definition</vt:lpstr>
      <vt:lpstr>Current Version</vt:lpstr>
      <vt:lpstr>Dimension: Frequency (FREQ)</vt:lpstr>
      <vt:lpstr>Dimension: REPORTING_TYPE</vt:lpstr>
      <vt:lpstr>Dimension: Series (SERIES) </vt:lpstr>
      <vt:lpstr>Dimension: Reference Area (REF_AREA) </vt:lpstr>
      <vt:lpstr>Dimension: Sex (SEX) </vt:lpstr>
      <vt:lpstr>Dimension: Age (AGE)</vt:lpstr>
      <vt:lpstr>Dimension: Urban/Rural location (URBANISATION) </vt:lpstr>
      <vt:lpstr>Dimension: INCOME_WEALTH_QUANTILE</vt:lpstr>
      <vt:lpstr>Dimension: Education Level (EDUCATION_LEV)</vt:lpstr>
      <vt:lpstr>Dimension: OCCUPATION </vt:lpstr>
      <vt:lpstr>Dimension: Disability Status (DISABILITY STATUS)  </vt:lpstr>
      <vt:lpstr>Dimension: Economic Activity (ACTIVITY)</vt:lpstr>
      <vt:lpstr>Dimension: Product Type (PRODUCT)</vt:lpstr>
      <vt:lpstr>Dimension: Custom Breakdown (CUST_BREAKDOWN) </vt:lpstr>
      <vt:lpstr>Dimension: COMPOSITE_BREAKDOWN</vt:lpstr>
      <vt:lpstr>Time Dimension: TIME_PERIOD</vt:lpstr>
      <vt:lpstr>Primary Measure: Observation value (OBS_VALUE)</vt:lpstr>
      <vt:lpstr>Attribute: Observation Status (OBS_STATUS)</vt:lpstr>
      <vt:lpstr>Attribute: Unit Multiplier (UNIT_MULT)</vt:lpstr>
      <vt:lpstr>Attribute: Unit of Measure (UNIT_MEASURE)</vt:lpstr>
      <vt:lpstr>Attribute: Time Period Details (TIME_DETAIL)</vt:lpstr>
      <vt:lpstr>Attribute: TIME_COVERAGE</vt:lpstr>
      <vt:lpstr>Attribute: Base Period (BASE_PER)</vt:lpstr>
      <vt:lpstr>Attribute: Nature of data points (NATURE)</vt:lpstr>
      <vt:lpstr>Attribute: Source details (SOURCE_DETAIL)</vt:lpstr>
      <vt:lpstr>Attributes: UPPER_BOUND and LOWER_BOUND</vt:lpstr>
      <vt:lpstr>Attributes: Footnotes (COMMENT_OBS and COMMENT_TS)</vt:lpstr>
      <vt:lpstr>Attribute: GEO_INFO_URL</vt:lpstr>
      <vt:lpstr>Attribute: GEO_INFO_TYPE</vt:lpstr>
      <vt:lpstr>SDG Global Dataflows</vt:lpstr>
      <vt:lpstr>SDG Cube Region Content Constraints</vt:lpstr>
      <vt:lpstr>SDG Series Content Constraints</vt:lpstr>
      <vt:lpstr>SDG Content Constraints Matrix</vt:lpstr>
      <vt:lpstr>Diagram of SDG artefacts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Abdulla Gozalov</cp:lastModifiedBy>
  <cp:revision>123</cp:revision>
  <dcterms:created xsi:type="dcterms:W3CDTF">2019-04-05T03:01:40Z</dcterms:created>
  <dcterms:modified xsi:type="dcterms:W3CDTF">2022-06-15T15:49:24Z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0x01010039F414A5477D46478353BF370E680E24</vt:lpwstr>
  </property>
</Properties>
</file>