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2" r:id="rId2"/>
  </p:sldMasterIdLst>
  <p:notesMasterIdLst>
    <p:notesMasterId r:id="rId26"/>
  </p:notesMasterIdLst>
  <p:sldIdLst>
    <p:sldId id="759" r:id="rId3"/>
    <p:sldId id="379" r:id="rId4"/>
    <p:sldId id="381" r:id="rId5"/>
    <p:sldId id="257" r:id="rId6"/>
    <p:sldId id="382" r:id="rId7"/>
    <p:sldId id="383" r:id="rId8"/>
    <p:sldId id="384" r:id="rId9"/>
    <p:sldId id="386" r:id="rId10"/>
    <p:sldId id="385"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Gozalov" userId="a2de045a-68a6-4d03-ba6d-31275eda1754" providerId="ADAL" clId="{060DD2C8-F4C1-42DF-B852-12DED7851890}"/>
    <pc:docChg chg="modSld">
      <pc:chgData name="Abdulla Gozalov" userId="a2de045a-68a6-4d03-ba6d-31275eda1754" providerId="ADAL" clId="{060DD2C8-F4C1-42DF-B852-12DED7851890}" dt="2022-06-20T18:57:22.342" v="14" actId="6549"/>
      <pc:docMkLst>
        <pc:docMk/>
      </pc:docMkLst>
      <pc:sldChg chg="modSp mod">
        <pc:chgData name="Abdulla Gozalov" userId="a2de045a-68a6-4d03-ba6d-31275eda1754" providerId="ADAL" clId="{060DD2C8-F4C1-42DF-B852-12DED7851890}" dt="2022-06-20T18:53:46.411" v="10" actId="20577"/>
        <pc:sldMkLst>
          <pc:docMk/>
          <pc:sldMk cId="177227408" sldId="383"/>
        </pc:sldMkLst>
        <pc:spChg chg="mod">
          <ac:chgData name="Abdulla Gozalov" userId="a2de045a-68a6-4d03-ba6d-31275eda1754" providerId="ADAL" clId="{060DD2C8-F4C1-42DF-B852-12DED7851890}" dt="2022-06-20T18:53:46.411" v="10" actId="20577"/>
          <ac:spMkLst>
            <pc:docMk/>
            <pc:sldMk cId="177227408" sldId="383"/>
            <ac:spMk id="3" creationId="{F210BAA7-5141-40AF-B8CA-ABF1001526A8}"/>
          </ac:spMkLst>
        </pc:spChg>
      </pc:sldChg>
      <pc:sldChg chg="modSp mod">
        <pc:chgData name="Abdulla Gozalov" userId="a2de045a-68a6-4d03-ba6d-31275eda1754" providerId="ADAL" clId="{060DD2C8-F4C1-42DF-B852-12DED7851890}" dt="2022-06-20T18:54:38.627" v="11" actId="6549"/>
        <pc:sldMkLst>
          <pc:docMk/>
          <pc:sldMk cId="2918950005" sldId="387"/>
        </pc:sldMkLst>
        <pc:spChg chg="mod">
          <ac:chgData name="Abdulla Gozalov" userId="a2de045a-68a6-4d03-ba6d-31275eda1754" providerId="ADAL" clId="{060DD2C8-F4C1-42DF-B852-12DED7851890}" dt="2022-06-20T18:54:38.627" v="11" actId="6549"/>
          <ac:spMkLst>
            <pc:docMk/>
            <pc:sldMk cId="2918950005" sldId="387"/>
            <ac:spMk id="2" creationId="{3E453223-20C0-45F9-A651-FEC52BB02703}"/>
          </ac:spMkLst>
        </pc:spChg>
      </pc:sldChg>
      <pc:sldChg chg="modSp mod">
        <pc:chgData name="Abdulla Gozalov" userId="a2de045a-68a6-4d03-ba6d-31275eda1754" providerId="ADAL" clId="{060DD2C8-F4C1-42DF-B852-12DED7851890}" dt="2022-06-20T18:55:02.291" v="12" actId="20577"/>
        <pc:sldMkLst>
          <pc:docMk/>
          <pc:sldMk cId="732565709" sldId="388"/>
        </pc:sldMkLst>
        <pc:spChg chg="mod">
          <ac:chgData name="Abdulla Gozalov" userId="a2de045a-68a6-4d03-ba6d-31275eda1754" providerId="ADAL" clId="{060DD2C8-F4C1-42DF-B852-12DED7851890}" dt="2022-06-20T18:55:02.291" v="12" actId="20577"/>
          <ac:spMkLst>
            <pc:docMk/>
            <pc:sldMk cId="732565709" sldId="388"/>
            <ac:spMk id="3" creationId="{34285A13-A7BB-479E-A7F8-AE560A222D93}"/>
          </ac:spMkLst>
        </pc:spChg>
      </pc:sldChg>
      <pc:sldChg chg="modSp mod">
        <pc:chgData name="Abdulla Gozalov" userId="a2de045a-68a6-4d03-ba6d-31275eda1754" providerId="ADAL" clId="{060DD2C8-F4C1-42DF-B852-12DED7851890}" dt="2022-06-20T18:57:22.342" v="14" actId="6549"/>
        <pc:sldMkLst>
          <pc:docMk/>
          <pc:sldMk cId="2701818357" sldId="397"/>
        </pc:sldMkLst>
        <pc:spChg chg="mod">
          <ac:chgData name="Abdulla Gozalov" userId="a2de045a-68a6-4d03-ba6d-31275eda1754" providerId="ADAL" clId="{060DD2C8-F4C1-42DF-B852-12DED7851890}" dt="2022-06-20T18:57:22.342" v="14" actId="6549"/>
          <ac:spMkLst>
            <pc:docMk/>
            <pc:sldMk cId="2701818357" sldId="397"/>
            <ac:spMk id="3" creationId="{2249C63F-C1BE-4AA7-89BF-CFB58A4A5856}"/>
          </ac:spMkLst>
        </pc:spChg>
      </pc:sldChg>
    </pc:docChg>
  </pc:docChgLst>
  <pc:docChgLst>
    <pc:chgData name="Abdulla Gozalov" userId="a2de045a-68a6-4d03-ba6d-31275eda1754" providerId="ADAL" clId="{7945B544-461E-440C-AD73-2515349AFEC1}"/>
    <pc:docChg chg="custSel modSld replTag">
      <pc:chgData name="Abdulla Gozalov" userId="a2de045a-68a6-4d03-ba6d-31275eda1754" providerId="ADAL" clId="{7945B544-461E-440C-AD73-2515349AFEC1}" dt="2023-05-23T17:45:02.380" v="30"/>
      <pc:docMkLst>
        <pc:docMk/>
      </pc:docMkLst>
      <pc:sldChg chg="replTag delTag">
        <pc:chgData name="Abdulla Gozalov" userId="a2de045a-68a6-4d03-ba6d-31275eda1754" providerId="ADAL" clId="{7945B544-461E-440C-AD73-2515349AFEC1}" dt="2023-05-23T17:44:42.642" v="18"/>
        <pc:sldMkLst>
          <pc:docMk/>
          <pc:sldMk cId="1985501426" sldId="257"/>
        </pc:sldMkLst>
      </pc:sldChg>
      <pc:sldChg chg="replTag">
        <pc:chgData name="Abdulla Gozalov" userId="a2de045a-68a6-4d03-ba6d-31275eda1754" providerId="ADAL" clId="{7945B544-461E-440C-AD73-2515349AFEC1}" dt="2023-05-23T17:43:38.696" v="8"/>
        <pc:sldMkLst>
          <pc:docMk/>
          <pc:sldMk cId="497597824" sldId="379"/>
        </pc:sldMkLst>
      </pc:sldChg>
      <pc:sldChg chg="replTag delTag">
        <pc:chgData name="Abdulla Gozalov" userId="a2de045a-68a6-4d03-ba6d-31275eda1754" providerId="ADAL" clId="{7945B544-461E-440C-AD73-2515349AFEC1}" dt="2023-05-23T17:44:39.990" v="16"/>
        <pc:sldMkLst>
          <pc:docMk/>
          <pc:sldMk cId="973921631" sldId="381"/>
        </pc:sldMkLst>
      </pc:sldChg>
      <pc:sldChg chg="modSp mod replTag delTag">
        <pc:chgData name="Abdulla Gozalov" userId="a2de045a-68a6-4d03-ba6d-31275eda1754" providerId="ADAL" clId="{7945B544-461E-440C-AD73-2515349AFEC1}" dt="2023-05-23T17:44:53.739" v="23" actId="20577"/>
        <pc:sldMkLst>
          <pc:docMk/>
          <pc:sldMk cId="753728204" sldId="382"/>
        </pc:sldMkLst>
        <pc:spChg chg="mod">
          <ac:chgData name="Abdulla Gozalov" userId="a2de045a-68a6-4d03-ba6d-31275eda1754" providerId="ADAL" clId="{7945B544-461E-440C-AD73-2515349AFEC1}" dt="2023-05-23T17:44:53.739" v="23" actId="20577"/>
          <ac:spMkLst>
            <pc:docMk/>
            <pc:sldMk cId="753728204" sldId="382"/>
            <ac:spMk id="3" creationId="{9D3C5A81-E13D-45EF-B441-E3F7C73625F6}"/>
          </ac:spMkLst>
        </pc:spChg>
      </pc:sldChg>
      <pc:sldChg chg="replTag delTag">
        <pc:chgData name="Abdulla Gozalov" userId="a2de045a-68a6-4d03-ba6d-31275eda1754" providerId="ADAL" clId="{7945B544-461E-440C-AD73-2515349AFEC1}" dt="2023-05-23T17:44:56.725" v="25"/>
        <pc:sldMkLst>
          <pc:docMk/>
          <pc:sldMk cId="177227408" sldId="383"/>
        </pc:sldMkLst>
      </pc:sldChg>
      <pc:sldChg chg="replTag">
        <pc:chgData name="Abdulla Gozalov" userId="a2de045a-68a6-4d03-ba6d-31275eda1754" providerId="ADAL" clId="{7945B544-461E-440C-AD73-2515349AFEC1}" dt="2023-05-23T17:44:59.325" v="26"/>
        <pc:sldMkLst>
          <pc:docMk/>
          <pc:sldMk cId="436963035" sldId="384"/>
        </pc:sldMkLst>
      </pc:sldChg>
      <pc:sldChg chg="replTag">
        <pc:chgData name="Abdulla Gozalov" userId="a2de045a-68a6-4d03-ba6d-31275eda1754" providerId="ADAL" clId="{7945B544-461E-440C-AD73-2515349AFEC1}" dt="2023-05-23T17:45:01.173" v="28"/>
        <pc:sldMkLst>
          <pc:docMk/>
          <pc:sldMk cId="967205353" sldId="385"/>
        </pc:sldMkLst>
      </pc:sldChg>
      <pc:sldChg chg="replTag">
        <pc:chgData name="Abdulla Gozalov" userId="a2de045a-68a6-4d03-ba6d-31275eda1754" providerId="ADAL" clId="{7945B544-461E-440C-AD73-2515349AFEC1}" dt="2023-05-23T17:45:00.394" v="27"/>
        <pc:sldMkLst>
          <pc:docMk/>
          <pc:sldMk cId="1428573004" sldId="386"/>
        </pc:sldMkLst>
      </pc:sldChg>
      <pc:sldChg chg="replTag">
        <pc:chgData name="Abdulla Gozalov" userId="a2de045a-68a6-4d03-ba6d-31275eda1754" providerId="ADAL" clId="{7945B544-461E-440C-AD73-2515349AFEC1}" dt="2023-05-23T17:45:01.779" v="29"/>
        <pc:sldMkLst>
          <pc:docMk/>
          <pc:sldMk cId="2918950005" sldId="387"/>
        </pc:sldMkLst>
      </pc:sldChg>
      <pc:sldChg chg="replTag">
        <pc:chgData name="Abdulla Gozalov" userId="a2de045a-68a6-4d03-ba6d-31275eda1754" providerId="ADAL" clId="{7945B544-461E-440C-AD73-2515349AFEC1}" dt="2023-05-23T17:45:02.380" v="30"/>
        <pc:sldMkLst>
          <pc:docMk/>
          <pc:sldMk cId="732565709" sldId="388"/>
        </pc:sldMkLst>
      </pc:sldChg>
      <pc:sldChg chg="modSp mod replTag delTag">
        <pc:chgData name="Abdulla Gozalov" userId="a2de045a-68a6-4d03-ba6d-31275eda1754" providerId="ADAL" clId="{7945B544-461E-440C-AD73-2515349AFEC1}" dt="2023-05-23T17:43:22.331" v="7"/>
        <pc:sldMkLst>
          <pc:docMk/>
          <pc:sldMk cId="0" sldId="759"/>
        </pc:sldMkLst>
        <pc:spChg chg="mod">
          <ac:chgData name="Abdulla Gozalov" userId="a2de045a-68a6-4d03-ba6d-31275eda1754" providerId="ADAL" clId="{7945B544-461E-440C-AD73-2515349AFEC1}" dt="2023-05-23T17:43:22.331" v="7"/>
          <ac:spMkLst>
            <pc:docMk/>
            <pc:sldMk cId="0" sldId="759"/>
            <ac:spMk id="3" creationId="{1C50ED28-9E06-4CFC-B898-F60E2274A0AC}"/>
          </ac:spMkLst>
        </pc:spChg>
      </pc:sldChg>
    </pc:docChg>
  </pc:docChgLst>
  <pc:docChgLst>
    <pc:chgData name="Abdulla Gozalov" userId="a2de045a-68a6-4d03-ba6d-31275eda1754" providerId="ADAL" clId="{384A4F03-5178-4FCA-B591-ED5F5F52449F}"/>
    <pc:docChg chg="undo custSel addSld delSld modSld addMainMaster delMainMaster modMainMaster">
      <pc:chgData name="Abdulla Gozalov" userId="a2de045a-68a6-4d03-ba6d-31275eda1754" providerId="ADAL" clId="{384A4F03-5178-4FCA-B591-ED5F5F52449F}" dt="2022-06-17T18:48:27.673" v="107" actId="14100"/>
      <pc:docMkLst>
        <pc:docMk/>
      </pc:docMkLst>
      <pc:sldChg chg="modSp mod">
        <pc:chgData name="Abdulla Gozalov" userId="a2de045a-68a6-4d03-ba6d-31275eda1754" providerId="ADAL" clId="{384A4F03-5178-4FCA-B591-ED5F5F52449F}" dt="2022-06-17T18:41:19.338" v="31" actId="14100"/>
        <pc:sldMkLst>
          <pc:docMk/>
          <pc:sldMk cId="1985501426" sldId="257"/>
        </pc:sldMkLst>
        <pc:spChg chg="mod">
          <ac:chgData name="Abdulla Gozalov" userId="a2de045a-68a6-4d03-ba6d-31275eda1754" providerId="ADAL" clId="{384A4F03-5178-4FCA-B591-ED5F5F52449F}" dt="2022-06-17T18:41:19.338" v="31" actId="14100"/>
          <ac:spMkLst>
            <pc:docMk/>
            <pc:sldMk cId="1985501426" sldId="257"/>
            <ac:spMk id="3" creationId="{2641B224-4366-4433-8841-094C09EA2562}"/>
          </ac:spMkLst>
        </pc:spChg>
      </pc:sldChg>
      <pc:sldChg chg="modSp mod">
        <pc:chgData name="Abdulla Gozalov" userId="a2de045a-68a6-4d03-ba6d-31275eda1754" providerId="ADAL" clId="{384A4F03-5178-4FCA-B591-ED5F5F52449F}" dt="2022-06-17T18:33:49.753" v="4" actId="1076"/>
        <pc:sldMkLst>
          <pc:docMk/>
          <pc:sldMk cId="497597824" sldId="379"/>
        </pc:sldMkLst>
        <pc:spChg chg="mod">
          <ac:chgData name="Abdulla Gozalov" userId="a2de045a-68a6-4d03-ba6d-31275eda1754" providerId="ADAL" clId="{384A4F03-5178-4FCA-B591-ED5F5F52449F}" dt="2022-06-17T18:33:42.845" v="3" actId="20577"/>
          <ac:spMkLst>
            <pc:docMk/>
            <pc:sldMk cId="497597824" sldId="379"/>
            <ac:spMk id="2" creationId="{00000000-0000-0000-0000-000000000000}"/>
          </ac:spMkLst>
        </pc:spChg>
        <pc:spChg chg="mod">
          <ac:chgData name="Abdulla Gozalov" userId="a2de045a-68a6-4d03-ba6d-31275eda1754" providerId="ADAL" clId="{384A4F03-5178-4FCA-B591-ED5F5F52449F}" dt="2022-06-17T18:33:49.753" v="4" actId="1076"/>
          <ac:spMkLst>
            <pc:docMk/>
            <pc:sldMk cId="497597824" sldId="379"/>
            <ac:spMk id="3" creationId="{00000000-0000-0000-0000-000000000000}"/>
          </ac:spMkLst>
        </pc:spChg>
      </pc:sldChg>
      <pc:sldChg chg="del">
        <pc:chgData name="Abdulla Gozalov" userId="a2de045a-68a6-4d03-ba6d-31275eda1754" providerId="ADAL" clId="{384A4F03-5178-4FCA-B591-ED5F5F52449F}" dt="2022-06-17T18:33:33.721" v="2" actId="47"/>
        <pc:sldMkLst>
          <pc:docMk/>
          <pc:sldMk cId="5243251" sldId="380"/>
        </pc:sldMkLst>
      </pc:sldChg>
      <pc:sldChg chg="modSp mod">
        <pc:chgData name="Abdulla Gozalov" userId="a2de045a-68a6-4d03-ba6d-31275eda1754" providerId="ADAL" clId="{384A4F03-5178-4FCA-B591-ED5F5F52449F}" dt="2022-06-17T18:42:33.358" v="44" actId="1076"/>
        <pc:sldMkLst>
          <pc:docMk/>
          <pc:sldMk cId="177227408" sldId="383"/>
        </pc:sldMkLst>
        <pc:spChg chg="mod">
          <ac:chgData name="Abdulla Gozalov" userId="a2de045a-68a6-4d03-ba6d-31275eda1754" providerId="ADAL" clId="{384A4F03-5178-4FCA-B591-ED5F5F52449F}" dt="2022-06-17T18:42:26.993" v="43" actId="1076"/>
          <ac:spMkLst>
            <pc:docMk/>
            <pc:sldMk cId="177227408" sldId="383"/>
            <ac:spMk id="2" creationId="{27D2EC34-BCD6-401D-ADFB-17186B7ED29F}"/>
          </ac:spMkLst>
        </pc:spChg>
        <pc:spChg chg="mod">
          <ac:chgData name="Abdulla Gozalov" userId="a2de045a-68a6-4d03-ba6d-31275eda1754" providerId="ADAL" clId="{384A4F03-5178-4FCA-B591-ED5F5F52449F}" dt="2022-06-17T18:42:33.358" v="44" actId="1076"/>
          <ac:spMkLst>
            <pc:docMk/>
            <pc:sldMk cId="177227408" sldId="383"/>
            <ac:spMk id="3" creationId="{F210BAA7-5141-40AF-B8CA-ABF1001526A8}"/>
          </ac:spMkLst>
        </pc:spChg>
      </pc:sldChg>
      <pc:sldChg chg="modSp mod">
        <pc:chgData name="Abdulla Gozalov" userId="a2de045a-68a6-4d03-ba6d-31275eda1754" providerId="ADAL" clId="{384A4F03-5178-4FCA-B591-ED5F5F52449F}" dt="2022-06-17T18:46:58.247" v="80" actId="1076"/>
        <pc:sldMkLst>
          <pc:docMk/>
          <pc:sldMk cId="436963035" sldId="384"/>
        </pc:sldMkLst>
        <pc:spChg chg="mod">
          <ac:chgData name="Abdulla Gozalov" userId="a2de045a-68a6-4d03-ba6d-31275eda1754" providerId="ADAL" clId="{384A4F03-5178-4FCA-B591-ED5F5F52449F}" dt="2022-06-17T18:46:58.247" v="80" actId="1076"/>
          <ac:spMkLst>
            <pc:docMk/>
            <pc:sldMk cId="436963035" sldId="384"/>
            <ac:spMk id="2" creationId="{9DB61E8A-17A5-4706-8161-C60E7CA3648B}"/>
          </ac:spMkLst>
        </pc:spChg>
        <pc:spChg chg="mod">
          <ac:chgData name="Abdulla Gozalov" userId="a2de045a-68a6-4d03-ba6d-31275eda1754" providerId="ADAL" clId="{384A4F03-5178-4FCA-B591-ED5F5F52449F}" dt="2022-06-17T18:42:52.538" v="46" actId="1076"/>
          <ac:spMkLst>
            <pc:docMk/>
            <pc:sldMk cId="436963035" sldId="384"/>
            <ac:spMk id="3" creationId="{F01593E9-652A-413D-9D24-941B3FCE2A7A}"/>
          </ac:spMkLst>
        </pc:spChg>
      </pc:sldChg>
      <pc:sldChg chg="modSp mod">
        <pc:chgData name="Abdulla Gozalov" userId="a2de045a-68a6-4d03-ba6d-31275eda1754" providerId="ADAL" clId="{384A4F03-5178-4FCA-B591-ED5F5F52449F}" dt="2022-06-17T18:47:10.431" v="84" actId="1076"/>
        <pc:sldMkLst>
          <pc:docMk/>
          <pc:sldMk cId="967205353" sldId="385"/>
        </pc:sldMkLst>
        <pc:spChg chg="mod">
          <ac:chgData name="Abdulla Gozalov" userId="a2de045a-68a6-4d03-ba6d-31275eda1754" providerId="ADAL" clId="{384A4F03-5178-4FCA-B591-ED5F5F52449F}" dt="2022-06-17T18:47:06.594" v="82" actId="1076"/>
          <ac:spMkLst>
            <pc:docMk/>
            <pc:sldMk cId="967205353" sldId="385"/>
            <ac:spMk id="2" creationId="{EE3B2286-4DD4-40A6-885A-7062C417D5E0}"/>
          </ac:spMkLst>
        </pc:spChg>
        <pc:spChg chg="mod">
          <ac:chgData name="Abdulla Gozalov" userId="a2de045a-68a6-4d03-ba6d-31275eda1754" providerId="ADAL" clId="{384A4F03-5178-4FCA-B591-ED5F5F52449F}" dt="2022-06-17T18:47:10.431" v="84" actId="1076"/>
          <ac:spMkLst>
            <pc:docMk/>
            <pc:sldMk cId="967205353" sldId="385"/>
            <ac:spMk id="3" creationId="{C50BDD48-D2EF-4A91-BE8B-60E541487C12}"/>
          </ac:spMkLst>
        </pc:spChg>
      </pc:sldChg>
      <pc:sldChg chg="modSp mod">
        <pc:chgData name="Abdulla Gozalov" userId="a2de045a-68a6-4d03-ba6d-31275eda1754" providerId="ADAL" clId="{384A4F03-5178-4FCA-B591-ED5F5F52449F}" dt="2022-06-17T18:47:02.756" v="81" actId="1076"/>
        <pc:sldMkLst>
          <pc:docMk/>
          <pc:sldMk cId="1428573004" sldId="386"/>
        </pc:sldMkLst>
        <pc:spChg chg="mod">
          <ac:chgData name="Abdulla Gozalov" userId="a2de045a-68a6-4d03-ba6d-31275eda1754" providerId="ADAL" clId="{384A4F03-5178-4FCA-B591-ED5F5F52449F}" dt="2022-06-17T18:47:02.756" v="81" actId="1076"/>
          <ac:spMkLst>
            <pc:docMk/>
            <pc:sldMk cId="1428573004" sldId="386"/>
            <ac:spMk id="2" creationId="{CF872F75-45A9-49A0-8815-C27100998A49}"/>
          </ac:spMkLst>
        </pc:spChg>
        <pc:spChg chg="mod">
          <ac:chgData name="Abdulla Gozalov" userId="a2de045a-68a6-4d03-ba6d-31275eda1754" providerId="ADAL" clId="{384A4F03-5178-4FCA-B591-ED5F5F52449F}" dt="2022-06-17T18:43:07.722" v="49" actId="14100"/>
          <ac:spMkLst>
            <pc:docMk/>
            <pc:sldMk cId="1428573004" sldId="386"/>
            <ac:spMk id="3" creationId="{FD82231B-821D-45C3-AB45-65514FE188EA}"/>
          </ac:spMkLst>
        </pc:spChg>
      </pc:sldChg>
      <pc:sldChg chg="modSp mod">
        <pc:chgData name="Abdulla Gozalov" userId="a2de045a-68a6-4d03-ba6d-31275eda1754" providerId="ADAL" clId="{384A4F03-5178-4FCA-B591-ED5F5F52449F}" dt="2022-06-17T18:47:18.745" v="87" actId="27636"/>
        <pc:sldMkLst>
          <pc:docMk/>
          <pc:sldMk cId="2918950005" sldId="387"/>
        </pc:sldMkLst>
        <pc:spChg chg="mod">
          <ac:chgData name="Abdulla Gozalov" userId="a2de045a-68a6-4d03-ba6d-31275eda1754" providerId="ADAL" clId="{384A4F03-5178-4FCA-B591-ED5F5F52449F}" dt="2022-06-17T18:47:15.339" v="85" actId="1076"/>
          <ac:spMkLst>
            <pc:docMk/>
            <pc:sldMk cId="2918950005" sldId="387"/>
            <ac:spMk id="2" creationId="{3E453223-20C0-45F9-A651-FEC52BB02703}"/>
          </ac:spMkLst>
        </pc:spChg>
        <pc:spChg chg="mod">
          <ac:chgData name="Abdulla Gozalov" userId="a2de045a-68a6-4d03-ba6d-31275eda1754" providerId="ADAL" clId="{384A4F03-5178-4FCA-B591-ED5F5F52449F}" dt="2022-06-17T18:47:18.745" v="87" actId="27636"/>
          <ac:spMkLst>
            <pc:docMk/>
            <pc:sldMk cId="2918950005" sldId="387"/>
            <ac:spMk id="3" creationId="{0F8F8E37-9E28-4C6E-9AD2-5CD98F4E3DEB}"/>
          </ac:spMkLst>
        </pc:spChg>
      </pc:sldChg>
      <pc:sldChg chg="modSp mod">
        <pc:chgData name="Abdulla Gozalov" userId="a2de045a-68a6-4d03-ba6d-31275eda1754" providerId="ADAL" clId="{384A4F03-5178-4FCA-B591-ED5F5F52449F}" dt="2022-06-17T18:43:59.897" v="58" actId="1076"/>
        <pc:sldMkLst>
          <pc:docMk/>
          <pc:sldMk cId="732565709" sldId="388"/>
        </pc:sldMkLst>
        <pc:spChg chg="mod">
          <ac:chgData name="Abdulla Gozalov" userId="a2de045a-68a6-4d03-ba6d-31275eda1754" providerId="ADAL" clId="{384A4F03-5178-4FCA-B591-ED5F5F52449F}" dt="2022-06-17T18:43:55.871" v="57" actId="1076"/>
          <ac:spMkLst>
            <pc:docMk/>
            <pc:sldMk cId="732565709" sldId="388"/>
            <ac:spMk id="2" creationId="{D3FC0842-27E3-46BC-95EC-284E4957FFB0}"/>
          </ac:spMkLst>
        </pc:spChg>
        <pc:spChg chg="mod">
          <ac:chgData name="Abdulla Gozalov" userId="a2de045a-68a6-4d03-ba6d-31275eda1754" providerId="ADAL" clId="{384A4F03-5178-4FCA-B591-ED5F5F52449F}" dt="2022-06-17T18:43:59.897" v="58" actId="1076"/>
          <ac:spMkLst>
            <pc:docMk/>
            <pc:sldMk cId="732565709" sldId="388"/>
            <ac:spMk id="3" creationId="{34285A13-A7BB-479E-A7F8-AE560A222D93}"/>
          </ac:spMkLst>
        </pc:spChg>
      </pc:sldChg>
      <pc:sldChg chg="modSp mod">
        <pc:chgData name="Abdulla Gozalov" userId="a2de045a-68a6-4d03-ba6d-31275eda1754" providerId="ADAL" clId="{384A4F03-5178-4FCA-B591-ED5F5F52449F}" dt="2022-06-17T18:47:30.208" v="90" actId="14100"/>
        <pc:sldMkLst>
          <pc:docMk/>
          <pc:sldMk cId="2615676337" sldId="389"/>
        </pc:sldMkLst>
        <pc:spChg chg="mod">
          <ac:chgData name="Abdulla Gozalov" userId="a2de045a-68a6-4d03-ba6d-31275eda1754" providerId="ADAL" clId="{384A4F03-5178-4FCA-B591-ED5F5F52449F}" dt="2022-06-17T18:47:25.402" v="88" actId="1076"/>
          <ac:spMkLst>
            <pc:docMk/>
            <pc:sldMk cId="2615676337" sldId="389"/>
            <ac:spMk id="2" creationId="{4C9F5202-8C87-488D-A7D3-87CC22AC512C}"/>
          </ac:spMkLst>
        </pc:spChg>
        <pc:spChg chg="mod">
          <ac:chgData name="Abdulla Gozalov" userId="a2de045a-68a6-4d03-ba6d-31275eda1754" providerId="ADAL" clId="{384A4F03-5178-4FCA-B591-ED5F5F52449F}" dt="2022-06-17T18:47:30.208" v="90" actId="14100"/>
          <ac:spMkLst>
            <pc:docMk/>
            <pc:sldMk cId="2615676337" sldId="389"/>
            <ac:spMk id="3" creationId="{8F1740B8-8CAF-4614-AF9A-92C6DCEBCA41}"/>
          </ac:spMkLst>
        </pc:spChg>
      </pc:sldChg>
      <pc:sldChg chg="modSp mod">
        <pc:chgData name="Abdulla Gozalov" userId="a2de045a-68a6-4d03-ba6d-31275eda1754" providerId="ADAL" clId="{384A4F03-5178-4FCA-B591-ED5F5F52449F}" dt="2022-06-17T18:47:37.882" v="92" actId="1076"/>
        <pc:sldMkLst>
          <pc:docMk/>
          <pc:sldMk cId="3785390123" sldId="390"/>
        </pc:sldMkLst>
        <pc:spChg chg="mod">
          <ac:chgData name="Abdulla Gozalov" userId="a2de045a-68a6-4d03-ba6d-31275eda1754" providerId="ADAL" clId="{384A4F03-5178-4FCA-B591-ED5F5F52449F}" dt="2022-06-17T18:47:37.882" v="92" actId="1076"/>
          <ac:spMkLst>
            <pc:docMk/>
            <pc:sldMk cId="3785390123" sldId="390"/>
            <ac:spMk id="2" creationId="{ED39D483-531E-4788-BC2B-F412B1E67731}"/>
          </ac:spMkLst>
        </pc:spChg>
        <pc:spChg chg="mod">
          <ac:chgData name="Abdulla Gozalov" userId="a2de045a-68a6-4d03-ba6d-31275eda1754" providerId="ADAL" clId="{384A4F03-5178-4FCA-B591-ED5F5F52449F}" dt="2022-06-17T18:47:34.297" v="91" actId="14100"/>
          <ac:spMkLst>
            <pc:docMk/>
            <pc:sldMk cId="3785390123" sldId="390"/>
            <ac:spMk id="3" creationId="{6BA28DF8-3979-4353-B708-6A626E0A2B78}"/>
          </ac:spMkLst>
        </pc:spChg>
      </pc:sldChg>
      <pc:sldChg chg="modSp mod">
        <pc:chgData name="Abdulla Gozalov" userId="a2de045a-68a6-4d03-ba6d-31275eda1754" providerId="ADAL" clId="{384A4F03-5178-4FCA-B591-ED5F5F52449F}" dt="2022-06-17T18:47:46.227" v="95" actId="14100"/>
        <pc:sldMkLst>
          <pc:docMk/>
          <pc:sldMk cId="2388982843" sldId="391"/>
        </pc:sldMkLst>
        <pc:spChg chg="mod">
          <ac:chgData name="Abdulla Gozalov" userId="a2de045a-68a6-4d03-ba6d-31275eda1754" providerId="ADAL" clId="{384A4F03-5178-4FCA-B591-ED5F5F52449F}" dt="2022-06-17T18:47:40.703" v="93" actId="1076"/>
          <ac:spMkLst>
            <pc:docMk/>
            <pc:sldMk cId="2388982843" sldId="391"/>
            <ac:spMk id="2" creationId="{CB4522DF-14EC-4C06-B1DD-C0E5B41DDCD8}"/>
          </ac:spMkLst>
        </pc:spChg>
        <pc:spChg chg="mod">
          <ac:chgData name="Abdulla Gozalov" userId="a2de045a-68a6-4d03-ba6d-31275eda1754" providerId="ADAL" clId="{384A4F03-5178-4FCA-B591-ED5F5F52449F}" dt="2022-06-17T18:47:46.227" v="95" actId="14100"/>
          <ac:spMkLst>
            <pc:docMk/>
            <pc:sldMk cId="2388982843" sldId="391"/>
            <ac:spMk id="3" creationId="{A4C77DF4-4C76-4511-87B0-17E36C66913E}"/>
          </ac:spMkLst>
        </pc:spChg>
      </pc:sldChg>
      <pc:sldChg chg="modSp mod">
        <pc:chgData name="Abdulla Gozalov" userId="a2de045a-68a6-4d03-ba6d-31275eda1754" providerId="ADAL" clId="{384A4F03-5178-4FCA-B591-ED5F5F52449F}" dt="2022-06-17T18:47:55.489" v="98" actId="14100"/>
        <pc:sldMkLst>
          <pc:docMk/>
          <pc:sldMk cId="2436575342" sldId="392"/>
        </pc:sldMkLst>
        <pc:spChg chg="mod">
          <ac:chgData name="Abdulla Gozalov" userId="a2de045a-68a6-4d03-ba6d-31275eda1754" providerId="ADAL" clId="{384A4F03-5178-4FCA-B591-ED5F5F52449F}" dt="2022-06-17T18:47:50.729" v="96" actId="1076"/>
          <ac:spMkLst>
            <pc:docMk/>
            <pc:sldMk cId="2436575342" sldId="392"/>
            <ac:spMk id="2" creationId="{142E7234-6AD6-433A-A167-FD356D1708B6}"/>
          </ac:spMkLst>
        </pc:spChg>
        <pc:spChg chg="mod">
          <ac:chgData name="Abdulla Gozalov" userId="a2de045a-68a6-4d03-ba6d-31275eda1754" providerId="ADAL" clId="{384A4F03-5178-4FCA-B591-ED5F5F52449F}" dt="2022-06-17T18:47:55.489" v="98" actId="14100"/>
          <ac:spMkLst>
            <pc:docMk/>
            <pc:sldMk cId="2436575342" sldId="392"/>
            <ac:spMk id="3" creationId="{83F2869A-0CB3-4F01-B6D5-EDFCC7C4A464}"/>
          </ac:spMkLst>
        </pc:spChg>
      </pc:sldChg>
      <pc:sldChg chg="modSp mod">
        <pc:chgData name="Abdulla Gozalov" userId="a2de045a-68a6-4d03-ba6d-31275eda1754" providerId="ADAL" clId="{384A4F03-5178-4FCA-B591-ED5F5F52449F}" dt="2022-06-17T18:48:09.878" v="103" actId="1076"/>
        <pc:sldMkLst>
          <pc:docMk/>
          <pc:sldMk cId="1878604869" sldId="393"/>
        </pc:sldMkLst>
        <pc:spChg chg="mod">
          <ac:chgData name="Abdulla Gozalov" userId="a2de045a-68a6-4d03-ba6d-31275eda1754" providerId="ADAL" clId="{384A4F03-5178-4FCA-B591-ED5F5F52449F}" dt="2022-06-17T18:47:58.670" v="99" actId="1076"/>
          <ac:spMkLst>
            <pc:docMk/>
            <pc:sldMk cId="1878604869" sldId="393"/>
            <ac:spMk id="2" creationId="{7740BE09-3D34-4FD2-9432-EAB319B81497}"/>
          </ac:spMkLst>
        </pc:spChg>
        <pc:spChg chg="mod">
          <ac:chgData name="Abdulla Gozalov" userId="a2de045a-68a6-4d03-ba6d-31275eda1754" providerId="ADAL" clId="{384A4F03-5178-4FCA-B591-ED5F5F52449F}" dt="2022-06-17T18:48:09.878" v="103" actId="1076"/>
          <ac:spMkLst>
            <pc:docMk/>
            <pc:sldMk cId="1878604869" sldId="393"/>
            <ac:spMk id="3" creationId="{4FFBECB5-0DEB-4DF6-ADF2-C10F9FA00D59}"/>
          </ac:spMkLst>
        </pc:spChg>
      </pc:sldChg>
      <pc:sldChg chg="modSp mod">
        <pc:chgData name="Abdulla Gozalov" userId="a2de045a-68a6-4d03-ba6d-31275eda1754" providerId="ADAL" clId="{384A4F03-5178-4FCA-B591-ED5F5F52449F}" dt="2022-06-17T18:48:15.125" v="104" actId="1076"/>
        <pc:sldMkLst>
          <pc:docMk/>
          <pc:sldMk cId="1930832073" sldId="394"/>
        </pc:sldMkLst>
        <pc:spChg chg="mod">
          <ac:chgData name="Abdulla Gozalov" userId="a2de045a-68a6-4d03-ba6d-31275eda1754" providerId="ADAL" clId="{384A4F03-5178-4FCA-B591-ED5F5F52449F}" dt="2022-06-17T18:48:15.125" v="104" actId="1076"/>
          <ac:spMkLst>
            <pc:docMk/>
            <pc:sldMk cId="1930832073" sldId="394"/>
            <ac:spMk id="2" creationId="{1BBBB43B-5B38-4B2D-B1D1-1A41BC3618A0}"/>
          </ac:spMkLst>
        </pc:spChg>
      </pc:sldChg>
      <pc:sldChg chg="modSp mod">
        <pc:chgData name="Abdulla Gozalov" userId="a2de045a-68a6-4d03-ba6d-31275eda1754" providerId="ADAL" clId="{384A4F03-5178-4FCA-B591-ED5F5F52449F}" dt="2022-06-17T18:48:27.673" v="107" actId="14100"/>
        <pc:sldMkLst>
          <pc:docMk/>
          <pc:sldMk cId="780701691" sldId="395"/>
        </pc:sldMkLst>
        <pc:spChg chg="mod">
          <ac:chgData name="Abdulla Gozalov" userId="a2de045a-68a6-4d03-ba6d-31275eda1754" providerId="ADAL" clId="{384A4F03-5178-4FCA-B591-ED5F5F52449F}" dt="2022-06-17T18:48:27.673" v="107" actId="14100"/>
          <ac:spMkLst>
            <pc:docMk/>
            <pc:sldMk cId="780701691" sldId="395"/>
            <ac:spMk id="3" creationId="{2870003C-C006-4DBD-81C7-1C099F22F94D}"/>
          </ac:spMkLst>
        </pc:spChg>
      </pc:sldChg>
      <pc:sldChg chg="modSp mod">
        <pc:chgData name="Abdulla Gozalov" userId="a2de045a-68a6-4d03-ba6d-31275eda1754" providerId="ADAL" clId="{384A4F03-5178-4FCA-B591-ED5F5F52449F}" dt="2022-06-17T18:45:16.386" v="70" actId="20577"/>
        <pc:sldMkLst>
          <pc:docMk/>
          <pc:sldMk cId="1126662892" sldId="396"/>
        </pc:sldMkLst>
        <pc:spChg chg="mod">
          <ac:chgData name="Abdulla Gozalov" userId="a2de045a-68a6-4d03-ba6d-31275eda1754" providerId="ADAL" clId="{384A4F03-5178-4FCA-B591-ED5F5F52449F}" dt="2022-06-17T18:45:01" v="65" actId="1076"/>
          <ac:spMkLst>
            <pc:docMk/>
            <pc:sldMk cId="1126662892" sldId="396"/>
            <ac:spMk id="2" creationId="{74EA11E6-93A3-4281-BAB0-97379F34DE8A}"/>
          </ac:spMkLst>
        </pc:spChg>
        <pc:spChg chg="mod">
          <ac:chgData name="Abdulla Gozalov" userId="a2de045a-68a6-4d03-ba6d-31275eda1754" providerId="ADAL" clId="{384A4F03-5178-4FCA-B591-ED5F5F52449F}" dt="2022-06-17T18:45:16.386" v="70" actId="20577"/>
          <ac:spMkLst>
            <pc:docMk/>
            <pc:sldMk cId="1126662892" sldId="396"/>
            <ac:spMk id="3" creationId="{7C4E73E4-582A-402B-B7B7-A4E22A22C86E}"/>
          </ac:spMkLst>
        </pc:spChg>
      </pc:sldChg>
      <pc:sldChg chg="modSp mod">
        <pc:chgData name="Abdulla Gozalov" userId="a2de045a-68a6-4d03-ba6d-31275eda1754" providerId="ADAL" clId="{384A4F03-5178-4FCA-B591-ED5F5F52449F}" dt="2022-06-17T18:45:36.198" v="74" actId="1076"/>
        <pc:sldMkLst>
          <pc:docMk/>
          <pc:sldMk cId="2701818357" sldId="397"/>
        </pc:sldMkLst>
        <pc:spChg chg="mod">
          <ac:chgData name="Abdulla Gozalov" userId="a2de045a-68a6-4d03-ba6d-31275eda1754" providerId="ADAL" clId="{384A4F03-5178-4FCA-B591-ED5F5F52449F}" dt="2022-06-17T18:45:30.382" v="72" actId="1076"/>
          <ac:spMkLst>
            <pc:docMk/>
            <pc:sldMk cId="2701818357" sldId="397"/>
            <ac:spMk id="2" creationId="{EE0626DF-89A3-4869-8FEC-3E4B44E69E32}"/>
          </ac:spMkLst>
        </pc:spChg>
        <pc:spChg chg="mod">
          <ac:chgData name="Abdulla Gozalov" userId="a2de045a-68a6-4d03-ba6d-31275eda1754" providerId="ADAL" clId="{384A4F03-5178-4FCA-B591-ED5F5F52449F}" dt="2022-06-17T18:45:36.198" v="74" actId="1076"/>
          <ac:spMkLst>
            <pc:docMk/>
            <pc:sldMk cId="2701818357" sldId="397"/>
            <ac:spMk id="3" creationId="{2249C63F-C1BE-4AA7-89BF-CFB58A4A5856}"/>
          </ac:spMkLst>
        </pc:spChg>
      </pc:sldChg>
      <pc:sldChg chg="modSp mod">
        <pc:chgData name="Abdulla Gozalov" userId="a2de045a-68a6-4d03-ba6d-31275eda1754" providerId="ADAL" clId="{384A4F03-5178-4FCA-B591-ED5F5F52449F}" dt="2022-06-17T18:45:51.853" v="77" actId="1076"/>
        <pc:sldMkLst>
          <pc:docMk/>
          <pc:sldMk cId="1419976923" sldId="398"/>
        </pc:sldMkLst>
        <pc:spChg chg="mod">
          <ac:chgData name="Abdulla Gozalov" userId="a2de045a-68a6-4d03-ba6d-31275eda1754" providerId="ADAL" clId="{384A4F03-5178-4FCA-B591-ED5F5F52449F}" dt="2022-06-17T18:45:51.853" v="77" actId="1076"/>
          <ac:spMkLst>
            <pc:docMk/>
            <pc:sldMk cId="1419976923" sldId="398"/>
            <ac:spMk id="3" creationId="{D8C3D0E9-6E62-42FF-94DD-A604913AE1E0}"/>
          </ac:spMkLst>
        </pc:spChg>
      </pc:sldChg>
      <pc:sldChg chg="modSp mod">
        <pc:chgData name="Abdulla Gozalov" userId="a2de045a-68a6-4d03-ba6d-31275eda1754" providerId="ADAL" clId="{384A4F03-5178-4FCA-B591-ED5F5F52449F}" dt="2022-06-17T18:46:09.544" v="79" actId="14100"/>
        <pc:sldMkLst>
          <pc:docMk/>
          <pc:sldMk cId="2648686177" sldId="399"/>
        </pc:sldMkLst>
        <pc:spChg chg="mod">
          <ac:chgData name="Abdulla Gozalov" userId="a2de045a-68a6-4d03-ba6d-31275eda1754" providerId="ADAL" clId="{384A4F03-5178-4FCA-B591-ED5F5F52449F}" dt="2022-06-17T18:46:09.544" v="79" actId="14100"/>
          <ac:spMkLst>
            <pc:docMk/>
            <pc:sldMk cId="2648686177" sldId="399"/>
            <ac:spMk id="3" creationId="{6CD0929F-03C5-4D04-9616-569B9C070C4E}"/>
          </ac:spMkLst>
        </pc:spChg>
      </pc:sldChg>
      <pc:sldChg chg="modSp add mod">
        <pc:chgData name="Abdulla Gozalov" userId="a2de045a-68a6-4d03-ba6d-31275eda1754" providerId="ADAL" clId="{384A4F03-5178-4FCA-B591-ED5F5F52449F}" dt="2022-06-17T18:33:27.920" v="1"/>
        <pc:sldMkLst>
          <pc:docMk/>
          <pc:sldMk cId="0" sldId="759"/>
        </pc:sldMkLst>
        <pc:spChg chg="mod">
          <ac:chgData name="Abdulla Gozalov" userId="a2de045a-68a6-4d03-ba6d-31275eda1754" providerId="ADAL" clId="{384A4F03-5178-4FCA-B591-ED5F5F52449F}" dt="2022-06-17T18:33:27.920" v="1"/>
          <ac:spMkLst>
            <pc:docMk/>
            <pc:sldMk cId="0" sldId="759"/>
            <ac:spMk id="4" creationId="{07591233-5351-4901-828C-AFCB2239F6E6}"/>
          </ac:spMkLst>
        </pc:spChg>
      </pc:sldChg>
      <pc:sldChg chg="new del">
        <pc:chgData name="Abdulla Gozalov" userId="a2de045a-68a6-4d03-ba6d-31275eda1754" providerId="ADAL" clId="{384A4F03-5178-4FCA-B591-ED5F5F52449F}" dt="2022-06-17T18:36:01.144" v="9" actId="680"/>
        <pc:sldMkLst>
          <pc:docMk/>
          <pc:sldMk cId="215938728" sldId="760"/>
        </pc:sldMkLst>
      </pc:sldChg>
      <pc:sldMasterChg chg="addSp delSp modSp mod delSldLayout modSldLayout">
        <pc:chgData name="Abdulla Gozalov" userId="a2de045a-68a6-4d03-ba6d-31275eda1754" providerId="ADAL" clId="{384A4F03-5178-4FCA-B591-ED5F5F52449F}" dt="2022-06-17T18:40:31.437" v="25" actId="1076"/>
        <pc:sldMasterMkLst>
          <pc:docMk/>
          <pc:sldMasterMk cId="1401905105" sldId="2147483685"/>
        </pc:sldMasterMkLst>
        <pc:spChg chg="mod">
          <ac:chgData name="Abdulla Gozalov" userId="a2de045a-68a6-4d03-ba6d-31275eda1754" providerId="ADAL" clId="{384A4F03-5178-4FCA-B591-ED5F5F52449F}" dt="2022-06-17T18:39:54.160" v="20" actId="14100"/>
          <ac:spMkLst>
            <pc:docMk/>
            <pc:sldMasterMk cId="1401905105" sldId="2147483685"/>
            <ac:spMk id="2" creationId="{386E8647-56AD-4330-B207-47213A50360A}"/>
          </ac:spMkLst>
        </pc:spChg>
        <pc:picChg chg="add del mod">
          <ac:chgData name="Abdulla Gozalov" userId="a2de045a-68a6-4d03-ba6d-31275eda1754" providerId="ADAL" clId="{384A4F03-5178-4FCA-B591-ED5F5F52449F}" dt="2022-06-17T18:39:56.680" v="23"/>
          <ac:picMkLst>
            <pc:docMk/>
            <pc:sldMasterMk cId="1401905105" sldId="2147483685"/>
            <ac:picMk id="7" creationId="{B6AC6D30-2967-477F-B94D-E90A2FD64521}"/>
          </ac:picMkLst>
        </pc:picChg>
        <pc:sldLayoutChg chg="addSp modSp mod">
          <pc:chgData name="Abdulla Gozalov" userId="a2de045a-68a6-4d03-ba6d-31275eda1754" providerId="ADAL" clId="{384A4F03-5178-4FCA-B591-ED5F5F52449F}" dt="2022-06-17T18:40:31.437" v="25" actId="1076"/>
          <pc:sldLayoutMkLst>
            <pc:docMk/>
            <pc:sldMasterMk cId="1401905105" sldId="2147483685"/>
            <pc:sldLayoutMk cId="628811958" sldId="2147483687"/>
          </pc:sldLayoutMkLst>
          <pc:picChg chg="add mod">
            <ac:chgData name="Abdulla Gozalov" userId="a2de045a-68a6-4d03-ba6d-31275eda1754" providerId="ADAL" clId="{384A4F03-5178-4FCA-B591-ED5F5F52449F}" dt="2022-06-17T18:40:31.437" v="25" actId="1076"/>
            <ac:picMkLst>
              <pc:docMk/>
              <pc:sldMasterMk cId="1401905105" sldId="2147483685"/>
              <pc:sldLayoutMk cId="628811958" sldId="2147483687"/>
              <ac:picMk id="4" creationId="{7CDB30DE-84E7-4316-ACE9-72A85759165A}"/>
            </ac:picMkLst>
          </pc:picChg>
        </pc:sldLayoutChg>
        <pc:sldLayoutChg chg="addSp modSp">
          <pc:chgData name="Abdulla Gozalov" userId="a2de045a-68a6-4d03-ba6d-31275eda1754" providerId="ADAL" clId="{384A4F03-5178-4FCA-B591-ED5F5F52449F}" dt="2022-06-17T18:34:19.597" v="5"/>
          <pc:sldLayoutMkLst>
            <pc:docMk/>
            <pc:sldMasterMk cId="1401905105" sldId="2147483685"/>
            <pc:sldLayoutMk cId="2883921314" sldId="2147483688"/>
          </pc:sldLayoutMkLst>
          <pc:picChg chg="add mod">
            <ac:chgData name="Abdulla Gozalov" userId="a2de045a-68a6-4d03-ba6d-31275eda1754" providerId="ADAL" clId="{384A4F03-5178-4FCA-B591-ED5F5F52449F}" dt="2022-06-17T18:34:19.597" v="5"/>
            <ac:picMkLst>
              <pc:docMk/>
              <pc:sldMasterMk cId="1401905105" sldId="2147483685"/>
              <pc:sldLayoutMk cId="2883921314" sldId="2147483688"/>
              <ac:picMk id="7" creationId="{E730A20D-9BAD-44B1-AEA4-EFAC24D60C8B}"/>
            </ac:picMkLst>
          </pc:picChg>
        </pc:sldLayoutChg>
        <pc:sldLayoutChg chg="del">
          <pc:chgData name="Abdulla Gozalov" userId="a2de045a-68a6-4d03-ba6d-31275eda1754" providerId="ADAL" clId="{384A4F03-5178-4FCA-B591-ED5F5F52449F}" dt="2022-06-17T18:33:33.721" v="2" actId="47"/>
          <pc:sldLayoutMkLst>
            <pc:docMk/>
            <pc:sldMasterMk cId="1401905105" sldId="2147483685"/>
            <pc:sldLayoutMk cId="751564555" sldId="2147483701"/>
          </pc:sldLayoutMkLst>
        </pc:sldLayoutChg>
      </pc:sldMasterChg>
      <pc:sldMasterChg chg="new del mod addSldLayout delSldLayout">
        <pc:chgData name="Abdulla Gozalov" userId="a2de045a-68a6-4d03-ba6d-31275eda1754" providerId="ADAL" clId="{384A4F03-5178-4FCA-B591-ED5F5F52449F}" dt="2022-06-17T18:34:27.848" v="7" actId="6938"/>
        <pc:sldMasterMkLst>
          <pc:docMk/>
          <pc:sldMasterMk cId="1415002459" sldId="2147483714"/>
        </pc:sldMasterMkLst>
        <pc:sldLayoutChg chg="new del replId">
          <pc:chgData name="Abdulla Gozalov" userId="a2de045a-68a6-4d03-ba6d-31275eda1754" providerId="ADAL" clId="{384A4F03-5178-4FCA-B591-ED5F5F52449F}" dt="2022-06-17T18:34:27.848" v="7" actId="6938"/>
          <pc:sldLayoutMkLst>
            <pc:docMk/>
            <pc:sldMasterMk cId="1415002459" sldId="2147483714"/>
            <pc:sldLayoutMk cId="323990003" sldId="2147483715"/>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877338918" sldId="2147483716"/>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621767946" sldId="2147483717"/>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2577800182" sldId="2147483718"/>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4078055672" sldId="2147483719"/>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1606833809" sldId="2147483720"/>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861519014" sldId="2147483721"/>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921860140" sldId="2147483722"/>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177367301" sldId="2147483723"/>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851570657" sldId="2147483724"/>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3459246427" sldId="2147483725"/>
          </pc:sldLayoutMkLst>
        </pc:sldLayoutChg>
      </pc:sldMasterChg>
      <pc:sldMasterChg chg="new del mod addSldLayout delSldLayout">
        <pc:chgData name="Abdulla Gozalov" userId="a2de045a-68a6-4d03-ba6d-31275eda1754" providerId="ADAL" clId="{384A4F03-5178-4FCA-B591-ED5F5F52449F}" dt="2022-06-17T18:38:03.946" v="11" actId="6938"/>
        <pc:sldMasterMkLst>
          <pc:docMk/>
          <pc:sldMasterMk cId="1752650768" sldId="2147483714"/>
        </pc:sldMasterMkLst>
        <pc:sldLayoutChg chg="new del replId">
          <pc:chgData name="Abdulla Gozalov" userId="a2de045a-68a6-4d03-ba6d-31275eda1754" providerId="ADAL" clId="{384A4F03-5178-4FCA-B591-ED5F5F52449F}" dt="2022-06-17T18:38:03.946" v="11" actId="6938"/>
          <pc:sldLayoutMkLst>
            <pc:docMk/>
            <pc:sldMasterMk cId="1752650768" sldId="2147483714"/>
            <pc:sldLayoutMk cId="3006551530" sldId="2147483715"/>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3252379260" sldId="2147483716"/>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2456486329" sldId="2147483717"/>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2461590692" sldId="2147483718"/>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621409876" sldId="2147483719"/>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2896361593" sldId="2147483720"/>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3392122356" sldId="2147483721"/>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110233088" sldId="2147483722"/>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1756004104" sldId="2147483723"/>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501959245" sldId="2147483724"/>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3672915588" sldId="21474837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80C29-A61E-45C7-832C-8B6DE2F8D08B}" type="datetimeFigureOut">
              <a:rPr lang="en-US" smtClean="0"/>
              <a:t>23/05/2023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92799-BD7A-4452-93D1-D3D0A51ADBFE}" type="slidenum">
              <a:rPr lang="en-US" smtClean="0"/>
              <a:t>‹#›</a:t>
            </a:fld>
            <a:endParaRPr lang="en-US"/>
          </a:p>
        </p:txBody>
      </p:sp>
    </p:spTree>
    <p:extLst>
      <p:ext uri="{BB962C8B-B14F-4D97-AF65-F5344CB8AC3E}">
        <p14:creationId xmlns:p14="http://schemas.microsoft.com/office/powerpoint/2010/main" val="419824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4B4D56F-21F3-4C2F-922D-27DFC2B9109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3AED3CC-CD9E-4763-A9EE-15B5FA49DB3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14DB00C1-D857-43DA-8340-1E5D982E78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26F77-D567-4256-A0A8-6A6E9175F351}"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r>
              <a:rPr lang="en-US"/>
              <a:t>Click icon to add picture</a:t>
            </a:r>
          </a:p>
        </p:txBody>
      </p:sp>
    </p:spTree>
    <p:extLst>
      <p:ext uri="{BB962C8B-B14F-4D97-AF65-F5344CB8AC3E}">
        <p14:creationId xmlns:p14="http://schemas.microsoft.com/office/powerpoint/2010/main" val="30577171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7832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284469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r>
              <a:rPr lang="en-US"/>
              <a:t>Click icon to add picture</a:t>
            </a:r>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8081422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4557543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7507115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12775742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13411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66191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2408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72503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pPr>
              <a:defRPr/>
            </a:pPr>
            <a:endParaRPr lang="en-US" altLang="en-US"/>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1A54F0D0-4C76-45F1-A7E2-3CEF895B4702}" type="slidenum">
              <a:rPr lang="en-US" smtClean="0"/>
              <a:t>‹#›</a:t>
            </a:fld>
            <a:endParaRPr lang="en-US"/>
          </a:p>
        </p:txBody>
      </p:sp>
      <p:pic>
        <p:nvPicPr>
          <p:cNvPr id="4" name="Picture 3">
            <a:extLst>
              <a:ext uri="{FF2B5EF4-FFF2-40B4-BE49-F238E27FC236}">
                <a16:creationId xmlns:a16="http://schemas.microsoft.com/office/drawing/2014/main" id="{7CDB30DE-84E7-4316-ACE9-72A85759165A}"/>
              </a:ext>
            </a:extLst>
          </p:cNvPr>
          <p:cNvPicPr>
            <a:picLocks noChangeAspect="1"/>
          </p:cNvPicPr>
          <p:nvPr userDrawn="1"/>
        </p:nvPicPr>
        <p:blipFill>
          <a:blip r:embed="rId3"/>
          <a:stretch>
            <a:fillRect/>
          </a:stretch>
        </p:blipFill>
        <p:spPr>
          <a:xfrm>
            <a:off x="12471" y="0"/>
            <a:ext cx="2828789" cy="420660"/>
          </a:xfrm>
          <a:prstGeom prst="rect">
            <a:avLst/>
          </a:prstGeom>
        </p:spPr>
      </p:pic>
    </p:spTree>
    <p:extLst>
      <p:ext uri="{BB962C8B-B14F-4D97-AF65-F5344CB8AC3E}">
        <p14:creationId xmlns:p14="http://schemas.microsoft.com/office/powerpoint/2010/main" val="62881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8638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58707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204998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843990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03871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528955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23/05/2023</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25970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1A54F0D0-4C76-45F1-A7E2-3CEF895B4702}" type="slidenum">
              <a:rPr lang="en-US" smtClean="0"/>
              <a:t>‹#›</a:t>
            </a:fld>
            <a:endParaRPr lang="en-US"/>
          </a:p>
        </p:txBody>
      </p:sp>
      <p:pic>
        <p:nvPicPr>
          <p:cNvPr id="7" name="Picture 2">
            <a:extLst>
              <a:ext uri="{FF2B5EF4-FFF2-40B4-BE49-F238E27FC236}">
                <a16:creationId xmlns:a16="http://schemas.microsoft.com/office/drawing/2014/main" id="{E730A20D-9BAD-44B1-AEA4-EFAC24D60C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230"/>
            <a:ext cx="2826327" cy="42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92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88357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120020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146466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79018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2061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35123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14019051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23/05/2023</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137035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iso.org/standard/63546.html"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sdmx.org/wp-content/uploads/CL_AGE_1.0_1-1-2014.doc"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nstats.un.org/sdgs/files/SDG-DSD-Customization-Guidelin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s://unstats.un.org/sdgs/iaeg-sdgs/sdmx-working-group/"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Placeholder 20" descr="A picture containing table, indoor&#10;&#10;Description automatically generated">
            <a:extLst>
              <a:ext uri="{FF2B5EF4-FFF2-40B4-BE49-F238E27FC236}">
                <a16:creationId xmlns:a16="http://schemas.microsoft.com/office/drawing/2014/main" id="{0F44083A-B10A-4B46-8AF1-85BAD6DDE431}"/>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9524" b="19524"/>
          <a:stretch>
            <a:fillRect/>
          </a:stretch>
        </p:blipFill>
        <p:spPr>
          <a:xfrm>
            <a:off x="3175" y="1633538"/>
            <a:ext cx="12188825" cy="5330825"/>
          </a:xfrm>
        </p:spPr>
      </p:pic>
      <p:pic>
        <p:nvPicPr>
          <p:cNvPr id="10243" name="Picture Placeholder 53">
            <a:extLst>
              <a:ext uri="{FF2B5EF4-FFF2-40B4-BE49-F238E27FC236}">
                <a16:creationId xmlns:a16="http://schemas.microsoft.com/office/drawing/2014/main" id="{7BC3BF0D-D1ED-4718-9618-99F063CD049F}"/>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28815" t="2" b="-2"/>
          <a:stretch>
            <a:fillRect/>
          </a:stretch>
        </p:blipFill>
        <p:spPr>
          <a:xfrm>
            <a:off x="7051675" y="1631950"/>
            <a:ext cx="4110038" cy="5330825"/>
          </a:xfrm>
        </p:spPr>
      </p:pic>
      <p:sp>
        <p:nvSpPr>
          <p:cNvPr id="2" name="Rectangle 1">
            <a:extLst>
              <a:ext uri="{FF2B5EF4-FFF2-40B4-BE49-F238E27FC236}">
                <a16:creationId xmlns:a16="http://schemas.microsoft.com/office/drawing/2014/main" id="{64BCCE3C-56A6-4E3F-BD5A-85D253809ADD}"/>
              </a:ext>
            </a:extLst>
          </p:cNvPr>
          <p:cNvSpPr/>
          <p:nvPr/>
        </p:nvSpPr>
        <p:spPr>
          <a:xfrm rot="16200000">
            <a:off x="10998994" y="2540794"/>
            <a:ext cx="2133600" cy="246062"/>
          </a:xfrm>
          <a:prstGeom prst="rect">
            <a:avLst/>
          </a:prstGeom>
        </p:spPr>
        <p:txBody>
          <a:bodyPr wrap="none">
            <a:spAutoFit/>
          </a:bodyPr>
          <a:lstStyle/>
          <a:p>
            <a:pPr eaLnBrk="1" fontAlgn="auto" hangingPunct="1">
              <a:spcBef>
                <a:spcPts val="0"/>
              </a:spcBef>
              <a:spcAft>
                <a:spcPts val="0"/>
              </a:spcAft>
              <a:defRPr/>
            </a:pPr>
            <a:r>
              <a:rPr lang="en-US" sz="1000" dirty="0">
                <a:solidFill>
                  <a:schemeClr val="bg2">
                    <a:lumMod val="50000"/>
                  </a:schemeClr>
                </a:solidFill>
                <a:latin typeface="Roboto" panose="02000000000000000000" pitchFamily="2" charset="0"/>
                <a:ea typeface="Roboto" panose="02000000000000000000" pitchFamily="2" charset="0"/>
              </a:rPr>
              <a:t>Photo by Markus </a:t>
            </a:r>
            <a:r>
              <a:rPr lang="en-US" sz="1000" dirty="0" err="1">
                <a:solidFill>
                  <a:schemeClr val="bg2">
                    <a:lumMod val="50000"/>
                  </a:schemeClr>
                </a:solidFill>
                <a:latin typeface="Roboto" panose="02000000000000000000" pitchFamily="2" charset="0"/>
                <a:ea typeface="Roboto" panose="02000000000000000000" pitchFamily="2" charset="0"/>
              </a:rPr>
              <a:t>Spiske</a:t>
            </a:r>
            <a:r>
              <a:rPr lang="en-US" sz="1000" dirty="0">
                <a:solidFill>
                  <a:schemeClr val="bg2">
                    <a:lumMod val="50000"/>
                  </a:schemeClr>
                </a:solidFill>
                <a:latin typeface="Roboto" panose="02000000000000000000" pitchFamily="2" charset="0"/>
                <a:ea typeface="Roboto" panose="02000000000000000000" pitchFamily="2" charset="0"/>
              </a:rPr>
              <a:t>, </a:t>
            </a:r>
            <a:r>
              <a:rPr lang="en-US" sz="1000" dirty="0" err="1">
                <a:solidFill>
                  <a:schemeClr val="bg2">
                    <a:lumMod val="50000"/>
                  </a:schemeClr>
                </a:solidFill>
                <a:latin typeface="Roboto" panose="02000000000000000000" pitchFamily="2" charset="0"/>
                <a:ea typeface="Roboto" panose="02000000000000000000" pitchFamily="2" charset="0"/>
              </a:rPr>
              <a:t>unsplash</a:t>
            </a:r>
            <a:endParaRPr lang="en-US" sz="1000" dirty="0">
              <a:solidFill>
                <a:schemeClr val="bg2">
                  <a:lumMod val="50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07591233-5351-4901-828C-AFCB2239F6E6}"/>
              </a:ext>
            </a:extLst>
          </p:cNvPr>
          <p:cNvSpPr/>
          <p:nvPr/>
        </p:nvSpPr>
        <p:spPr>
          <a:xfrm>
            <a:off x="255588" y="1795463"/>
            <a:ext cx="7340600" cy="1643062"/>
          </a:xfrm>
          <a:prstGeom prst="rect">
            <a:avLst/>
          </a:prstGeom>
        </p:spPr>
        <p:txBody>
          <a:bodyPr>
            <a:spAutoFit/>
          </a:bodyPr>
          <a:lstStyle/>
          <a:p>
            <a:pPr eaLnBrk="1" fontAlgn="auto" hangingPunct="1">
              <a:lnSpc>
                <a:spcPct val="90000"/>
              </a:lnSpc>
              <a:spcBef>
                <a:spcPts val="0"/>
              </a:spcBef>
              <a:spcAft>
                <a:spcPts val="0"/>
              </a:spcAft>
              <a:defRPr/>
            </a:pPr>
            <a:r>
              <a:rPr lang="en-US" sz="3600" b="1" dirty="0">
                <a:solidFill>
                  <a:srgbClr val="FFFFFF"/>
                </a:solidFill>
                <a:effectLst>
                  <a:outerShdw blurRad="38100" dist="38100" dir="2700000" algn="tl">
                    <a:srgbClr val="000000">
                      <a:alpha val="43137"/>
                    </a:srgbClr>
                  </a:outerShdw>
                </a:effectLst>
                <a:latin typeface="Montserrat" panose="00000500000000000000"/>
                <a:ea typeface="Roboto" panose="02000000000000000000" pitchFamily="2" charset="0"/>
                <a:cs typeface="Raavi" panose="020B0502040204020203" pitchFamily="34" charset="0"/>
              </a:rPr>
              <a:t>Customizing the SDG Data Structure Definition</a:t>
            </a:r>
            <a:endParaRPr lang="en-US" sz="3600" dirty="0">
              <a:solidFill>
                <a:schemeClr val="tx1">
                  <a:lumMod val="50000"/>
                  <a:lumOff val="50000"/>
                </a:schemeClr>
              </a:solidFill>
              <a:latin typeface="Roboto" panose="02000000000000000000" pitchFamily="2" charset="0"/>
              <a:ea typeface="Roboto" panose="02000000000000000000" pitchFamily="2" charset="0"/>
            </a:endParaRPr>
          </a:p>
          <a:p>
            <a:pPr eaLnBrk="1" fontAlgn="auto" hangingPunct="1">
              <a:spcBef>
                <a:spcPts val="0"/>
              </a:spcBef>
              <a:spcAft>
                <a:spcPts val="0"/>
              </a:spcAft>
              <a:defRPr/>
            </a:pPr>
            <a:endParaRPr lang="en-US" sz="3600" dirty="0">
              <a:solidFill>
                <a:srgbClr val="FFFFFF"/>
              </a:solidFill>
              <a:effectLst>
                <a:outerShdw blurRad="38100" dist="38100" dir="2700000" algn="tl">
                  <a:srgbClr val="000000">
                    <a:alpha val="43137"/>
                  </a:srgbClr>
                </a:outerShdw>
              </a:effectLst>
              <a:latin typeface="+mn-lt"/>
            </a:endParaRPr>
          </a:p>
        </p:txBody>
      </p:sp>
      <p:pic>
        <p:nvPicPr>
          <p:cNvPr id="10246" name="Picture 7" descr="A screenshot of a cell phone&#10;&#10;Description automatically generated">
            <a:extLst>
              <a:ext uri="{FF2B5EF4-FFF2-40B4-BE49-F238E27FC236}">
                <a16:creationId xmlns:a16="http://schemas.microsoft.com/office/drawing/2014/main" id="{C87C3414-D193-42D9-940D-F54F3EC2C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415925"/>
            <a:ext cx="5213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D8FE84F0-7D47-4D31-BAC7-3E1DBB1E2A49}"/>
              </a:ext>
            </a:extLst>
          </p:cNvPr>
          <p:cNvSpPr txBox="1">
            <a:spLocks/>
          </p:cNvSpPr>
          <p:nvPr/>
        </p:nvSpPr>
        <p:spPr>
          <a:xfrm>
            <a:off x="1828800" y="3886200"/>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bg1"/>
              </a:solidFill>
            </a:endParaRPr>
          </a:p>
        </p:txBody>
      </p:sp>
      <p:sp>
        <p:nvSpPr>
          <p:cNvPr id="3" name="TextBox 2">
            <a:extLst>
              <a:ext uri="{FF2B5EF4-FFF2-40B4-BE49-F238E27FC236}">
                <a16:creationId xmlns:a16="http://schemas.microsoft.com/office/drawing/2014/main" id="{1C50ED28-9E06-4CFC-B898-F60E2274A0AC}"/>
              </a:ext>
            </a:extLst>
          </p:cNvPr>
          <p:cNvSpPr txBox="1"/>
          <p:nvPr/>
        </p:nvSpPr>
        <p:spPr>
          <a:xfrm>
            <a:off x="2667000" y="4952999"/>
            <a:ext cx="6096000" cy="1754326"/>
          </a:xfrm>
          <a:prstGeom prst="rect">
            <a:avLst/>
          </a:prstGeom>
          <a:noFill/>
        </p:spPr>
        <p:txBody>
          <a:bodyPr wrap="square" rtlCol="0">
            <a:spAutoFit/>
          </a:bodyPr>
          <a:lstStyle/>
          <a:p>
            <a:pPr algn="ctr"/>
            <a:r>
              <a:rPr lang="en-US" dirty="0">
                <a:solidFill>
                  <a:schemeClr val="bg1"/>
                </a:solidFill>
              </a:rPr>
              <a:t>UNSD-ESCWA 6th Regional Workshop on Data and Metadata Exchange for SDG Monitoring</a:t>
            </a:r>
            <a:br>
              <a:rPr lang="en-US" dirty="0">
                <a:solidFill>
                  <a:schemeClr val="bg1"/>
                </a:solidFill>
              </a:rPr>
            </a:br>
            <a:r>
              <a:rPr lang="en-US" dirty="0">
                <a:solidFill>
                  <a:schemeClr val="bg1"/>
                </a:solidFill>
              </a:rPr>
              <a:t>Amman, 5-8 June 2023</a:t>
            </a:r>
            <a:br>
              <a:rPr lang="en-US" dirty="0">
                <a:solidFill>
                  <a:schemeClr val="bg1"/>
                </a:solidFill>
              </a:rPr>
            </a:br>
            <a:br>
              <a:rPr lang="en-US" dirty="0">
                <a:solidFill>
                  <a:schemeClr val="bg1"/>
                </a:solidFill>
              </a:rPr>
            </a:br>
            <a:r>
              <a:rPr lang="en-US" dirty="0">
                <a:solidFill>
                  <a:schemeClr val="bg1"/>
                </a:solidFill>
              </a:rPr>
              <a:t>Abdulla Gozalov</a:t>
            </a:r>
            <a:br>
              <a:rPr lang="en-US" dirty="0">
                <a:solidFill>
                  <a:schemeClr val="bg1"/>
                </a:solidFill>
              </a:rPr>
            </a:br>
            <a:r>
              <a:rPr lang="en-US" dirty="0">
                <a:solidFill>
                  <a:schemeClr val="bg1"/>
                </a:solidFill>
              </a:rPr>
              <a:t>United Nations Statistics Division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3223-20C0-45F9-A651-FEC52BB02703}"/>
              </a:ext>
            </a:extLst>
          </p:cNvPr>
          <p:cNvSpPr>
            <a:spLocks noGrp="1"/>
          </p:cNvSpPr>
          <p:nvPr>
            <p:ph type="title"/>
          </p:nvPr>
        </p:nvSpPr>
        <p:spPr>
          <a:xfrm>
            <a:off x="1132533" y="592062"/>
            <a:ext cx="9926934" cy="834013"/>
          </a:xfrm>
        </p:spPr>
        <p:txBody>
          <a:bodyPr/>
          <a:lstStyle/>
          <a:p>
            <a:r>
              <a:rPr lang="en-US" dirty="0"/>
              <a:t>Reference Area (CL_AREA)</a:t>
            </a:r>
          </a:p>
        </p:txBody>
      </p:sp>
      <p:sp>
        <p:nvSpPr>
          <p:cNvPr id="3" name="Content Placeholder 2">
            <a:extLst>
              <a:ext uri="{FF2B5EF4-FFF2-40B4-BE49-F238E27FC236}">
                <a16:creationId xmlns:a16="http://schemas.microsoft.com/office/drawing/2014/main" id="{0F8F8E37-9E28-4C6E-9AD2-5CD98F4E3DEB}"/>
              </a:ext>
            </a:extLst>
          </p:cNvPr>
          <p:cNvSpPr>
            <a:spLocks noGrp="1"/>
          </p:cNvSpPr>
          <p:nvPr>
            <p:ph idx="1"/>
          </p:nvPr>
        </p:nvSpPr>
        <p:spPr>
          <a:xfrm>
            <a:off x="750014" y="1654139"/>
            <a:ext cx="10603786" cy="4522824"/>
          </a:xfrm>
        </p:spPr>
        <p:txBody>
          <a:bodyPr>
            <a:normAutofit/>
          </a:bodyPr>
          <a:lstStyle/>
          <a:p>
            <a:r>
              <a:rPr lang="en-US" dirty="0"/>
              <a:t>Global code list CL_AREA only includes entries at national level and above.</a:t>
            </a:r>
          </a:p>
          <a:p>
            <a:r>
              <a:rPr lang="en-US" dirty="0"/>
              <a:t>To add subnational areas, it is recommended to use the country’s ISO3166 code followed by subdivision code.</a:t>
            </a:r>
          </a:p>
          <a:p>
            <a:r>
              <a:rPr lang="en-US" dirty="0"/>
              <a:t>Subdivision codes may follow the </a:t>
            </a:r>
            <a:r>
              <a:rPr lang="en-US" dirty="0">
                <a:hlinkClick r:id="rId3"/>
              </a:rPr>
              <a:t>ISO3166-2</a:t>
            </a:r>
            <a:r>
              <a:rPr lang="en-US" dirty="0"/>
              <a:t> standard or another coding system used in the country.</a:t>
            </a:r>
          </a:p>
          <a:p>
            <a:r>
              <a:rPr lang="en-US" dirty="0"/>
              <a:t>For example, subnational codes for Kyrgyzstan include:</a:t>
            </a:r>
          </a:p>
          <a:p>
            <a:pPr lvl="1"/>
            <a:r>
              <a:rPr lang="en-US" dirty="0"/>
              <a:t>KG05		</a:t>
            </a:r>
            <a:r>
              <a:rPr lang="en-US" dirty="0" err="1"/>
              <a:t>Batken</a:t>
            </a:r>
            <a:endParaRPr lang="en-US" dirty="0"/>
          </a:p>
          <a:p>
            <a:pPr lvl="1"/>
            <a:r>
              <a:rPr lang="en-US" dirty="0"/>
              <a:t>KG11		Bishkek (city)</a:t>
            </a:r>
          </a:p>
          <a:p>
            <a:pPr lvl="1"/>
            <a:r>
              <a:rPr lang="en-US" dirty="0"/>
              <a:t>KG08		Chui</a:t>
            </a:r>
          </a:p>
        </p:txBody>
      </p:sp>
      <p:sp>
        <p:nvSpPr>
          <p:cNvPr id="4" name="Slide Number Placeholder 3">
            <a:extLst>
              <a:ext uri="{FF2B5EF4-FFF2-40B4-BE49-F238E27FC236}">
                <a16:creationId xmlns:a16="http://schemas.microsoft.com/office/drawing/2014/main" id="{8EDD01B5-E546-40F8-AD6F-019BF1F6CD99}"/>
              </a:ext>
            </a:extLst>
          </p:cNvPr>
          <p:cNvSpPr>
            <a:spLocks noGrp="1"/>
          </p:cNvSpPr>
          <p:nvPr>
            <p:ph type="sldNum" sz="quarter" idx="12"/>
          </p:nvPr>
        </p:nvSpPr>
        <p:spPr/>
        <p:txBody>
          <a:bodyPr/>
          <a:lstStyle/>
          <a:p>
            <a:fld id="{1A54F0D0-4C76-45F1-A7E2-3CEF895B4702}" type="slidenum">
              <a:rPr lang="en-US" smtClean="0"/>
              <a:t>10</a:t>
            </a:fld>
            <a:endParaRPr lang="en-US"/>
          </a:p>
        </p:txBody>
      </p:sp>
    </p:spTree>
    <p:custDataLst>
      <p:tags r:id="rId1"/>
    </p:custDataLst>
    <p:extLst>
      <p:ext uri="{BB962C8B-B14F-4D97-AF65-F5344CB8AC3E}">
        <p14:creationId xmlns:p14="http://schemas.microsoft.com/office/powerpoint/2010/main" val="291895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0842-27E3-46BC-95EC-284E4957FFB0}"/>
              </a:ext>
            </a:extLst>
          </p:cNvPr>
          <p:cNvSpPr>
            <a:spLocks noGrp="1"/>
          </p:cNvSpPr>
          <p:nvPr>
            <p:ph type="title"/>
          </p:nvPr>
        </p:nvSpPr>
        <p:spPr>
          <a:xfrm>
            <a:off x="988456" y="673112"/>
            <a:ext cx="9926934" cy="834013"/>
          </a:xfrm>
        </p:spPr>
        <p:txBody>
          <a:bodyPr/>
          <a:lstStyle/>
          <a:p>
            <a:r>
              <a:rPr lang="en-US" dirty="0"/>
              <a:t>Age (CL_AGE)</a:t>
            </a:r>
          </a:p>
        </p:txBody>
      </p:sp>
      <p:sp>
        <p:nvSpPr>
          <p:cNvPr id="3" name="Content Placeholder 2">
            <a:extLst>
              <a:ext uri="{FF2B5EF4-FFF2-40B4-BE49-F238E27FC236}">
                <a16:creationId xmlns:a16="http://schemas.microsoft.com/office/drawing/2014/main" id="{34285A13-A7BB-479E-A7F8-AE560A222D93}"/>
              </a:ext>
            </a:extLst>
          </p:cNvPr>
          <p:cNvSpPr>
            <a:spLocks noGrp="1"/>
          </p:cNvSpPr>
          <p:nvPr>
            <p:ph idx="1"/>
          </p:nvPr>
        </p:nvSpPr>
        <p:spPr>
          <a:xfrm>
            <a:off x="520579" y="1803933"/>
            <a:ext cx="11099800" cy="4530727"/>
          </a:xfrm>
        </p:spPr>
        <p:txBody>
          <a:bodyPr>
            <a:normAutofit/>
          </a:bodyPr>
          <a:lstStyle/>
          <a:p>
            <a:r>
              <a:rPr lang="en-US" dirty="0"/>
              <a:t>Global code list captures most commonly used age groups.</a:t>
            </a:r>
          </a:p>
          <a:p>
            <a:r>
              <a:rPr lang="en-US" dirty="0"/>
              <a:t>Add age groups following the </a:t>
            </a:r>
            <a:r>
              <a:rPr lang="en-US" dirty="0">
                <a:hlinkClick r:id="rId3"/>
              </a:rPr>
              <a:t>recommendation of the SDMX Statistical Working Group</a:t>
            </a:r>
            <a:r>
              <a:rPr lang="en-US" dirty="0"/>
              <a:t>.</a:t>
            </a:r>
          </a:p>
          <a:p>
            <a:pPr lvl="1"/>
            <a:r>
              <a:rPr lang="en-US" dirty="0"/>
              <a:t>Y40T59	40 to 59 years old</a:t>
            </a:r>
          </a:p>
          <a:p>
            <a:pPr lvl="1"/>
            <a:r>
              <a:rPr lang="en-US" dirty="0"/>
              <a:t>Y_GE35	35 years old and over</a:t>
            </a:r>
          </a:p>
          <a:p>
            <a:pPr lvl="1"/>
            <a:r>
              <a:rPr lang="en-US" dirty="0"/>
              <a:t>M0T5	under 6 months old</a:t>
            </a:r>
          </a:p>
          <a:p>
            <a:r>
              <a:rPr lang="en-US" dirty="0"/>
              <a:t>It is recommended not to use LT and LE (“less than”, “less than or equal”) and use a bounded age range instead. For example, use Y0T20 for “Under 21 years of age”.</a:t>
            </a:r>
          </a:p>
          <a:p>
            <a:r>
              <a:rPr lang="en-US" dirty="0"/>
              <a:t>It is recommended not to use GT (“greater than”) and instead use GE (“greater than or equal”). For example, use Y_GE65 for “65 years old and over” and “over 64 years old”.</a:t>
            </a:r>
          </a:p>
          <a:p>
            <a:endParaRPr lang="en-US" dirty="0"/>
          </a:p>
          <a:p>
            <a:endParaRPr lang="en-US" dirty="0"/>
          </a:p>
        </p:txBody>
      </p:sp>
      <p:sp>
        <p:nvSpPr>
          <p:cNvPr id="4" name="Slide Number Placeholder 3">
            <a:extLst>
              <a:ext uri="{FF2B5EF4-FFF2-40B4-BE49-F238E27FC236}">
                <a16:creationId xmlns:a16="http://schemas.microsoft.com/office/drawing/2014/main" id="{77E9EFD1-6084-45E1-9595-EAD2FDA26260}"/>
              </a:ext>
            </a:extLst>
          </p:cNvPr>
          <p:cNvSpPr>
            <a:spLocks noGrp="1"/>
          </p:cNvSpPr>
          <p:nvPr>
            <p:ph type="sldNum" sz="quarter" idx="12"/>
          </p:nvPr>
        </p:nvSpPr>
        <p:spPr/>
        <p:txBody>
          <a:bodyPr/>
          <a:lstStyle/>
          <a:p>
            <a:fld id="{1A54F0D0-4C76-45F1-A7E2-3CEF895B4702}" type="slidenum">
              <a:rPr lang="en-US" smtClean="0"/>
              <a:t>11</a:t>
            </a:fld>
            <a:endParaRPr lang="en-US"/>
          </a:p>
        </p:txBody>
      </p:sp>
    </p:spTree>
    <p:custDataLst>
      <p:tags r:id="rId1"/>
    </p:custDataLst>
    <p:extLst>
      <p:ext uri="{BB962C8B-B14F-4D97-AF65-F5344CB8AC3E}">
        <p14:creationId xmlns:p14="http://schemas.microsoft.com/office/powerpoint/2010/main" val="73256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202-8C87-488D-A7D3-87CC22AC512C}"/>
              </a:ext>
            </a:extLst>
          </p:cNvPr>
          <p:cNvSpPr>
            <a:spLocks noGrp="1"/>
          </p:cNvSpPr>
          <p:nvPr>
            <p:ph type="title"/>
          </p:nvPr>
        </p:nvSpPr>
        <p:spPr>
          <a:xfrm>
            <a:off x="800142" y="681037"/>
            <a:ext cx="9926934" cy="834013"/>
          </a:xfrm>
        </p:spPr>
        <p:txBody>
          <a:bodyPr/>
          <a:lstStyle/>
          <a:p>
            <a:r>
              <a:rPr lang="en-US" dirty="0"/>
              <a:t>Economic activity (CL_ACTIVITY)</a:t>
            </a:r>
          </a:p>
        </p:txBody>
      </p:sp>
      <p:sp>
        <p:nvSpPr>
          <p:cNvPr id="3" name="Content Placeholder 2">
            <a:extLst>
              <a:ext uri="{FF2B5EF4-FFF2-40B4-BE49-F238E27FC236}">
                <a16:creationId xmlns:a16="http://schemas.microsoft.com/office/drawing/2014/main" id="{8F1740B8-8CAF-4614-AF9A-92C6DCEBCA41}"/>
              </a:ext>
            </a:extLst>
          </p:cNvPr>
          <p:cNvSpPr>
            <a:spLocks noGrp="1"/>
          </p:cNvSpPr>
          <p:nvPr>
            <p:ph idx="1"/>
          </p:nvPr>
        </p:nvSpPr>
        <p:spPr>
          <a:xfrm>
            <a:off x="800142" y="1515050"/>
            <a:ext cx="10820237" cy="4661913"/>
          </a:xfrm>
        </p:spPr>
        <p:txBody>
          <a:bodyPr/>
          <a:lstStyle/>
          <a:p>
            <a:r>
              <a:rPr lang="en-US" dirty="0"/>
              <a:t>Global SDG code list includes top-level ISIC4 codes, which are prefixed accordingly e.g. ISIC4_A, ISIC4_C.</a:t>
            </a:r>
          </a:p>
          <a:p>
            <a:r>
              <a:rPr lang="en-US" dirty="0"/>
              <a:t>Additional ISIC4 codes can be added using prefix ISIC4.</a:t>
            </a:r>
          </a:p>
          <a:p>
            <a:r>
              <a:rPr lang="en-US" dirty="0"/>
              <a:t>If ISIC3 codes need to be added, use prefix ISIC3.</a:t>
            </a:r>
          </a:p>
          <a:p>
            <a:r>
              <a:rPr lang="en-US" dirty="0"/>
              <a:t>National variants of ISIC should be prefixed with _L:</a:t>
            </a:r>
          </a:p>
          <a:p>
            <a:pPr lvl="1"/>
            <a:r>
              <a:rPr lang="en-US" dirty="0"/>
              <a:t>_L_ [National Code]</a:t>
            </a:r>
          </a:p>
        </p:txBody>
      </p:sp>
      <p:sp>
        <p:nvSpPr>
          <p:cNvPr id="4" name="Slide Number Placeholder 3">
            <a:extLst>
              <a:ext uri="{FF2B5EF4-FFF2-40B4-BE49-F238E27FC236}">
                <a16:creationId xmlns:a16="http://schemas.microsoft.com/office/drawing/2014/main" id="{58769583-FA64-44DD-B1A7-E5A74D5E94BD}"/>
              </a:ext>
            </a:extLst>
          </p:cNvPr>
          <p:cNvSpPr>
            <a:spLocks noGrp="1"/>
          </p:cNvSpPr>
          <p:nvPr>
            <p:ph type="sldNum" sz="quarter" idx="12"/>
          </p:nvPr>
        </p:nvSpPr>
        <p:spPr/>
        <p:txBody>
          <a:bodyPr/>
          <a:lstStyle/>
          <a:p>
            <a:fld id="{1A54F0D0-4C76-45F1-A7E2-3CEF895B4702}" type="slidenum">
              <a:rPr lang="en-US" smtClean="0"/>
              <a:t>12</a:t>
            </a:fld>
            <a:endParaRPr lang="en-US"/>
          </a:p>
        </p:txBody>
      </p:sp>
    </p:spTree>
    <p:extLst>
      <p:ext uri="{BB962C8B-B14F-4D97-AF65-F5344CB8AC3E}">
        <p14:creationId xmlns:p14="http://schemas.microsoft.com/office/powerpoint/2010/main" val="261567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D483-531E-4788-BC2B-F412B1E67731}"/>
              </a:ext>
            </a:extLst>
          </p:cNvPr>
          <p:cNvSpPr>
            <a:spLocks noGrp="1"/>
          </p:cNvSpPr>
          <p:nvPr>
            <p:ph type="title"/>
          </p:nvPr>
        </p:nvSpPr>
        <p:spPr>
          <a:xfrm>
            <a:off x="636998" y="592062"/>
            <a:ext cx="9926934" cy="834013"/>
          </a:xfrm>
        </p:spPr>
        <p:txBody>
          <a:bodyPr/>
          <a:lstStyle/>
          <a:p>
            <a:r>
              <a:rPr lang="en-US" dirty="0"/>
              <a:t>Education level (CL_EDUCATION_LEV)</a:t>
            </a:r>
          </a:p>
        </p:txBody>
      </p:sp>
      <p:sp>
        <p:nvSpPr>
          <p:cNvPr id="3" name="Content Placeholder 2">
            <a:extLst>
              <a:ext uri="{FF2B5EF4-FFF2-40B4-BE49-F238E27FC236}">
                <a16:creationId xmlns:a16="http://schemas.microsoft.com/office/drawing/2014/main" id="{6BA28DF8-3979-4353-B708-6A626E0A2B78}"/>
              </a:ext>
            </a:extLst>
          </p:cNvPr>
          <p:cNvSpPr>
            <a:spLocks noGrp="1"/>
          </p:cNvSpPr>
          <p:nvPr>
            <p:ph idx="1"/>
          </p:nvPr>
        </p:nvSpPr>
        <p:spPr>
          <a:xfrm>
            <a:off x="636998" y="2116475"/>
            <a:ext cx="10716801" cy="4060487"/>
          </a:xfrm>
        </p:spPr>
        <p:txBody>
          <a:bodyPr/>
          <a:lstStyle/>
          <a:p>
            <a:r>
              <a:rPr lang="en-US" dirty="0"/>
              <a:t>Global SDG Code list includes top-level ISCED97 and ISCED11 codes, as well as custom codes used in SDG indicators.</a:t>
            </a:r>
          </a:p>
          <a:p>
            <a:r>
              <a:rPr lang="en-US" dirty="0"/>
              <a:t>Additional codes can be added, to the extent possible, from more detailed global Education Level code lists published at the SDMX Global Registry.</a:t>
            </a:r>
          </a:p>
          <a:p>
            <a:r>
              <a:rPr lang="en-US" dirty="0"/>
              <a:t> National variants should be prefixed with _L:</a:t>
            </a:r>
          </a:p>
          <a:p>
            <a:pPr lvl="1"/>
            <a:r>
              <a:rPr lang="en-US" dirty="0"/>
              <a:t>_L_ [National Code]</a:t>
            </a:r>
          </a:p>
          <a:p>
            <a:endParaRPr lang="en-US" dirty="0"/>
          </a:p>
        </p:txBody>
      </p:sp>
      <p:sp>
        <p:nvSpPr>
          <p:cNvPr id="4" name="Slide Number Placeholder 3">
            <a:extLst>
              <a:ext uri="{FF2B5EF4-FFF2-40B4-BE49-F238E27FC236}">
                <a16:creationId xmlns:a16="http://schemas.microsoft.com/office/drawing/2014/main" id="{909D2583-822C-4CE9-821E-92BCDC7036C0}"/>
              </a:ext>
            </a:extLst>
          </p:cNvPr>
          <p:cNvSpPr>
            <a:spLocks noGrp="1"/>
          </p:cNvSpPr>
          <p:nvPr>
            <p:ph type="sldNum" sz="quarter" idx="12"/>
          </p:nvPr>
        </p:nvSpPr>
        <p:spPr/>
        <p:txBody>
          <a:bodyPr/>
          <a:lstStyle/>
          <a:p>
            <a:fld id="{1A54F0D0-4C76-45F1-A7E2-3CEF895B4702}" type="slidenum">
              <a:rPr lang="en-US" smtClean="0"/>
              <a:t>13</a:t>
            </a:fld>
            <a:endParaRPr lang="en-US"/>
          </a:p>
        </p:txBody>
      </p:sp>
    </p:spTree>
    <p:extLst>
      <p:ext uri="{BB962C8B-B14F-4D97-AF65-F5344CB8AC3E}">
        <p14:creationId xmlns:p14="http://schemas.microsoft.com/office/powerpoint/2010/main" val="378539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22DF-14EC-4C06-B1DD-C0E5B41DDCD8}"/>
              </a:ext>
            </a:extLst>
          </p:cNvPr>
          <p:cNvSpPr>
            <a:spLocks noGrp="1"/>
          </p:cNvSpPr>
          <p:nvPr>
            <p:ph type="title"/>
          </p:nvPr>
        </p:nvSpPr>
        <p:spPr>
          <a:xfrm>
            <a:off x="1132533" y="681037"/>
            <a:ext cx="9926934" cy="834013"/>
          </a:xfrm>
        </p:spPr>
        <p:txBody>
          <a:bodyPr/>
          <a:lstStyle/>
          <a:p>
            <a:r>
              <a:rPr lang="en-US" dirty="0"/>
              <a:t>Occupation (CL_OCCUPATION)</a:t>
            </a:r>
          </a:p>
        </p:txBody>
      </p:sp>
      <p:sp>
        <p:nvSpPr>
          <p:cNvPr id="3" name="Content Placeholder 2">
            <a:extLst>
              <a:ext uri="{FF2B5EF4-FFF2-40B4-BE49-F238E27FC236}">
                <a16:creationId xmlns:a16="http://schemas.microsoft.com/office/drawing/2014/main" id="{A4C77DF4-4C76-4511-87B0-17E36C66913E}"/>
              </a:ext>
            </a:extLst>
          </p:cNvPr>
          <p:cNvSpPr>
            <a:spLocks noGrp="1"/>
          </p:cNvSpPr>
          <p:nvPr>
            <p:ph idx="1"/>
          </p:nvPr>
        </p:nvSpPr>
        <p:spPr>
          <a:xfrm>
            <a:off x="852756" y="1859622"/>
            <a:ext cx="10654300" cy="4317341"/>
          </a:xfrm>
        </p:spPr>
        <p:txBody>
          <a:bodyPr/>
          <a:lstStyle/>
          <a:p>
            <a:r>
              <a:rPr lang="en-US" dirty="0"/>
              <a:t>Global SDG code list for occupation includes entries from ISCO-08, ISCO-88, and ISCO-68 classifications, as well as SDG-specific entries. The codes use prefixes that indicate their classifications.</a:t>
            </a:r>
          </a:p>
          <a:p>
            <a:r>
              <a:rPr lang="en-US" dirty="0"/>
              <a:t>Detailed ISCO-08 global code list is available at the SDMX Global Registry. Use prefix ISCO08 if importing codes from this code list.</a:t>
            </a:r>
          </a:p>
          <a:p>
            <a:r>
              <a:rPr lang="en-US" dirty="0"/>
              <a:t>National variants should be prefixed with _L:</a:t>
            </a:r>
          </a:p>
          <a:p>
            <a:pPr lvl="1"/>
            <a:r>
              <a:rPr lang="en-US" dirty="0"/>
              <a:t>_L_ [National Code]</a:t>
            </a:r>
          </a:p>
          <a:p>
            <a:endParaRPr lang="en-US" dirty="0"/>
          </a:p>
          <a:p>
            <a:endParaRPr lang="en-US" dirty="0"/>
          </a:p>
        </p:txBody>
      </p:sp>
      <p:sp>
        <p:nvSpPr>
          <p:cNvPr id="4" name="Slide Number Placeholder 3">
            <a:extLst>
              <a:ext uri="{FF2B5EF4-FFF2-40B4-BE49-F238E27FC236}">
                <a16:creationId xmlns:a16="http://schemas.microsoft.com/office/drawing/2014/main" id="{98C29A30-F61C-418C-8423-8AA08A25DB80}"/>
              </a:ext>
            </a:extLst>
          </p:cNvPr>
          <p:cNvSpPr>
            <a:spLocks noGrp="1"/>
          </p:cNvSpPr>
          <p:nvPr>
            <p:ph type="sldNum" sz="quarter" idx="12"/>
          </p:nvPr>
        </p:nvSpPr>
        <p:spPr/>
        <p:txBody>
          <a:bodyPr/>
          <a:lstStyle/>
          <a:p>
            <a:fld id="{1A54F0D0-4C76-45F1-A7E2-3CEF895B4702}" type="slidenum">
              <a:rPr lang="en-US" smtClean="0"/>
              <a:t>14</a:t>
            </a:fld>
            <a:endParaRPr lang="en-US"/>
          </a:p>
        </p:txBody>
      </p:sp>
    </p:spTree>
    <p:extLst>
      <p:ext uri="{BB962C8B-B14F-4D97-AF65-F5344CB8AC3E}">
        <p14:creationId xmlns:p14="http://schemas.microsoft.com/office/powerpoint/2010/main" val="238898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7234-6AD6-433A-A167-FD356D1708B6}"/>
              </a:ext>
            </a:extLst>
          </p:cNvPr>
          <p:cNvSpPr>
            <a:spLocks noGrp="1"/>
          </p:cNvSpPr>
          <p:nvPr>
            <p:ph type="title"/>
          </p:nvPr>
        </p:nvSpPr>
        <p:spPr>
          <a:xfrm>
            <a:off x="954254" y="681037"/>
            <a:ext cx="9926934" cy="834013"/>
          </a:xfrm>
        </p:spPr>
        <p:txBody>
          <a:bodyPr/>
          <a:lstStyle/>
          <a:p>
            <a:r>
              <a:rPr lang="en-US" dirty="0"/>
              <a:t>Product or commodity type (CL_PRODUCT)</a:t>
            </a:r>
          </a:p>
        </p:txBody>
      </p:sp>
      <p:sp>
        <p:nvSpPr>
          <p:cNvPr id="3" name="Content Placeholder 2">
            <a:extLst>
              <a:ext uri="{FF2B5EF4-FFF2-40B4-BE49-F238E27FC236}">
                <a16:creationId xmlns:a16="http://schemas.microsoft.com/office/drawing/2014/main" id="{83F2869A-0CB3-4F01-B6D5-EDFCC7C4A464}"/>
              </a:ext>
            </a:extLst>
          </p:cNvPr>
          <p:cNvSpPr>
            <a:spLocks noGrp="1"/>
          </p:cNvSpPr>
          <p:nvPr>
            <p:ph idx="1"/>
          </p:nvPr>
        </p:nvSpPr>
        <p:spPr>
          <a:xfrm>
            <a:off x="801384" y="1818526"/>
            <a:ext cx="10705672" cy="4358437"/>
          </a:xfrm>
        </p:spPr>
        <p:txBody>
          <a:bodyPr/>
          <a:lstStyle/>
          <a:p>
            <a:r>
              <a:rPr lang="en-US" dirty="0"/>
              <a:t>Global SDG code list includes several types of codes, used in various global SDG indicators:</a:t>
            </a:r>
          </a:p>
          <a:p>
            <a:pPr lvl="1"/>
            <a:r>
              <a:rPr lang="en-US" dirty="0"/>
              <a:t>Material flow codes imported from the global SEEA DSD. Additional codes can be imported from the code list CL_MATERIAL published at the SDMX Global Registry.</a:t>
            </a:r>
          </a:p>
          <a:p>
            <a:pPr lvl="1"/>
            <a:r>
              <a:rPr lang="en-US" dirty="0"/>
              <a:t>Central Product Classification (CPC) product codes imported from the global IMTS DSD. Additional CPC codes can be imported from the code list CL_COMMODITY published at the SDMX Global Registry.</a:t>
            </a:r>
          </a:p>
          <a:p>
            <a:pPr lvl="1"/>
            <a:r>
              <a:rPr lang="en-US" dirty="0"/>
              <a:t>Custom SDG codes.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14497F65-0C81-48D0-9287-D79D97122887}"/>
              </a:ext>
            </a:extLst>
          </p:cNvPr>
          <p:cNvSpPr>
            <a:spLocks noGrp="1"/>
          </p:cNvSpPr>
          <p:nvPr>
            <p:ph type="sldNum" sz="quarter" idx="12"/>
          </p:nvPr>
        </p:nvSpPr>
        <p:spPr/>
        <p:txBody>
          <a:bodyPr/>
          <a:lstStyle/>
          <a:p>
            <a:fld id="{1A54F0D0-4C76-45F1-A7E2-3CEF895B4702}" type="slidenum">
              <a:rPr lang="en-US" smtClean="0"/>
              <a:t>15</a:t>
            </a:fld>
            <a:endParaRPr lang="en-US"/>
          </a:p>
        </p:txBody>
      </p:sp>
    </p:spTree>
    <p:extLst>
      <p:ext uri="{BB962C8B-B14F-4D97-AF65-F5344CB8AC3E}">
        <p14:creationId xmlns:p14="http://schemas.microsoft.com/office/powerpoint/2010/main" val="243657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BE09-3D34-4FD2-9432-EAB319B81497}"/>
              </a:ext>
            </a:extLst>
          </p:cNvPr>
          <p:cNvSpPr>
            <a:spLocks noGrp="1"/>
          </p:cNvSpPr>
          <p:nvPr>
            <p:ph type="title"/>
          </p:nvPr>
        </p:nvSpPr>
        <p:spPr>
          <a:xfrm>
            <a:off x="800142" y="681037"/>
            <a:ext cx="9926934" cy="834013"/>
          </a:xfrm>
        </p:spPr>
        <p:txBody>
          <a:bodyPr/>
          <a:lstStyle/>
          <a:p>
            <a:r>
              <a:rPr lang="en-US" dirty="0"/>
              <a:t>Aggregated codes</a:t>
            </a:r>
          </a:p>
        </p:txBody>
      </p:sp>
      <p:sp>
        <p:nvSpPr>
          <p:cNvPr id="3" name="Content Placeholder 2">
            <a:extLst>
              <a:ext uri="{FF2B5EF4-FFF2-40B4-BE49-F238E27FC236}">
                <a16:creationId xmlns:a16="http://schemas.microsoft.com/office/drawing/2014/main" id="{4FFBECB5-0DEB-4DF6-ADF2-C10F9FA00D59}"/>
              </a:ext>
            </a:extLst>
          </p:cNvPr>
          <p:cNvSpPr>
            <a:spLocks noGrp="1"/>
          </p:cNvSpPr>
          <p:nvPr>
            <p:ph idx="1"/>
          </p:nvPr>
        </p:nvSpPr>
        <p:spPr>
          <a:xfrm>
            <a:off x="578723" y="1849348"/>
            <a:ext cx="10748011" cy="4327615"/>
          </a:xfrm>
        </p:spPr>
        <p:txBody>
          <a:bodyPr>
            <a:normAutofit lnSpcReduction="10000"/>
          </a:bodyPr>
          <a:lstStyle/>
          <a:p>
            <a:r>
              <a:rPr lang="en-US" dirty="0"/>
              <a:t>Sometimes, data from several categories need to be aggregated and presented as one observation. In that case, a new code is required, which is a combination of several underlying codes.</a:t>
            </a:r>
          </a:p>
          <a:p>
            <a:r>
              <a:rPr lang="en-US" dirty="0"/>
              <a:t>The recommendation is to combine codes as follows:</a:t>
            </a: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"T" to express ranges (e.g. from 3 to 9) with more than 2 codes. Combination of codes using “_” should be used when 2 consecutive codes are combined.</a:t>
            </a:r>
            <a:endParaRPr lang="en-US" dirty="0">
              <a:effectLst/>
              <a:ea typeface="Times New Roman" panose="02020603050405020304" pitchFamily="18" charset="0"/>
            </a:endParaRP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"_" to combine two codes, whether consecutive or not (e.g. 5 and 6; A and F), and also for a list of more than two non-consecutive codes.</a:t>
            </a:r>
            <a:endParaRPr lang="en-US" dirty="0">
              <a:effectLst/>
              <a:ea typeface="Times New Roman" panose="02020603050405020304" pitchFamily="18" charset="0"/>
            </a:endParaRP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"X" for expressing "except" or "excluding", </a:t>
            </a:r>
            <a:endParaRPr lang="en-US" dirty="0">
              <a:effectLst/>
              <a:ea typeface="Times New Roman" panose="02020603050405020304" pitchFamily="18" charset="0"/>
            </a:endParaRP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"GT" for "greater than", "LT" for "less than", "GE" for "equal to or greater than" and "LE" for "equal to or less than".</a:t>
            </a:r>
            <a:endParaRPr lang="en-US" dirty="0"/>
          </a:p>
        </p:txBody>
      </p:sp>
      <p:sp>
        <p:nvSpPr>
          <p:cNvPr id="4" name="Slide Number Placeholder 3">
            <a:extLst>
              <a:ext uri="{FF2B5EF4-FFF2-40B4-BE49-F238E27FC236}">
                <a16:creationId xmlns:a16="http://schemas.microsoft.com/office/drawing/2014/main" id="{1A10D1EC-4DD0-4ED6-8533-D3AF78AF7331}"/>
              </a:ext>
            </a:extLst>
          </p:cNvPr>
          <p:cNvSpPr>
            <a:spLocks noGrp="1"/>
          </p:cNvSpPr>
          <p:nvPr>
            <p:ph type="sldNum" sz="quarter" idx="12"/>
          </p:nvPr>
        </p:nvSpPr>
        <p:spPr/>
        <p:txBody>
          <a:bodyPr/>
          <a:lstStyle/>
          <a:p>
            <a:fld id="{1A54F0D0-4C76-45F1-A7E2-3CEF895B4702}" type="slidenum">
              <a:rPr lang="en-US" smtClean="0"/>
              <a:t>16</a:t>
            </a:fld>
            <a:endParaRPr lang="en-US"/>
          </a:p>
        </p:txBody>
      </p:sp>
    </p:spTree>
    <p:extLst>
      <p:ext uri="{BB962C8B-B14F-4D97-AF65-F5344CB8AC3E}">
        <p14:creationId xmlns:p14="http://schemas.microsoft.com/office/powerpoint/2010/main" val="187860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B43B-5B38-4B2D-B1D1-1A41BC3618A0}"/>
              </a:ext>
            </a:extLst>
          </p:cNvPr>
          <p:cNvSpPr>
            <a:spLocks noGrp="1"/>
          </p:cNvSpPr>
          <p:nvPr>
            <p:ph type="title"/>
          </p:nvPr>
        </p:nvSpPr>
        <p:spPr>
          <a:xfrm>
            <a:off x="874587" y="552010"/>
            <a:ext cx="9926934" cy="834013"/>
          </a:xfrm>
        </p:spPr>
        <p:txBody>
          <a:bodyPr/>
          <a:lstStyle/>
          <a:p>
            <a:r>
              <a:rPr lang="en-US" dirty="0"/>
              <a:t>Aggregated codes (2)</a:t>
            </a:r>
          </a:p>
        </p:txBody>
      </p:sp>
      <p:sp>
        <p:nvSpPr>
          <p:cNvPr id="3" name="Content Placeholder 2">
            <a:extLst>
              <a:ext uri="{FF2B5EF4-FFF2-40B4-BE49-F238E27FC236}">
                <a16:creationId xmlns:a16="http://schemas.microsoft.com/office/drawing/2014/main" id="{A1EC3CB2-510E-4F41-BA8A-7BDD5BC77B05}"/>
              </a:ext>
            </a:extLst>
          </p:cNvPr>
          <p:cNvSpPr>
            <a:spLocks noGrp="1"/>
          </p:cNvSpPr>
          <p:nvPr>
            <p:ph idx="1"/>
          </p:nvPr>
        </p:nvSpPr>
        <p:spPr>
          <a:xfrm>
            <a:off x="838200" y="1561502"/>
            <a:ext cx="11099800" cy="4351338"/>
          </a:xfrm>
        </p:spPr>
        <p:txBody>
          <a:bodyPr/>
          <a:lstStyle/>
          <a:p>
            <a:r>
              <a:rPr lang="en-US" dirty="0"/>
              <a:t>Examples from the current SDG DSD:</a:t>
            </a:r>
          </a:p>
          <a:p>
            <a:endParaRPr lang="en-US" dirty="0"/>
          </a:p>
        </p:txBody>
      </p:sp>
      <p:sp>
        <p:nvSpPr>
          <p:cNvPr id="4" name="Slide Number Placeholder 3">
            <a:extLst>
              <a:ext uri="{FF2B5EF4-FFF2-40B4-BE49-F238E27FC236}">
                <a16:creationId xmlns:a16="http://schemas.microsoft.com/office/drawing/2014/main" id="{D26AA829-5D98-4171-B7FF-E165E39B424E}"/>
              </a:ext>
            </a:extLst>
          </p:cNvPr>
          <p:cNvSpPr>
            <a:spLocks noGrp="1"/>
          </p:cNvSpPr>
          <p:nvPr>
            <p:ph type="sldNum" sz="quarter" idx="12"/>
          </p:nvPr>
        </p:nvSpPr>
        <p:spPr/>
        <p:txBody>
          <a:bodyPr/>
          <a:lstStyle/>
          <a:p>
            <a:fld id="{1A54F0D0-4C76-45F1-A7E2-3CEF895B4702}" type="slidenum">
              <a:rPr lang="en-US" smtClean="0"/>
              <a:t>17</a:t>
            </a:fld>
            <a:endParaRPr lang="en-US"/>
          </a:p>
        </p:txBody>
      </p:sp>
      <p:graphicFrame>
        <p:nvGraphicFramePr>
          <p:cNvPr id="5" name="Table 5">
            <a:extLst>
              <a:ext uri="{FF2B5EF4-FFF2-40B4-BE49-F238E27FC236}">
                <a16:creationId xmlns:a16="http://schemas.microsoft.com/office/drawing/2014/main" id="{7C295072-E9EA-4015-AF17-13BC7EFBC9D2}"/>
              </a:ext>
            </a:extLst>
          </p:cNvPr>
          <p:cNvGraphicFramePr>
            <a:graphicFrameLocks noGrp="1"/>
          </p:cNvGraphicFramePr>
          <p:nvPr>
            <p:extLst>
              <p:ext uri="{D42A27DB-BD31-4B8C-83A1-F6EECF244321}">
                <p14:modId xmlns:p14="http://schemas.microsoft.com/office/powerpoint/2010/main" val="925700089"/>
              </p:ext>
            </p:extLst>
          </p:nvPr>
        </p:nvGraphicFramePr>
        <p:xfrm>
          <a:off x="874587" y="2044556"/>
          <a:ext cx="10442826" cy="3836466"/>
        </p:xfrm>
        <a:graphic>
          <a:graphicData uri="http://schemas.openxmlformats.org/drawingml/2006/table">
            <a:tbl>
              <a:tblPr firstRow="1" bandRow="1">
                <a:tableStyleId>{5C22544A-7EE6-4342-B048-85BDC9FD1C3A}</a:tableStyleId>
              </a:tblPr>
              <a:tblGrid>
                <a:gridCol w="3480942">
                  <a:extLst>
                    <a:ext uri="{9D8B030D-6E8A-4147-A177-3AD203B41FA5}">
                      <a16:colId xmlns:a16="http://schemas.microsoft.com/office/drawing/2014/main" val="2841890368"/>
                    </a:ext>
                  </a:extLst>
                </a:gridCol>
                <a:gridCol w="3480942">
                  <a:extLst>
                    <a:ext uri="{9D8B030D-6E8A-4147-A177-3AD203B41FA5}">
                      <a16:colId xmlns:a16="http://schemas.microsoft.com/office/drawing/2014/main" val="1957839734"/>
                    </a:ext>
                  </a:extLst>
                </a:gridCol>
                <a:gridCol w="3480942">
                  <a:extLst>
                    <a:ext uri="{9D8B030D-6E8A-4147-A177-3AD203B41FA5}">
                      <a16:colId xmlns:a16="http://schemas.microsoft.com/office/drawing/2014/main" val="3472333489"/>
                    </a:ext>
                  </a:extLst>
                </a:gridCol>
              </a:tblGrid>
              <a:tr h="882582">
                <a:tc>
                  <a:txBody>
                    <a:bodyPr/>
                    <a:lstStyle/>
                    <a:p>
                      <a:r>
                        <a:rPr lang="en-US" sz="2000" dirty="0"/>
                        <a:t>Code</a:t>
                      </a:r>
                    </a:p>
                  </a:txBody>
                  <a:tcPr/>
                </a:tc>
                <a:tc>
                  <a:txBody>
                    <a:bodyPr/>
                    <a:lstStyle/>
                    <a:p>
                      <a:r>
                        <a:rPr lang="en-US" sz="2000" dirty="0"/>
                        <a:t>Name</a:t>
                      </a:r>
                    </a:p>
                  </a:txBody>
                  <a:tcPr/>
                </a:tc>
                <a:tc>
                  <a:txBody>
                    <a:bodyPr/>
                    <a:lstStyle/>
                    <a:p>
                      <a:r>
                        <a:rPr lang="en-US" sz="2000" dirty="0"/>
                        <a:t>Rule</a:t>
                      </a:r>
                    </a:p>
                  </a:txBody>
                  <a:tcPr/>
                </a:tc>
                <a:extLst>
                  <a:ext uri="{0D108BD9-81ED-4DB2-BD59-A6C34878D82A}">
                    <a16:rowId xmlns:a16="http://schemas.microsoft.com/office/drawing/2014/main" val="887829335"/>
                  </a:ext>
                </a:extLst>
              </a:tr>
              <a:tr h="907113">
                <a:tc>
                  <a:txBody>
                    <a:bodyPr/>
                    <a:lstStyle/>
                    <a:p>
                      <a:r>
                        <a:rPr lang="en-US" sz="1800" dirty="0"/>
                        <a:t>ISIC4_C10T32X19</a:t>
                      </a:r>
                    </a:p>
                    <a:p>
                      <a:r>
                        <a:rPr lang="en-US" sz="1800" dirty="0"/>
                        <a:t>(CL_ACTIVITY)</a:t>
                      </a:r>
                    </a:p>
                  </a:txBody>
                  <a:tcPr/>
                </a:tc>
                <a:tc>
                  <a:txBody>
                    <a:bodyPr/>
                    <a:lstStyle/>
                    <a:p>
                      <a:r>
                        <a:rPr lang="en-US" sz="1800" dirty="0"/>
                        <a:t>Manufacturing excl. coke and refined petroleum products and repair and installation of machinery and equipment</a:t>
                      </a:r>
                    </a:p>
                  </a:txBody>
                  <a:tcPr/>
                </a:tc>
                <a:tc>
                  <a:txBody>
                    <a:bodyPr/>
                    <a:lstStyle/>
                    <a:p>
                      <a:r>
                        <a:rPr lang="en-US" sz="1800" dirty="0"/>
                        <a:t>Sum of ISIC4 codes C10 through C32 minus C19</a:t>
                      </a:r>
                    </a:p>
                  </a:txBody>
                  <a:tcPr/>
                </a:tc>
                <a:extLst>
                  <a:ext uri="{0D108BD9-81ED-4DB2-BD59-A6C34878D82A}">
                    <a16:rowId xmlns:a16="http://schemas.microsoft.com/office/drawing/2014/main" val="3480061913"/>
                  </a:ext>
                </a:extLst>
              </a:tr>
              <a:tr h="882582">
                <a:tc>
                  <a:txBody>
                    <a:bodyPr/>
                    <a:lstStyle/>
                    <a:p>
                      <a:r>
                        <a:rPr lang="en-US" sz="1800" dirty="0"/>
                        <a:t>ISCO08_222_322</a:t>
                      </a:r>
                    </a:p>
                    <a:p>
                      <a:r>
                        <a:rPr lang="en-US" sz="1800" dirty="0"/>
                        <a:t>(CL_OCCUPATION)</a:t>
                      </a:r>
                    </a:p>
                  </a:txBody>
                  <a:tcPr/>
                </a:tc>
                <a:tc>
                  <a:txBody>
                    <a:bodyPr/>
                    <a:lstStyle/>
                    <a:p>
                      <a:r>
                        <a:rPr lang="en-US" sz="1800" dirty="0"/>
                        <a:t>Nursing and midwifery personnel</a:t>
                      </a:r>
                    </a:p>
                    <a:p>
                      <a:endParaRPr lang="en-US" sz="1800" dirty="0"/>
                    </a:p>
                  </a:txBody>
                  <a:tcPr/>
                </a:tc>
                <a:tc>
                  <a:txBody>
                    <a:bodyPr/>
                    <a:lstStyle/>
                    <a:p>
                      <a:r>
                        <a:rPr lang="en-US" sz="1800" dirty="0"/>
                        <a:t>Sum of ISCO08 codes 222 and 322</a:t>
                      </a:r>
                    </a:p>
                  </a:txBody>
                  <a:tcPr/>
                </a:tc>
                <a:extLst>
                  <a:ext uri="{0D108BD9-81ED-4DB2-BD59-A6C34878D82A}">
                    <a16:rowId xmlns:a16="http://schemas.microsoft.com/office/drawing/2014/main" val="291257285"/>
                  </a:ext>
                </a:extLst>
              </a:tr>
              <a:tr h="882582">
                <a:tc>
                  <a:txBody>
                    <a:bodyPr/>
                    <a:lstStyle/>
                    <a:p>
                      <a:r>
                        <a:rPr lang="en-US" sz="1800" dirty="0"/>
                        <a:t>ISCED11_25_35_45</a:t>
                      </a:r>
                    </a:p>
                    <a:p>
                      <a:r>
                        <a:rPr lang="en-US" sz="1800" dirty="0"/>
                        <a:t>(CL_EDUCATION_LEV)</a:t>
                      </a:r>
                    </a:p>
                  </a:txBody>
                  <a:tcPr/>
                </a:tc>
                <a:tc>
                  <a:txBody>
                    <a:bodyPr/>
                    <a:lstStyle/>
                    <a:p>
                      <a:r>
                        <a:rPr lang="en-US" sz="1800" dirty="0"/>
                        <a:t>Vocational secondary education</a:t>
                      </a:r>
                    </a:p>
                    <a:p>
                      <a:endParaRPr lang="en-US" sz="1800" dirty="0"/>
                    </a:p>
                  </a:txBody>
                  <a:tcPr/>
                </a:tc>
                <a:tc>
                  <a:txBody>
                    <a:bodyPr/>
                    <a:lstStyle/>
                    <a:p>
                      <a:r>
                        <a:rPr lang="en-US" sz="1800" dirty="0"/>
                        <a:t>Sum of ISCED11 codes 25, 35, and 45</a:t>
                      </a:r>
                    </a:p>
                  </a:txBody>
                  <a:tcPr/>
                </a:tc>
                <a:extLst>
                  <a:ext uri="{0D108BD9-81ED-4DB2-BD59-A6C34878D82A}">
                    <a16:rowId xmlns:a16="http://schemas.microsoft.com/office/drawing/2014/main" val="2384186732"/>
                  </a:ext>
                </a:extLst>
              </a:tr>
            </a:tbl>
          </a:graphicData>
        </a:graphic>
      </p:graphicFrame>
    </p:spTree>
    <p:extLst>
      <p:ext uri="{BB962C8B-B14F-4D97-AF65-F5344CB8AC3E}">
        <p14:creationId xmlns:p14="http://schemas.microsoft.com/office/powerpoint/2010/main" val="193083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4A5-E935-493C-B9C2-638B071DF874}"/>
              </a:ext>
            </a:extLst>
          </p:cNvPr>
          <p:cNvSpPr>
            <a:spLocks noGrp="1"/>
          </p:cNvSpPr>
          <p:nvPr>
            <p:ph type="title"/>
          </p:nvPr>
        </p:nvSpPr>
        <p:spPr/>
        <p:txBody>
          <a:bodyPr/>
          <a:lstStyle/>
          <a:p>
            <a:r>
              <a:rPr lang="en-US" dirty="0"/>
              <a:t>Adding breakdowns</a:t>
            </a:r>
          </a:p>
        </p:txBody>
      </p:sp>
      <p:sp>
        <p:nvSpPr>
          <p:cNvPr id="3" name="Content Placeholder 2">
            <a:extLst>
              <a:ext uri="{FF2B5EF4-FFF2-40B4-BE49-F238E27FC236}">
                <a16:creationId xmlns:a16="http://schemas.microsoft.com/office/drawing/2014/main" id="{2870003C-C006-4DBD-81C7-1C099F22F94D}"/>
              </a:ext>
            </a:extLst>
          </p:cNvPr>
          <p:cNvSpPr>
            <a:spLocks noGrp="1"/>
          </p:cNvSpPr>
          <p:nvPr>
            <p:ph idx="1"/>
          </p:nvPr>
        </p:nvSpPr>
        <p:spPr>
          <a:xfrm>
            <a:off x="1039167" y="1822056"/>
            <a:ext cx="10508986" cy="4512603"/>
          </a:xfrm>
        </p:spPr>
        <p:txBody>
          <a:bodyPr>
            <a:noAutofit/>
          </a:bodyPr>
          <a:lstStyle/>
          <a:p>
            <a:r>
              <a:rPr lang="en-US" dirty="0"/>
              <a:t>National indicators may be disaggregated using breakdowns that are not part of the global DSD.</a:t>
            </a:r>
          </a:p>
          <a:p>
            <a:r>
              <a:rPr lang="en-US" dirty="0"/>
              <a:t>There are 3 main methods of adding a breakdown to the DSD:</a:t>
            </a:r>
          </a:p>
          <a:p>
            <a:pPr lvl="1"/>
            <a:r>
              <a:rPr lang="en-US" dirty="0"/>
              <a:t>Use the SERIES dimension.</a:t>
            </a:r>
          </a:p>
          <a:p>
            <a:pPr lvl="1"/>
            <a:r>
              <a:rPr lang="en-US" dirty="0"/>
              <a:t>Use the COMPOSITE_BREAKDOWN dimension.</a:t>
            </a:r>
          </a:p>
          <a:p>
            <a:pPr lvl="1"/>
            <a:r>
              <a:rPr lang="en-US" dirty="0"/>
              <a:t>Use the CUST_BREAKDOWN dimension.</a:t>
            </a:r>
          </a:p>
          <a:p>
            <a:r>
              <a:rPr lang="en-US" dirty="0"/>
              <a:t>Each method is best suited for certain circumstances.</a:t>
            </a:r>
          </a:p>
          <a:p>
            <a:endParaRPr lang="en-US" dirty="0"/>
          </a:p>
        </p:txBody>
      </p:sp>
      <p:sp>
        <p:nvSpPr>
          <p:cNvPr id="4" name="Slide Number Placeholder 3">
            <a:extLst>
              <a:ext uri="{FF2B5EF4-FFF2-40B4-BE49-F238E27FC236}">
                <a16:creationId xmlns:a16="http://schemas.microsoft.com/office/drawing/2014/main" id="{DBD4AAED-AB07-431E-A5EB-45B9F051AA53}"/>
              </a:ext>
            </a:extLst>
          </p:cNvPr>
          <p:cNvSpPr>
            <a:spLocks noGrp="1"/>
          </p:cNvSpPr>
          <p:nvPr>
            <p:ph type="sldNum" sz="quarter" idx="12"/>
          </p:nvPr>
        </p:nvSpPr>
        <p:spPr/>
        <p:txBody>
          <a:bodyPr/>
          <a:lstStyle/>
          <a:p>
            <a:fld id="{1A54F0D0-4C76-45F1-A7E2-3CEF895B4702}" type="slidenum">
              <a:rPr lang="en-US" smtClean="0"/>
              <a:t>18</a:t>
            </a:fld>
            <a:endParaRPr lang="en-US"/>
          </a:p>
        </p:txBody>
      </p:sp>
    </p:spTree>
    <p:extLst>
      <p:ext uri="{BB962C8B-B14F-4D97-AF65-F5344CB8AC3E}">
        <p14:creationId xmlns:p14="http://schemas.microsoft.com/office/powerpoint/2010/main" val="78070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11E6-93A3-4281-BAB0-97379F34DE8A}"/>
              </a:ext>
            </a:extLst>
          </p:cNvPr>
          <p:cNvSpPr>
            <a:spLocks noGrp="1"/>
          </p:cNvSpPr>
          <p:nvPr>
            <p:ph type="title"/>
          </p:nvPr>
        </p:nvSpPr>
        <p:spPr>
          <a:xfrm>
            <a:off x="1399800" y="525520"/>
            <a:ext cx="9926934" cy="834013"/>
          </a:xfrm>
        </p:spPr>
        <p:txBody>
          <a:bodyPr/>
          <a:lstStyle/>
          <a:p>
            <a:r>
              <a:rPr lang="en-US" dirty="0"/>
              <a:t>Adding a breakdown using SERIES</a:t>
            </a:r>
          </a:p>
        </p:txBody>
      </p:sp>
      <p:sp>
        <p:nvSpPr>
          <p:cNvPr id="3" name="Content Placeholder 2">
            <a:extLst>
              <a:ext uri="{FF2B5EF4-FFF2-40B4-BE49-F238E27FC236}">
                <a16:creationId xmlns:a16="http://schemas.microsoft.com/office/drawing/2014/main" id="{7C4E73E4-582A-402B-B7B7-A4E22A22C86E}"/>
              </a:ext>
            </a:extLst>
          </p:cNvPr>
          <p:cNvSpPr>
            <a:spLocks noGrp="1"/>
          </p:cNvSpPr>
          <p:nvPr>
            <p:ph idx="1"/>
          </p:nvPr>
        </p:nvSpPr>
        <p:spPr>
          <a:xfrm>
            <a:off x="424841" y="1477806"/>
            <a:ext cx="11099800" cy="4738581"/>
          </a:xfrm>
        </p:spPr>
        <p:txBody>
          <a:bodyPr>
            <a:normAutofit lnSpcReduction="10000"/>
          </a:bodyPr>
          <a:lstStyle/>
          <a:p>
            <a:r>
              <a:rPr lang="en-US" dirty="0"/>
              <a:t>A breakdown can be implemented through the SERIES dimension by adding a separate series code for each breakdown category for each indicator disaggregated by the breakdown. </a:t>
            </a:r>
          </a:p>
          <a:p>
            <a:r>
              <a:rPr lang="en-US" dirty="0"/>
              <a:t>Example from the Global DSD:</a:t>
            </a:r>
          </a:p>
          <a:p>
            <a:pPr lvl="1"/>
            <a:r>
              <a:rPr lang="en-US" dirty="0"/>
              <a:t>SG_XPD_HLTH	Proportion of total government spending on essential services, health [1.a.2]</a:t>
            </a:r>
          </a:p>
          <a:p>
            <a:pPr lvl="1"/>
            <a:r>
              <a:rPr lang="en-US" dirty="0"/>
              <a:t>SG_XPD_PROT	Proportion of total government spending on essential services, social protection [1.a.2]</a:t>
            </a:r>
          </a:p>
          <a:p>
            <a:pPr lvl="1"/>
            <a:r>
              <a:rPr lang="en-US" dirty="0"/>
              <a:t>SD_XPD_ESED	Proportion of total government spending on essential services, education [1.a.2]</a:t>
            </a:r>
          </a:p>
          <a:p>
            <a:r>
              <a:rPr lang="en-US" dirty="0"/>
              <a:t>This method works best when applied to a very small number of indicators (1-2) and small number of codes.</a:t>
            </a:r>
          </a:p>
          <a:p>
            <a:endParaRPr lang="en-US" dirty="0"/>
          </a:p>
        </p:txBody>
      </p:sp>
      <p:sp>
        <p:nvSpPr>
          <p:cNvPr id="4" name="Slide Number Placeholder 3">
            <a:extLst>
              <a:ext uri="{FF2B5EF4-FFF2-40B4-BE49-F238E27FC236}">
                <a16:creationId xmlns:a16="http://schemas.microsoft.com/office/drawing/2014/main" id="{84D8B498-3E60-444A-B471-8872C8B2617B}"/>
              </a:ext>
            </a:extLst>
          </p:cNvPr>
          <p:cNvSpPr>
            <a:spLocks noGrp="1"/>
          </p:cNvSpPr>
          <p:nvPr>
            <p:ph type="sldNum" sz="quarter" idx="12"/>
          </p:nvPr>
        </p:nvSpPr>
        <p:spPr/>
        <p:txBody>
          <a:bodyPr/>
          <a:lstStyle/>
          <a:p>
            <a:fld id="{1A54F0D0-4C76-45F1-A7E2-3CEF895B4702}" type="slidenum">
              <a:rPr lang="en-US" smtClean="0"/>
              <a:t>19</a:t>
            </a:fld>
            <a:endParaRPr lang="en-US"/>
          </a:p>
        </p:txBody>
      </p:sp>
    </p:spTree>
    <p:extLst>
      <p:ext uri="{BB962C8B-B14F-4D97-AF65-F5344CB8AC3E}">
        <p14:creationId xmlns:p14="http://schemas.microsoft.com/office/powerpoint/2010/main" val="112666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40831"/>
            <a:ext cx="9474200" cy="1099398"/>
          </a:xfrm>
        </p:spPr>
        <p:txBody>
          <a:bodyPr>
            <a:normAutofit/>
          </a:bodyPr>
          <a:lstStyle/>
          <a:p>
            <a:br>
              <a:rPr lang="en-US" dirty="0"/>
            </a:br>
            <a:r>
              <a:rPr lang="en-US" dirty="0"/>
              <a:t>Sustainable Development Goals</a:t>
            </a:r>
            <a:endParaRPr lang="en-GB" dirty="0"/>
          </a:p>
        </p:txBody>
      </p:sp>
      <p:sp>
        <p:nvSpPr>
          <p:cNvPr id="3" name="Content Placeholder 2"/>
          <p:cNvSpPr>
            <a:spLocks noGrp="1"/>
          </p:cNvSpPr>
          <p:nvPr>
            <p:ph idx="1"/>
          </p:nvPr>
        </p:nvSpPr>
        <p:spPr>
          <a:xfrm>
            <a:off x="520128" y="1529060"/>
            <a:ext cx="11151743" cy="4636734"/>
          </a:xfrm>
        </p:spPr>
        <p:txBody>
          <a:bodyPr>
            <a:normAutofit/>
          </a:bodyPr>
          <a:lstStyle/>
          <a:p>
            <a:r>
              <a:rPr lang="en-US" dirty="0"/>
              <a:t>From the United Nations General Assembly resolution 70/1 “Transforming our world: the 2030 Agenda for Sustainable Development“</a:t>
            </a:r>
          </a:p>
          <a:p>
            <a:pPr marL="0" indent="0">
              <a:buNone/>
            </a:pPr>
            <a:r>
              <a:rPr lang="en-US" i="1" dirty="0"/>
              <a:t>74.	Follow-up and review processes at all levels will be guided by the following principles: …</a:t>
            </a:r>
          </a:p>
          <a:p>
            <a:pPr marL="742950" lvl="1" indent="-342900">
              <a:buAutoNum type="alphaLcParenBoth" startAt="7"/>
            </a:pPr>
            <a:r>
              <a:rPr lang="en-US" i="1" dirty="0"/>
              <a:t>They will be rigorous and based on evidence, informed by country-led evaluations and data which is high-quality, accessible, timely, reliable and disaggregated by income, sex, age, race, ethnicity, migration status, disability and geographic location and </a:t>
            </a:r>
            <a:r>
              <a:rPr lang="en-US" b="1" i="1" dirty="0"/>
              <a:t>other characteristics relevant in national contexts</a:t>
            </a:r>
            <a:r>
              <a:rPr lang="en-US" i="1" dirty="0"/>
              <a:t>.</a:t>
            </a:r>
          </a:p>
          <a:p>
            <a:r>
              <a:rPr lang="en-US" dirty="0"/>
              <a:t>The requirement that SDGs support any relevant characteristics means that the SDG DSD must be customizable.</a:t>
            </a:r>
          </a:p>
          <a:p>
            <a:r>
              <a:rPr lang="en-US" dirty="0"/>
              <a:t>Countries must be able to add national indicators and disaggregation to the Global DSD.</a:t>
            </a:r>
          </a:p>
          <a:p>
            <a:endParaRPr lang="en-US" dirty="0"/>
          </a:p>
        </p:txBody>
      </p:sp>
      <p:sp>
        <p:nvSpPr>
          <p:cNvPr id="5" name="Slide Number Placeholder 4"/>
          <p:cNvSpPr>
            <a:spLocks noGrp="1"/>
          </p:cNvSpPr>
          <p:nvPr>
            <p:ph type="sldNum" sz="quarter" idx="12"/>
          </p:nvPr>
        </p:nvSpPr>
        <p:spPr/>
        <p:txBody>
          <a:bodyPr/>
          <a:lstStyle/>
          <a:p>
            <a:fld id="{76189C67-AF3F-A045-8095-7988E21D7029}" type="slidenum">
              <a:rPr lang="en-US" smtClean="0"/>
              <a:t>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30"/>
            <a:ext cx="2826327" cy="42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97597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26DF-89A3-4869-8FEC-3E4B44E69E32}"/>
              </a:ext>
            </a:extLst>
          </p:cNvPr>
          <p:cNvSpPr>
            <a:spLocks noGrp="1"/>
          </p:cNvSpPr>
          <p:nvPr>
            <p:ph type="title"/>
          </p:nvPr>
        </p:nvSpPr>
        <p:spPr>
          <a:xfrm>
            <a:off x="1424633" y="601038"/>
            <a:ext cx="9926934" cy="834013"/>
          </a:xfrm>
        </p:spPr>
        <p:txBody>
          <a:bodyPr>
            <a:normAutofit fontScale="90000"/>
          </a:bodyPr>
          <a:lstStyle/>
          <a:p>
            <a:r>
              <a:rPr lang="en-US" dirty="0"/>
              <a:t>Adding a breakdown using COMPOSITE_BREAKDOWN</a:t>
            </a:r>
          </a:p>
        </p:txBody>
      </p:sp>
      <p:sp>
        <p:nvSpPr>
          <p:cNvPr id="3" name="Content Placeholder 2">
            <a:extLst>
              <a:ext uri="{FF2B5EF4-FFF2-40B4-BE49-F238E27FC236}">
                <a16:creationId xmlns:a16="http://schemas.microsoft.com/office/drawing/2014/main" id="{2249C63F-C1BE-4AA7-89BF-CFB58A4A5856}"/>
              </a:ext>
            </a:extLst>
          </p:cNvPr>
          <p:cNvSpPr>
            <a:spLocks noGrp="1"/>
          </p:cNvSpPr>
          <p:nvPr>
            <p:ph idx="1"/>
          </p:nvPr>
        </p:nvSpPr>
        <p:spPr>
          <a:xfrm>
            <a:off x="183420" y="1242619"/>
            <a:ext cx="11436959" cy="5092041"/>
          </a:xfrm>
        </p:spPr>
        <p:txBody>
          <a:bodyPr>
            <a:noAutofit/>
          </a:bodyPr>
          <a:lstStyle/>
          <a:p>
            <a:r>
              <a:rPr lang="en-US" dirty="0"/>
              <a:t>The COMPOSITE_BREAKDOWN dimension, and its CL_COMP_BREAKDOWN code list, are used to represent multiple breakdowns in the global DSD, and can be used to add national breakdowns.</a:t>
            </a:r>
          </a:p>
          <a:p>
            <a:r>
              <a:rPr lang="en-US" dirty="0"/>
              <a:t>Use the following format:</a:t>
            </a:r>
          </a:p>
          <a:p>
            <a:pPr lvl="1"/>
            <a:r>
              <a:rPr lang="en-US" dirty="0"/>
              <a:t>[breakdown abbreviation]_[ code]</a:t>
            </a:r>
          </a:p>
          <a:p>
            <a:r>
              <a:rPr lang="en-US" dirty="0"/>
              <a:t>Example from Cambodia’s DSD:</a:t>
            </a:r>
          </a:p>
          <a:p>
            <a:pPr lvl="1"/>
            <a:r>
              <a:rPr lang="en-US" dirty="0"/>
              <a:t>SL_KEROSENE_LAMP	Source of light: Kerosene lamp</a:t>
            </a:r>
          </a:p>
          <a:p>
            <a:pPr lvl="1"/>
            <a:r>
              <a:rPr lang="en-US" dirty="0"/>
              <a:t>SL_CANDLE		Source of light: Candle</a:t>
            </a:r>
          </a:p>
          <a:p>
            <a:pPr lvl="1"/>
            <a:r>
              <a:rPr lang="en-US" dirty="0"/>
              <a:t>SL_BATTERY	</a:t>
            </a:r>
            <a:r>
              <a:rPr lang="en-US"/>
              <a:t>	Source </a:t>
            </a:r>
            <a:r>
              <a:rPr lang="en-US" dirty="0"/>
              <a:t>of light: Battery</a:t>
            </a:r>
          </a:p>
          <a:p>
            <a:r>
              <a:rPr lang="en-US" dirty="0"/>
              <a:t>Warning: only one breakdown at a time can be used when using COMPOSITE_BREAKDOWN. Only add codes when a collision with other breakdowns in the code list is unlikely.</a:t>
            </a:r>
          </a:p>
          <a:p>
            <a:endParaRPr lang="en-US" dirty="0"/>
          </a:p>
        </p:txBody>
      </p:sp>
      <p:sp>
        <p:nvSpPr>
          <p:cNvPr id="4" name="Slide Number Placeholder 3">
            <a:extLst>
              <a:ext uri="{FF2B5EF4-FFF2-40B4-BE49-F238E27FC236}">
                <a16:creationId xmlns:a16="http://schemas.microsoft.com/office/drawing/2014/main" id="{92512672-37C2-46D7-9FC9-95419BC96AE5}"/>
              </a:ext>
            </a:extLst>
          </p:cNvPr>
          <p:cNvSpPr>
            <a:spLocks noGrp="1"/>
          </p:cNvSpPr>
          <p:nvPr>
            <p:ph type="sldNum" sz="quarter" idx="12"/>
          </p:nvPr>
        </p:nvSpPr>
        <p:spPr/>
        <p:txBody>
          <a:bodyPr/>
          <a:lstStyle/>
          <a:p>
            <a:fld id="{1A54F0D0-4C76-45F1-A7E2-3CEF895B4702}" type="slidenum">
              <a:rPr lang="en-US" smtClean="0"/>
              <a:t>20</a:t>
            </a:fld>
            <a:endParaRPr lang="en-US"/>
          </a:p>
        </p:txBody>
      </p:sp>
    </p:spTree>
    <p:extLst>
      <p:ext uri="{BB962C8B-B14F-4D97-AF65-F5344CB8AC3E}">
        <p14:creationId xmlns:p14="http://schemas.microsoft.com/office/powerpoint/2010/main" val="270181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7AEF-AF49-468D-B58D-341DE9EBF1AF}"/>
              </a:ext>
            </a:extLst>
          </p:cNvPr>
          <p:cNvSpPr>
            <a:spLocks noGrp="1"/>
          </p:cNvSpPr>
          <p:nvPr>
            <p:ph type="title"/>
          </p:nvPr>
        </p:nvSpPr>
        <p:spPr/>
        <p:txBody>
          <a:bodyPr/>
          <a:lstStyle/>
          <a:p>
            <a:r>
              <a:rPr lang="en-US" dirty="0"/>
              <a:t>Adding a breakdown using CUST_BREAKDOWN</a:t>
            </a:r>
          </a:p>
        </p:txBody>
      </p:sp>
      <p:sp>
        <p:nvSpPr>
          <p:cNvPr id="3" name="Content Placeholder 2">
            <a:extLst>
              <a:ext uri="{FF2B5EF4-FFF2-40B4-BE49-F238E27FC236}">
                <a16:creationId xmlns:a16="http://schemas.microsoft.com/office/drawing/2014/main" id="{D8C3D0E9-6E62-42FF-94DD-A604913AE1E0}"/>
              </a:ext>
            </a:extLst>
          </p:cNvPr>
          <p:cNvSpPr>
            <a:spLocks noGrp="1"/>
          </p:cNvSpPr>
          <p:nvPr>
            <p:ph idx="1"/>
          </p:nvPr>
        </p:nvSpPr>
        <p:spPr>
          <a:xfrm>
            <a:off x="567205" y="1919235"/>
            <a:ext cx="11053174" cy="4385741"/>
          </a:xfrm>
        </p:spPr>
        <p:txBody>
          <a:bodyPr>
            <a:normAutofit/>
          </a:bodyPr>
          <a:lstStyle/>
          <a:p>
            <a:r>
              <a:rPr lang="en-US" dirty="0"/>
              <a:t>Custom breakdown is intended to be used with volatile breakdowns that lack international or even national classifications and can change often.</a:t>
            </a:r>
          </a:p>
          <a:p>
            <a:r>
              <a:rPr lang="en-US" dirty="0"/>
              <a:t>Names of codes are generic (“Custom code 1”, “Custom code 2”), and the meaning of each code is defined at the time the dataset is created, using the CUST_BREAKDOWN_LB attribute.</a:t>
            </a:r>
          </a:p>
          <a:p>
            <a:r>
              <a:rPr lang="en-US" dirty="0"/>
              <a:t>The use of CUST_BREAKDOWN does not require any change to the DSD or transfer of artefacts’ ownership.</a:t>
            </a:r>
          </a:p>
          <a:p>
            <a:r>
              <a:rPr lang="en-US" dirty="0"/>
              <a:t>However, CUST_BREAKDOWN is more difficult to use because the meaning of codes is not defined in the DSD, and the same code can have different semantics between different datasets based on the same DSD.</a:t>
            </a:r>
          </a:p>
        </p:txBody>
      </p:sp>
      <p:sp>
        <p:nvSpPr>
          <p:cNvPr id="4" name="Slide Number Placeholder 3">
            <a:extLst>
              <a:ext uri="{FF2B5EF4-FFF2-40B4-BE49-F238E27FC236}">
                <a16:creationId xmlns:a16="http://schemas.microsoft.com/office/drawing/2014/main" id="{DB646BBE-1212-47D6-AB9D-36BE2C7A43E8}"/>
              </a:ext>
            </a:extLst>
          </p:cNvPr>
          <p:cNvSpPr>
            <a:spLocks noGrp="1"/>
          </p:cNvSpPr>
          <p:nvPr>
            <p:ph type="sldNum" sz="quarter" idx="12"/>
          </p:nvPr>
        </p:nvSpPr>
        <p:spPr/>
        <p:txBody>
          <a:bodyPr/>
          <a:lstStyle/>
          <a:p>
            <a:fld id="{1A54F0D0-4C76-45F1-A7E2-3CEF895B4702}" type="slidenum">
              <a:rPr lang="en-US" smtClean="0"/>
              <a:t>21</a:t>
            </a:fld>
            <a:endParaRPr lang="en-US"/>
          </a:p>
        </p:txBody>
      </p:sp>
    </p:spTree>
    <p:extLst>
      <p:ext uri="{BB962C8B-B14F-4D97-AF65-F5344CB8AC3E}">
        <p14:creationId xmlns:p14="http://schemas.microsoft.com/office/powerpoint/2010/main" val="14199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B5F0-7F80-4F3F-BF37-F2BEBA5DCC13}"/>
              </a:ext>
            </a:extLst>
          </p:cNvPr>
          <p:cNvSpPr>
            <a:spLocks noGrp="1"/>
          </p:cNvSpPr>
          <p:nvPr>
            <p:ph type="title"/>
          </p:nvPr>
        </p:nvSpPr>
        <p:spPr/>
        <p:txBody>
          <a:bodyPr/>
          <a:lstStyle/>
          <a:p>
            <a:r>
              <a:rPr lang="en-US" dirty="0"/>
              <a:t>Modifying the data model</a:t>
            </a:r>
          </a:p>
        </p:txBody>
      </p:sp>
      <p:sp>
        <p:nvSpPr>
          <p:cNvPr id="3" name="Content Placeholder 2">
            <a:extLst>
              <a:ext uri="{FF2B5EF4-FFF2-40B4-BE49-F238E27FC236}">
                <a16:creationId xmlns:a16="http://schemas.microsoft.com/office/drawing/2014/main" id="{6CD0929F-03C5-4D04-9616-569B9C070C4E}"/>
              </a:ext>
            </a:extLst>
          </p:cNvPr>
          <p:cNvSpPr>
            <a:spLocks noGrp="1"/>
          </p:cNvSpPr>
          <p:nvPr>
            <p:ph idx="1"/>
          </p:nvPr>
        </p:nvSpPr>
        <p:spPr>
          <a:xfrm>
            <a:off x="838200" y="1919234"/>
            <a:ext cx="10782179" cy="4281149"/>
          </a:xfrm>
        </p:spPr>
        <p:txBody>
          <a:bodyPr/>
          <a:lstStyle/>
          <a:p>
            <a:r>
              <a:rPr lang="en-US" dirty="0"/>
              <a:t>Adding concepts or changing their role should not be necessary in most situations since additional indicators, codes, and breakdowns can be added as described earlier.</a:t>
            </a:r>
          </a:p>
          <a:p>
            <a:r>
              <a:rPr lang="en-US" dirty="0"/>
              <a:t>Dimensions and attributes can be added or removed when compatibility with the conceptual model of the Global DSD is not required, e.g. to create local DSDs optimized for visualization.</a:t>
            </a:r>
          </a:p>
          <a:p>
            <a:endParaRPr lang="en-US" dirty="0"/>
          </a:p>
        </p:txBody>
      </p:sp>
      <p:sp>
        <p:nvSpPr>
          <p:cNvPr id="4" name="Slide Number Placeholder 3">
            <a:extLst>
              <a:ext uri="{FF2B5EF4-FFF2-40B4-BE49-F238E27FC236}">
                <a16:creationId xmlns:a16="http://schemas.microsoft.com/office/drawing/2014/main" id="{ADDC1694-4111-4A4E-9383-6CEE736A579A}"/>
              </a:ext>
            </a:extLst>
          </p:cNvPr>
          <p:cNvSpPr>
            <a:spLocks noGrp="1"/>
          </p:cNvSpPr>
          <p:nvPr>
            <p:ph type="sldNum" sz="quarter" idx="12"/>
          </p:nvPr>
        </p:nvSpPr>
        <p:spPr/>
        <p:txBody>
          <a:bodyPr/>
          <a:lstStyle/>
          <a:p>
            <a:fld id="{1A54F0D0-4C76-45F1-A7E2-3CEF895B4702}" type="slidenum">
              <a:rPr lang="en-US" smtClean="0"/>
              <a:t>22</a:t>
            </a:fld>
            <a:endParaRPr lang="en-US"/>
          </a:p>
        </p:txBody>
      </p:sp>
    </p:spTree>
    <p:extLst>
      <p:ext uri="{BB962C8B-B14F-4D97-AF65-F5344CB8AC3E}">
        <p14:creationId xmlns:p14="http://schemas.microsoft.com/office/powerpoint/2010/main" val="264868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C30A-7A32-4D61-953F-1D68D09F4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14D137-9F4F-46B1-8045-34EA794C1327}"/>
              </a:ext>
            </a:extLst>
          </p:cNvPr>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r>
              <a:rPr lang="en-US" dirty="0"/>
              <a:t>For further information, please refer to the </a:t>
            </a:r>
          </a:p>
          <a:p>
            <a:pPr marL="0" indent="0" algn="ctr">
              <a:buNone/>
            </a:pPr>
            <a:r>
              <a:rPr lang="en-US" dirty="0">
                <a:hlinkClick r:id="rId2"/>
              </a:rPr>
              <a:t>Guidelines for the Customization of the Global SDG DSD</a:t>
            </a:r>
            <a:r>
              <a:rPr lang="en-US" dirty="0"/>
              <a:t>.</a:t>
            </a:r>
          </a:p>
        </p:txBody>
      </p:sp>
      <p:sp>
        <p:nvSpPr>
          <p:cNvPr id="4" name="Slide Number Placeholder 3">
            <a:extLst>
              <a:ext uri="{FF2B5EF4-FFF2-40B4-BE49-F238E27FC236}">
                <a16:creationId xmlns:a16="http://schemas.microsoft.com/office/drawing/2014/main" id="{6D03C0D3-3F49-4017-BB4B-FB7A9A26A218}"/>
              </a:ext>
            </a:extLst>
          </p:cNvPr>
          <p:cNvSpPr>
            <a:spLocks noGrp="1"/>
          </p:cNvSpPr>
          <p:nvPr>
            <p:ph type="sldNum" sz="quarter" idx="12"/>
          </p:nvPr>
        </p:nvSpPr>
        <p:spPr/>
        <p:txBody>
          <a:bodyPr/>
          <a:lstStyle/>
          <a:p>
            <a:fld id="{1A54F0D0-4C76-45F1-A7E2-3CEF895B4702}" type="slidenum">
              <a:rPr lang="en-US" smtClean="0"/>
              <a:t>23</a:t>
            </a:fld>
            <a:endParaRPr lang="en-US"/>
          </a:p>
        </p:txBody>
      </p:sp>
    </p:spTree>
    <p:extLst>
      <p:ext uri="{BB962C8B-B14F-4D97-AF65-F5344CB8AC3E}">
        <p14:creationId xmlns:p14="http://schemas.microsoft.com/office/powerpoint/2010/main" val="33978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ED4A-7B6F-4CC3-B9A1-EB7DA8B54ACA}"/>
              </a:ext>
            </a:extLst>
          </p:cNvPr>
          <p:cNvSpPr>
            <a:spLocks noGrp="1"/>
          </p:cNvSpPr>
          <p:nvPr>
            <p:ph type="title"/>
          </p:nvPr>
        </p:nvSpPr>
        <p:spPr/>
        <p:txBody>
          <a:bodyPr/>
          <a:lstStyle/>
          <a:p>
            <a:r>
              <a:rPr lang="en-US" dirty="0"/>
              <a:t>Global SDG DSD</a:t>
            </a:r>
          </a:p>
        </p:txBody>
      </p:sp>
      <p:sp>
        <p:nvSpPr>
          <p:cNvPr id="3" name="Content Placeholder 2">
            <a:extLst>
              <a:ext uri="{FF2B5EF4-FFF2-40B4-BE49-F238E27FC236}">
                <a16:creationId xmlns:a16="http://schemas.microsoft.com/office/drawing/2014/main" id="{CFD25EAE-02D6-4B4F-A7AD-615DA076E3E2}"/>
              </a:ext>
            </a:extLst>
          </p:cNvPr>
          <p:cNvSpPr>
            <a:spLocks noGrp="1"/>
          </p:cNvSpPr>
          <p:nvPr>
            <p:ph idx="1"/>
          </p:nvPr>
        </p:nvSpPr>
        <p:spPr/>
        <p:txBody>
          <a:bodyPr/>
          <a:lstStyle/>
          <a:p>
            <a:r>
              <a:rPr lang="en-US" dirty="0"/>
              <a:t>Based on data submitted by Custodian Agencies to the Global SDG Database.</a:t>
            </a:r>
          </a:p>
          <a:p>
            <a:r>
              <a:rPr lang="en-US" dirty="0"/>
              <a:t>Includes series and disaggregation approved by the IAEG-SDGs.</a:t>
            </a:r>
          </a:p>
          <a:p>
            <a:r>
              <a:rPr lang="en-US" dirty="0"/>
              <a:t>Includes M49 and ISO-3611 reference area codes at the national and supranational levels.</a:t>
            </a:r>
          </a:p>
          <a:p>
            <a:r>
              <a:rPr lang="en-US" dirty="0"/>
              <a:t>Custodian agencies submit proposed updates to the metadata to the IAEG-SDGs for approval. Once approved, the series/disaggregation are added to the global SDG DSD and published in the global SDG database.</a:t>
            </a:r>
          </a:p>
          <a:p>
            <a:endParaRPr lang="en-US" dirty="0"/>
          </a:p>
        </p:txBody>
      </p:sp>
      <p:sp>
        <p:nvSpPr>
          <p:cNvPr id="4" name="Slide Number Placeholder 3">
            <a:extLst>
              <a:ext uri="{FF2B5EF4-FFF2-40B4-BE49-F238E27FC236}">
                <a16:creationId xmlns:a16="http://schemas.microsoft.com/office/drawing/2014/main" id="{B39D6ACE-F859-42B4-B50E-631101667728}"/>
              </a:ext>
            </a:extLst>
          </p:cNvPr>
          <p:cNvSpPr>
            <a:spLocks noGrp="1"/>
          </p:cNvSpPr>
          <p:nvPr>
            <p:ph type="sldNum" sz="quarter" idx="12"/>
          </p:nvPr>
        </p:nvSpPr>
        <p:spPr/>
        <p:txBody>
          <a:bodyPr/>
          <a:lstStyle/>
          <a:p>
            <a:fld id="{1A54F0D0-4C76-45F1-A7E2-3CEF895B4702}" type="slidenum">
              <a:rPr lang="en-US" smtClean="0"/>
              <a:t>3</a:t>
            </a:fld>
            <a:endParaRPr lang="en-US"/>
          </a:p>
        </p:txBody>
      </p:sp>
    </p:spTree>
    <p:custDataLst>
      <p:tags r:id="rId1"/>
    </p:custDataLst>
    <p:extLst>
      <p:ext uri="{BB962C8B-B14F-4D97-AF65-F5344CB8AC3E}">
        <p14:creationId xmlns:p14="http://schemas.microsoft.com/office/powerpoint/2010/main" val="9739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DD19-576C-4344-B707-775B2494EF39}"/>
              </a:ext>
            </a:extLst>
          </p:cNvPr>
          <p:cNvSpPr>
            <a:spLocks noGrp="1"/>
          </p:cNvSpPr>
          <p:nvPr>
            <p:ph type="title"/>
          </p:nvPr>
        </p:nvSpPr>
        <p:spPr/>
        <p:txBody>
          <a:bodyPr/>
          <a:lstStyle/>
          <a:p>
            <a:r>
              <a:rPr lang="en-US" dirty="0"/>
              <a:t>National SDG DSDs</a:t>
            </a:r>
          </a:p>
        </p:txBody>
      </p:sp>
      <p:sp>
        <p:nvSpPr>
          <p:cNvPr id="3" name="Content Placeholder 2">
            <a:extLst>
              <a:ext uri="{FF2B5EF4-FFF2-40B4-BE49-F238E27FC236}">
                <a16:creationId xmlns:a16="http://schemas.microsoft.com/office/drawing/2014/main" id="{2641B224-4366-4433-8841-094C09EA2562}"/>
              </a:ext>
            </a:extLst>
          </p:cNvPr>
          <p:cNvSpPr>
            <a:spLocks noGrp="1"/>
          </p:cNvSpPr>
          <p:nvPr>
            <p:ph idx="1"/>
          </p:nvPr>
        </p:nvSpPr>
        <p:spPr>
          <a:xfrm>
            <a:off x="1233016" y="1705970"/>
            <a:ext cx="10387363" cy="4519466"/>
          </a:xfrm>
        </p:spPr>
        <p:txBody>
          <a:bodyPr>
            <a:noAutofit/>
          </a:bodyPr>
          <a:lstStyle/>
          <a:p>
            <a:r>
              <a:rPr lang="en-US" dirty="0"/>
              <a:t>National SDG Indicator Frameworks are developed to account for national priorities.</a:t>
            </a:r>
          </a:p>
          <a:p>
            <a:pPr lvl="1"/>
            <a:r>
              <a:rPr lang="en-US" dirty="0"/>
              <a:t>Additional indicators</a:t>
            </a:r>
          </a:p>
          <a:p>
            <a:pPr lvl="1"/>
            <a:r>
              <a:rPr lang="en-US" dirty="0"/>
              <a:t>Additional series for global indicators</a:t>
            </a:r>
          </a:p>
          <a:p>
            <a:pPr lvl="1"/>
            <a:r>
              <a:rPr lang="en-US" dirty="0"/>
              <a:t>Additional disaggregation</a:t>
            </a:r>
          </a:p>
          <a:p>
            <a:pPr lvl="1"/>
            <a:r>
              <a:rPr lang="en-US" dirty="0"/>
              <a:t>Sometimes, additional targets or even goals</a:t>
            </a:r>
          </a:p>
          <a:p>
            <a:r>
              <a:rPr lang="en-US" dirty="0"/>
              <a:t>The global SDG DSD does not include nation-specific indicators and disaggregation</a:t>
            </a:r>
          </a:p>
          <a:p>
            <a:r>
              <a:rPr lang="en-US" dirty="0"/>
              <a:t>To disseminate national SDG indicators in SDMX, the global SDG DSD must be customized for national use.</a:t>
            </a:r>
          </a:p>
        </p:txBody>
      </p:sp>
      <p:sp>
        <p:nvSpPr>
          <p:cNvPr id="4" name="Slide Number Placeholder 3">
            <a:extLst>
              <a:ext uri="{FF2B5EF4-FFF2-40B4-BE49-F238E27FC236}">
                <a16:creationId xmlns:a16="http://schemas.microsoft.com/office/drawing/2014/main" id="{6B68F2CD-A7E0-48F3-A40B-0F30F2A7F195}"/>
              </a:ext>
            </a:extLst>
          </p:cNvPr>
          <p:cNvSpPr>
            <a:spLocks noGrp="1"/>
          </p:cNvSpPr>
          <p:nvPr>
            <p:ph type="sldNum" sz="quarter" idx="12"/>
          </p:nvPr>
        </p:nvSpPr>
        <p:spPr/>
        <p:txBody>
          <a:bodyPr/>
          <a:lstStyle/>
          <a:p>
            <a:fld id="{1A54F0D0-4C76-45F1-A7E2-3CEF895B4702}" type="slidenum">
              <a:rPr lang="en-US" smtClean="0"/>
              <a:t>4</a:t>
            </a:fld>
            <a:endParaRPr lang="en-US"/>
          </a:p>
        </p:txBody>
      </p:sp>
    </p:spTree>
    <p:custDataLst>
      <p:tags r:id="rId1"/>
    </p:custDataLst>
    <p:extLst>
      <p:ext uri="{BB962C8B-B14F-4D97-AF65-F5344CB8AC3E}">
        <p14:creationId xmlns:p14="http://schemas.microsoft.com/office/powerpoint/2010/main" val="198550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0240-16E9-4923-8B27-ED98006E5A8A}"/>
              </a:ext>
            </a:extLst>
          </p:cNvPr>
          <p:cNvSpPr>
            <a:spLocks noGrp="1"/>
          </p:cNvSpPr>
          <p:nvPr>
            <p:ph type="title"/>
          </p:nvPr>
        </p:nvSpPr>
        <p:spPr/>
        <p:txBody>
          <a:bodyPr>
            <a:normAutofit fontScale="90000"/>
          </a:bodyPr>
          <a:lstStyle/>
          <a:p>
            <a:r>
              <a:rPr lang="en-US" dirty="0"/>
              <a:t>Guidelines for the Customization of the Global SDG DSD</a:t>
            </a:r>
          </a:p>
        </p:txBody>
      </p:sp>
      <p:sp>
        <p:nvSpPr>
          <p:cNvPr id="3" name="Content Placeholder 2">
            <a:extLst>
              <a:ext uri="{FF2B5EF4-FFF2-40B4-BE49-F238E27FC236}">
                <a16:creationId xmlns:a16="http://schemas.microsoft.com/office/drawing/2014/main" id="{9D3C5A81-E13D-45EF-B441-E3F7C73625F6}"/>
              </a:ext>
            </a:extLst>
          </p:cNvPr>
          <p:cNvSpPr>
            <a:spLocks noGrp="1"/>
          </p:cNvSpPr>
          <p:nvPr>
            <p:ph idx="1"/>
          </p:nvPr>
        </p:nvSpPr>
        <p:spPr/>
        <p:txBody>
          <a:bodyPr/>
          <a:lstStyle/>
          <a:p>
            <a:r>
              <a:rPr lang="en-US" dirty="0"/>
              <a:t>Recommendations on how to customize the global SDG DSD for national use.</a:t>
            </a:r>
          </a:p>
          <a:p>
            <a:r>
              <a:rPr lang="en-US" dirty="0"/>
              <a:t>Developed by the SDMX-SDGs Working Group and published at the </a:t>
            </a:r>
            <a:r>
              <a:rPr lang="en-US" dirty="0">
                <a:hlinkClick r:id="rId3"/>
              </a:rPr>
              <a:t>SDMX-SDGs Working Group page</a:t>
            </a:r>
            <a:r>
              <a:rPr lang="en-US" dirty="0"/>
              <a:t>.</a:t>
            </a:r>
          </a:p>
          <a:p>
            <a:endParaRPr lang="en-US" dirty="0"/>
          </a:p>
        </p:txBody>
      </p:sp>
      <p:sp>
        <p:nvSpPr>
          <p:cNvPr id="4" name="Slide Number Placeholder 3">
            <a:extLst>
              <a:ext uri="{FF2B5EF4-FFF2-40B4-BE49-F238E27FC236}">
                <a16:creationId xmlns:a16="http://schemas.microsoft.com/office/drawing/2014/main" id="{529BF077-9FEE-4BAD-8826-AB8D8DA0291E}"/>
              </a:ext>
            </a:extLst>
          </p:cNvPr>
          <p:cNvSpPr>
            <a:spLocks noGrp="1"/>
          </p:cNvSpPr>
          <p:nvPr>
            <p:ph type="sldNum" sz="quarter" idx="12"/>
          </p:nvPr>
        </p:nvSpPr>
        <p:spPr/>
        <p:txBody>
          <a:bodyPr/>
          <a:lstStyle/>
          <a:p>
            <a:fld id="{1A54F0D0-4C76-45F1-A7E2-3CEF895B4702}" type="slidenum">
              <a:rPr lang="en-US" smtClean="0"/>
              <a:t>5</a:t>
            </a:fld>
            <a:endParaRPr lang="en-US"/>
          </a:p>
        </p:txBody>
      </p:sp>
    </p:spTree>
    <p:custDataLst>
      <p:tags r:id="rId1"/>
    </p:custDataLst>
    <p:extLst>
      <p:ext uri="{BB962C8B-B14F-4D97-AF65-F5344CB8AC3E}">
        <p14:creationId xmlns:p14="http://schemas.microsoft.com/office/powerpoint/2010/main" val="75372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EC34-BCD6-401D-ADFB-17186B7ED29F}"/>
              </a:ext>
            </a:extLst>
          </p:cNvPr>
          <p:cNvSpPr>
            <a:spLocks noGrp="1"/>
          </p:cNvSpPr>
          <p:nvPr>
            <p:ph type="title"/>
          </p:nvPr>
        </p:nvSpPr>
        <p:spPr>
          <a:xfrm>
            <a:off x="776061" y="358713"/>
            <a:ext cx="9926934" cy="834013"/>
          </a:xfrm>
        </p:spPr>
        <p:txBody>
          <a:bodyPr/>
          <a:lstStyle/>
          <a:p>
            <a:r>
              <a:rPr lang="en-US" dirty="0"/>
              <a:t>Ownership of SDMX Artefacts</a:t>
            </a:r>
          </a:p>
        </p:txBody>
      </p:sp>
      <p:sp>
        <p:nvSpPr>
          <p:cNvPr id="3" name="Content Placeholder 2">
            <a:extLst>
              <a:ext uri="{FF2B5EF4-FFF2-40B4-BE49-F238E27FC236}">
                <a16:creationId xmlns:a16="http://schemas.microsoft.com/office/drawing/2014/main" id="{F210BAA7-5141-40AF-B8CA-ABF1001526A8}"/>
              </a:ext>
            </a:extLst>
          </p:cNvPr>
          <p:cNvSpPr>
            <a:spLocks noGrp="1"/>
          </p:cNvSpPr>
          <p:nvPr>
            <p:ph idx="1"/>
          </p:nvPr>
        </p:nvSpPr>
        <p:spPr>
          <a:xfrm>
            <a:off x="187400" y="775719"/>
            <a:ext cx="11228539" cy="5383577"/>
          </a:xfrm>
        </p:spPr>
        <p:txBody>
          <a:bodyPr>
            <a:noAutofit/>
          </a:bodyPr>
          <a:lstStyle/>
          <a:p>
            <a:r>
              <a:rPr lang="en-US" u="sng" dirty="0"/>
              <a:t>Any change to the global DSD must entail the transfer of ownership of affected artefacts to the organization that makes the change.</a:t>
            </a:r>
          </a:p>
          <a:p>
            <a:r>
              <a:rPr lang="en-US" dirty="0"/>
              <a:t>For example, if Cambodia wants to add national indicators to the global DSD:</a:t>
            </a:r>
          </a:p>
          <a:p>
            <a:pPr marL="685800" lvl="1" indent="-342900">
              <a:buFont typeface="+mj-lt"/>
              <a:buAutoNum type="arabicPeriod"/>
            </a:pPr>
            <a:r>
              <a:rPr lang="en-US" dirty="0"/>
              <a:t>Set </a:t>
            </a:r>
            <a:r>
              <a:rPr lang="en-US" b="1" dirty="0"/>
              <a:t>KH_NIS</a:t>
            </a:r>
            <a:r>
              <a:rPr lang="en-US" dirty="0"/>
              <a:t> (Cambodia National Institute of Statistics) as the maintenance agency of the code list </a:t>
            </a:r>
            <a:r>
              <a:rPr lang="en-US" b="1" dirty="0"/>
              <a:t>CL_SERIES</a:t>
            </a:r>
            <a:r>
              <a:rPr lang="en-US" dirty="0"/>
              <a:t>.</a:t>
            </a:r>
          </a:p>
          <a:p>
            <a:pPr marL="685800" lvl="1" indent="-342900">
              <a:buFont typeface="+mj-lt"/>
              <a:buAutoNum type="arabicPeriod"/>
            </a:pPr>
            <a:r>
              <a:rPr lang="en-US" dirty="0"/>
              <a:t>Add national indicators to the code list </a:t>
            </a:r>
            <a:r>
              <a:rPr lang="en-US" b="1" dirty="0"/>
              <a:t>CL_SERIES</a:t>
            </a:r>
            <a:r>
              <a:rPr lang="en-US" dirty="0"/>
              <a:t>.</a:t>
            </a:r>
          </a:p>
          <a:p>
            <a:pPr marL="685800" lvl="1" indent="-342900">
              <a:buFont typeface="+mj-lt"/>
              <a:buAutoNum type="arabicPeriod"/>
            </a:pPr>
            <a:r>
              <a:rPr lang="en-US" dirty="0"/>
              <a:t>Set KH_NIS as the maintenance agency of the SDG DSD.</a:t>
            </a:r>
          </a:p>
          <a:p>
            <a:pPr marL="685800" lvl="1" indent="-342900">
              <a:buFont typeface="+mj-lt"/>
              <a:buAutoNum type="arabicPeriod"/>
            </a:pPr>
            <a:r>
              <a:rPr lang="en-US" dirty="0"/>
              <a:t>In the DSD, update dimension </a:t>
            </a:r>
            <a:r>
              <a:rPr lang="en-US" b="1" dirty="0"/>
              <a:t>SERIES</a:t>
            </a:r>
            <a:r>
              <a:rPr lang="en-US" dirty="0"/>
              <a:t> to point to reference to the nationally code list </a:t>
            </a:r>
            <a:r>
              <a:rPr lang="en-US" b="1" dirty="0"/>
              <a:t>CL_SERIES</a:t>
            </a:r>
            <a:r>
              <a:rPr lang="en-US" dirty="0"/>
              <a:t>.</a:t>
            </a:r>
          </a:p>
          <a:p>
            <a:pPr marL="685800" lvl="1" indent="-342900">
              <a:buFont typeface="+mj-lt"/>
              <a:buAutoNum type="arabicPeriod"/>
            </a:pPr>
            <a:r>
              <a:rPr lang="en-US" dirty="0"/>
              <a:t>Create or update national dataflows that use the SDG DSD.</a:t>
            </a:r>
          </a:p>
          <a:p>
            <a:r>
              <a:rPr lang="en-US" dirty="0"/>
              <a:t>The versioning process must always be followed to ensure that updated artefacts do not conflict with any existing or future releases of global SDMX artefacts.</a:t>
            </a:r>
          </a:p>
        </p:txBody>
      </p:sp>
      <p:sp>
        <p:nvSpPr>
          <p:cNvPr id="4" name="Slide Number Placeholder 3">
            <a:extLst>
              <a:ext uri="{FF2B5EF4-FFF2-40B4-BE49-F238E27FC236}">
                <a16:creationId xmlns:a16="http://schemas.microsoft.com/office/drawing/2014/main" id="{BD923149-3290-4D7F-A81B-2C9339D4CC37}"/>
              </a:ext>
            </a:extLst>
          </p:cNvPr>
          <p:cNvSpPr>
            <a:spLocks noGrp="1"/>
          </p:cNvSpPr>
          <p:nvPr>
            <p:ph type="sldNum" sz="quarter" idx="12"/>
          </p:nvPr>
        </p:nvSpPr>
        <p:spPr/>
        <p:txBody>
          <a:bodyPr/>
          <a:lstStyle/>
          <a:p>
            <a:fld id="{1A54F0D0-4C76-45F1-A7E2-3CEF895B4702}" type="slidenum">
              <a:rPr lang="en-US" smtClean="0"/>
              <a:t>6</a:t>
            </a:fld>
            <a:endParaRPr lang="en-US"/>
          </a:p>
        </p:txBody>
      </p:sp>
    </p:spTree>
    <p:custDataLst>
      <p:tags r:id="rId1"/>
    </p:custDataLst>
    <p:extLst>
      <p:ext uri="{BB962C8B-B14F-4D97-AF65-F5344CB8AC3E}">
        <p14:creationId xmlns:p14="http://schemas.microsoft.com/office/powerpoint/2010/main" val="1772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E8A-17A5-4706-8161-C60E7CA3648B}"/>
              </a:ext>
            </a:extLst>
          </p:cNvPr>
          <p:cNvSpPr>
            <a:spLocks noGrp="1"/>
          </p:cNvSpPr>
          <p:nvPr>
            <p:ph type="title"/>
          </p:nvPr>
        </p:nvSpPr>
        <p:spPr>
          <a:xfrm>
            <a:off x="914284" y="751102"/>
            <a:ext cx="9926934" cy="834013"/>
          </a:xfrm>
        </p:spPr>
        <p:txBody>
          <a:bodyPr/>
          <a:lstStyle/>
          <a:p>
            <a:r>
              <a:rPr lang="en-US" dirty="0"/>
              <a:t>Customize the global SDG DSD when…</a:t>
            </a:r>
          </a:p>
        </p:txBody>
      </p:sp>
      <p:sp>
        <p:nvSpPr>
          <p:cNvPr id="3" name="Content Placeholder 2">
            <a:extLst>
              <a:ext uri="{FF2B5EF4-FFF2-40B4-BE49-F238E27FC236}">
                <a16:creationId xmlns:a16="http://schemas.microsoft.com/office/drawing/2014/main" id="{F01593E9-652A-413D-9D24-941B3FCE2A7A}"/>
              </a:ext>
            </a:extLst>
          </p:cNvPr>
          <p:cNvSpPr>
            <a:spLocks noGrp="1"/>
          </p:cNvSpPr>
          <p:nvPr>
            <p:ph idx="1"/>
          </p:nvPr>
        </p:nvSpPr>
        <p:spPr>
          <a:xfrm>
            <a:off x="520579" y="1887410"/>
            <a:ext cx="11099800" cy="4351338"/>
          </a:xfrm>
        </p:spPr>
        <p:txBody>
          <a:bodyPr>
            <a:normAutofit/>
          </a:bodyPr>
          <a:lstStyle/>
          <a:p>
            <a:pPr marL="400050">
              <a:buFont typeface="+mj-lt"/>
              <a:buAutoNum type="arabicPeriod"/>
            </a:pPr>
            <a:r>
              <a:rPr lang="en-US" dirty="0"/>
              <a:t>National indicator framework includes indicators that are not part of the global DSD, or series for global indicators that are not part of the global DSD.</a:t>
            </a:r>
          </a:p>
          <a:p>
            <a:pPr marL="400050">
              <a:buFont typeface="+mj-lt"/>
              <a:buAutoNum type="arabicPeriod"/>
            </a:pPr>
            <a:r>
              <a:rPr lang="en-US" dirty="0"/>
              <a:t>Breakdowns of indicators reported by the country use codes that are not part of the global DSD.</a:t>
            </a:r>
          </a:p>
          <a:p>
            <a:pPr marL="685800" lvl="1"/>
            <a:r>
              <a:rPr lang="en-US" dirty="0"/>
              <a:t>For example, a country needs to add its provinces to the global Reference Area code list.</a:t>
            </a:r>
          </a:p>
          <a:p>
            <a:pPr marL="400050">
              <a:buFont typeface="+mj-lt"/>
              <a:buAutoNum type="arabicPeriod"/>
            </a:pPr>
            <a:r>
              <a:rPr lang="en-US" dirty="0"/>
              <a:t>The indicators are disaggregated using breakdowns that are not part of the global DSD.</a:t>
            </a:r>
          </a:p>
          <a:p>
            <a:pPr marL="685800" lvl="1"/>
            <a:r>
              <a:rPr lang="en-US" dirty="0"/>
              <a:t>For example, a country needs to add a breakdown by ethnicity, which is not part of the global DSD.</a:t>
            </a:r>
          </a:p>
          <a:p>
            <a:pPr marL="400050">
              <a:buFont typeface="+mj-lt"/>
              <a:buAutoNum type="arabicPeriod"/>
            </a:pPr>
            <a:r>
              <a:rPr lang="en-US" dirty="0"/>
              <a:t>Additional information is transmitted that is not expressed in the concepts of the global DSD.</a:t>
            </a:r>
          </a:p>
          <a:p>
            <a:endParaRPr lang="en-US" dirty="0"/>
          </a:p>
        </p:txBody>
      </p:sp>
      <p:sp>
        <p:nvSpPr>
          <p:cNvPr id="4" name="Slide Number Placeholder 3">
            <a:extLst>
              <a:ext uri="{FF2B5EF4-FFF2-40B4-BE49-F238E27FC236}">
                <a16:creationId xmlns:a16="http://schemas.microsoft.com/office/drawing/2014/main" id="{53ACB019-12F6-46BC-9BE8-170613C7F634}"/>
              </a:ext>
            </a:extLst>
          </p:cNvPr>
          <p:cNvSpPr>
            <a:spLocks noGrp="1"/>
          </p:cNvSpPr>
          <p:nvPr>
            <p:ph type="sldNum" sz="quarter" idx="12"/>
          </p:nvPr>
        </p:nvSpPr>
        <p:spPr/>
        <p:txBody>
          <a:bodyPr/>
          <a:lstStyle/>
          <a:p>
            <a:fld id="{1A54F0D0-4C76-45F1-A7E2-3CEF895B4702}" type="slidenum">
              <a:rPr lang="en-US" smtClean="0"/>
              <a:t>7</a:t>
            </a:fld>
            <a:endParaRPr lang="en-US"/>
          </a:p>
        </p:txBody>
      </p:sp>
    </p:spTree>
    <p:custDataLst>
      <p:tags r:id="rId1"/>
    </p:custDataLst>
    <p:extLst>
      <p:ext uri="{BB962C8B-B14F-4D97-AF65-F5344CB8AC3E}">
        <p14:creationId xmlns:p14="http://schemas.microsoft.com/office/powerpoint/2010/main" val="43696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2F75-45A9-49A0-8815-C27100998A49}"/>
              </a:ext>
            </a:extLst>
          </p:cNvPr>
          <p:cNvSpPr>
            <a:spLocks noGrp="1"/>
          </p:cNvSpPr>
          <p:nvPr>
            <p:ph type="title"/>
          </p:nvPr>
        </p:nvSpPr>
        <p:spPr>
          <a:xfrm>
            <a:off x="1399800" y="865972"/>
            <a:ext cx="9926934" cy="834013"/>
          </a:xfrm>
        </p:spPr>
        <p:txBody>
          <a:bodyPr/>
          <a:lstStyle/>
          <a:p>
            <a:r>
              <a:rPr lang="en-US" dirty="0"/>
              <a:t>Adding codes to SDG code lists</a:t>
            </a:r>
          </a:p>
        </p:txBody>
      </p:sp>
      <p:sp>
        <p:nvSpPr>
          <p:cNvPr id="3" name="Content Placeholder 2">
            <a:extLst>
              <a:ext uri="{FF2B5EF4-FFF2-40B4-BE49-F238E27FC236}">
                <a16:creationId xmlns:a16="http://schemas.microsoft.com/office/drawing/2014/main" id="{FD82231B-821D-45C3-AB45-65514FE188EA}"/>
              </a:ext>
            </a:extLst>
          </p:cNvPr>
          <p:cNvSpPr>
            <a:spLocks noGrp="1"/>
          </p:cNvSpPr>
          <p:nvPr>
            <p:ph idx="1"/>
          </p:nvPr>
        </p:nvSpPr>
        <p:spPr>
          <a:xfrm>
            <a:off x="713984" y="1816274"/>
            <a:ext cx="10906395" cy="4518386"/>
          </a:xfrm>
        </p:spPr>
        <p:txBody>
          <a:bodyPr/>
          <a:lstStyle/>
          <a:p>
            <a:r>
              <a:rPr lang="en-US" dirty="0"/>
              <a:t>Prefix </a:t>
            </a:r>
            <a:r>
              <a:rPr lang="en-US" b="1" dirty="0"/>
              <a:t>_L</a:t>
            </a:r>
            <a:r>
              <a:rPr lang="en-US" dirty="0"/>
              <a:t> is generally recommended when adding local extensions to global code lists</a:t>
            </a:r>
          </a:p>
          <a:p>
            <a:r>
              <a:rPr lang="en-US" dirty="0"/>
              <a:t>When adding global codes from another global code list, prefix is not required</a:t>
            </a:r>
          </a:p>
          <a:p>
            <a:pPr lvl="1"/>
            <a:r>
              <a:rPr lang="en-US" dirty="0"/>
              <a:t>E.g. AGE, as explained later</a:t>
            </a:r>
          </a:p>
          <a:p>
            <a:endParaRPr lang="en-US" dirty="0"/>
          </a:p>
        </p:txBody>
      </p:sp>
      <p:sp>
        <p:nvSpPr>
          <p:cNvPr id="4" name="Slide Number Placeholder 3">
            <a:extLst>
              <a:ext uri="{FF2B5EF4-FFF2-40B4-BE49-F238E27FC236}">
                <a16:creationId xmlns:a16="http://schemas.microsoft.com/office/drawing/2014/main" id="{CDBEC42C-19A2-40B1-B0B4-5C3A7288944B}"/>
              </a:ext>
            </a:extLst>
          </p:cNvPr>
          <p:cNvSpPr>
            <a:spLocks noGrp="1"/>
          </p:cNvSpPr>
          <p:nvPr>
            <p:ph type="sldNum" sz="quarter" idx="12"/>
          </p:nvPr>
        </p:nvSpPr>
        <p:spPr/>
        <p:txBody>
          <a:bodyPr/>
          <a:lstStyle/>
          <a:p>
            <a:fld id="{1A54F0D0-4C76-45F1-A7E2-3CEF895B4702}" type="slidenum">
              <a:rPr lang="en-US" smtClean="0"/>
              <a:t>8</a:t>
            </a:fld>
            <a:endParaRPr lang="en-US"/>
          </a:p>
        </p:txBody>
      </p:sp>
    </p:spTree>
    <p:custDataLst>
      <p:tags r:id="rId1"/>
    </p:custDataLst>
    <p:extLst>
      <p:ext uri="{BB962C8B-B14F-4D97-AF65-F5344CB8AC3E}">
        <p14:creationId xmlns:p14="http://schemas.microsoft.com/office/powerpoint/2010/main" val="142857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2286-4DD4-40A6-885A-7062C417D5E0}"/>
              </a:ext>
            </a:extLst>
          </p:cNvPr>
          <p:cNvSpPr>
            <a:spLocks noGrp="1"/>
          </p:cNvSpPr>
          <p:nvPr>
            <p:ph type="title"/>
          </p:nvPr>
        </p:nvSpPr>
        <p:spPr>
          <a:xfrm>
            <a:off x="1211109" y="681037"/>
            <a:ext cx="9926934" cy="834013"/>
          </a:xfrm>
        </p:spPr>
        <p:txBody>
          <a:bodyPr/>
          <a:lstStyle/>
          <a:p>
            <a:r>
              <a:rPr lang="en-US" dirty="0"/>
              <a:t>Adding national indicators</a:t>
            </a:r>
          </a:p>
        </p:txBody>
      </p:sp>
      <p:sp>
        <p:nvSpPr>
          <p:cNvPr id="3" name="Content Placeholder 2">
            <a:extLst>
              <a:ext uri="{FF2B5EF4-FFF2-40B4-BE49-F238E27FC236}">
                <a16:creationId xmlns:a16="http://schemas.microsoft.com/office/drawing/2014/main" id="{C50BDD48-D2EF-4A91-BE8B-60E541487C12}"/>
              </a:ext>
            </a:extLst>
          </p:cNvPr>
          <p:cNvSpPr>
            <a:spLocks noGrp="1"/>
          </p:cNvSpPr>
          <p:nvPr>
            <p:ph idx="1"/>
          </p:nvPr>
        </p:nvSpPr>
        <p:spPr>
          <a:xfrm>
            <a:off x="602201" y="1515050"/>
            <a:ext cx="11018178" cy="4661913"/>
          </a:xfrm>
        </p:spPr>
        <p:txBody>
          <a:bodyPr>
            <a:noAutofit/>
          </a:bodyPr>
          <a:lstStyle/>
          <a:p>
            <a:r>
              <a:rPr lang="en-US" dirty="0"/>
              <a:t>Add to the </a:t>
            </a:r>
            <a:r>
              <a:rPr lang="en-US" b="1" dirty="0"/>
              <a:t>CL_SERIES </a:t>
            </a:r>
            <a:r>
              <a:rPr lang="en-US" dirty="0"/>
              <a:t>code list</a:t>
            </a:r>
          </a:p>
          <a:p>
            <a:r>
              <a:rPr lang="en-US" dirty="0"/>
              <a:t>The following format is recommended:</a:t>
            </a:r>
          </a:p>
          <a:p>
            <a:pPr lvl="1"/>
            <a:r>
              <a:rPr lang="en-US" dirty="0">
                <a:effectLst/>
                <a:ea typeface="SimSun" panose="02010600030101010101" pitchFamily="2" charset="-122"/>
                <a:cs typeface="Arial" panose="020B0604020202020204" pitchFamily="34" charset="0"/>
              </a:rPr>
              <a:t>_L_[ISO Alpha2 Country Code]_[2-char Goal][2-char Target][2-char Indicator]_[2-char Series]</a:t>
            </a:r>
          </a:p>
          <a:p>
            <a:r>
              <a:rPr lang="en-US" dirty="0">
                <a:ea typeface="SimSun" panose="02010600030101010101" pitchFamily="2" charset="-122"/>
                <a:cs typeface="Arial" panose="020B0604020202020204" pitchFamily="34" charset="0"/>
              </a:rPr>
              <a:t>For example, the following codes were added for Kyrgyzstan:</a:t>
            </a:r>
          </a:p>
          <a:p>
            <a:pPr lvl="1"/>
            <a:r>
              <a:rPr lang="en-US" dirty="0"/>
              <a:t>_</a:t>
            </a:r>
            <a:r>
              <a:rPr lang="en-US" dirty="0">
                <a:cs typeface="Calibri" panose="020F0502020204030204" pitchFamily="34" charset="0"/>
              </a:rPr>
              <a:t>L_KG_060402_1	Freshwater withdrawal</a:t>
            </a:r>
          </a:p>
          <a:p>
            <a:pPr lvl="1"/>
            <a:r>
              <a:rPr lang="en-US" dirty="0">
                <a:cs typeface="Calibri" panose="020F0502020204030204" pitchFamily="34" charset="0"/>
              </a:rPr>
              <a:t>_L_KG_070301_1	Energy intensity of GDP by industry</a:t>
            </a:r>
          </a:p>
          <a:p>
            <a:pPr lvl="1"/>
            <a:r>
              <a:rPr lang="en-US" dirty="0">
                <a:cs typeface="Calibri" panose="020F0502020204030204" pitchFamily="34" charset="0"/>
              </a:rPr>
              <a:t>_L_KG_070301_2A Power intensity of GDP by industry</a:t>
            </a:r>
          </a:p>
          <a:p>
            <a:r>
              <a:rPr lang="en-US" dirty="0"/>
              <a:t>The last part of the code (“2-char Series”) is used to differentiate between different series that belong to the same national indicator.</a:t>
            </a:r>
          </a:p>
        </p:txBody>
      </p:sp>
      <p:sp>
        <p:nvSpPr>
          <p:cNvPr id="4" name="Slide Number Placeholder 3">
            <a:extLst>
              <a:ext uri="{FF2B5EF4-FFF2-40B4-BE49-F238E27FC236}">
                <a16:creationId xmlns:a16="http://schemas.microsoft.com/office/drawing/2014/main" id="{E07ECDCA-2BC0-49AD-A423-5DAA58FEDCEC}"/>
              </a:ext>
            </a:extLst>
          </p:cNvPr>
          <p:cNvSpPr>
            <a:spLocks noGrp="1"/>
          </p:cNvSpPr>
          <p:nvPr>
            <p:ph type="sldNum" sz="quarter" idx="12"/>
          </p:nvPr>
        </p:nvSpPr>
        <p:spPr/>
        <p:txBody>
          <a:bodyPr/>
          <a:lstStyle/>
          <a:p>
            <a:fld id="{1A54F0D0-4C76-45F1-A7E2-3CEF895B4702}" type="slidenum">
              <a:rPr lang="en-US" smtClean="0"/>
              <a:t>9</a:t>
            </a:fld>
            <a:endParaRPr lang="en-US"/>
          </a:p>
        </p:txBody>
      </p:sp>
    </p:spTree>
    <p:custDataLst>
      <p:tags r:id="rId1"/>
    </p:custDataLst>
    <p:extLst>
      <p:ext uri="{BB962C8B-B14F-4D97-AF65-F5344CB8AC3E}">
        <p14:creationId xmlns:p14="http://schemas.microsoft.com/office/powerpoint/2010/main" val="967205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SA" id="{B5397BE3-4311-4798-9B5B-205C5EDCC09C}" vid="{55B4E4CF-7B79-4DF4-8E0E-A8429F11EB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DESA</Template>
  <TotalTime>3549</TotalTime>
  <Words>2098</Words>
  <Application>Microsoft Office PowerPoint</Application>
  <PresentationFormat>Widescreen</PresentationFormat>
  <Paragraphs>174</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Montserrat</vt:lpstr>
      <vt:lpstr>Roboto</vt:lpstr>
      <vt:lpstr>Symbol</vt:lpstr>
      <vt:lpstr>DESA</vt:lpstr>
      <vt:lpstr>Custom Design</vt:lpstr>
      <vt:lpstr>PowerPoint Presentation</vt:lpstr>
      <vt:lpstr> Sustainable Development Goals</vt:lpstr>
      <vt:lpstr>Global SDG DSD</vt:lpstr>
      <vt:lpstr>National SDG DSDs</vt:lpstr>
      <vt:lpstr>Guidelines for the Customization of the Global SDG DSD</vt:lpstr>
      <vt:lpstr>Ownership of SDMX Artefacts</vt:lpstr>
      <vt:lpstr>Customize the global SDG DSD when…</vt:lpstr>
      <vt:lpstr>Adding codes to SDG code lists</vt:lpstr>
      <vt:lpstr>Adding national indicators</vt:lpstr>
      <vt:lpstr>Reference Area (CL_AREA)</vt:lpstr>
      <vt:lpstr>Age (CL_AGE)</vt:lpstr>
      <vt:lpstr>Economic activity (CL_ACTIVITY)</vt:lpstr>
      <vt:lpstr>Education level (CL_EDUCATION_LEV)</vt:lpstr>
      <vt:lpstr>Occupation (CL_OCCUPATION)</vt:lpstr>
      <vt:lpstr>Product or commodity type (CL_PRODUCT)</vt:lpstr>
      <vt:lpstr>Aggregated codes</vt:lpstr>
      <vt:lpstr>Aggregated codes (2)</vt:lpstr>
      <vt:lpstr>Adding breakdowns</vt:lpstr>
      <vt:lpstr>Adding a breakdown using SERIES</vt:lpstr>
      <vt:lpstr>Adding a breakdown using COMPOSITE_BREAKDOWN</vt:lpstr>
      <vt:lpstr>Adding a breakdown using CUST_BREAKDOWN</vt:lpstr>
      <vt:lpstr>Modifying the data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Customizing the SDG Data Structure Definition</dc:title>
  <dc:creator>Abdulla Gozalov</dc:creator>
  <cp:lastModifiedBy>Abdulla Gozalov</cp:lastModifiedBy>
  <cp:revision>2</cp:revision>
  <dcterms:created xsi:type="dcterms:W3CDTF">2021-10-12T14:43:22Z</dcterms:created>
  <dcterms:modified xsi:type="dcterms:W3CDTF">2023-05-23T17:45:02Z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9F2A6076-F32E-4412-8EAF-FC31B77BA328</vt:lpwstr>
  </property>
  <property fmtid="{D5CDD505-2E9C-101B-9397-08002B2CF9AE}" pid="3" name="ArticulatePath">
    <vt:lpwstr>https://unitednations-my.sharepoint.com/personal/gozalov_un_org/Documents/Travel/2023/06 - Amman/Presentations/6. SDG DSD Customization</vt:lpwstr>
  </property>
</Properties>
</file>