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1" r:id="rId4"/>
  </p:sldMasterIdLst>
  <p:notesMasterIdLst>
    <p:notesMasterId r:id="rId17"/>
  </p:notesMasterIdLst>
  <p:sldIdLst>
    <p:sldId id="256" r:id="rId5"/>
    <p:sldId id="257" r:id="rId6"/>
    <p:sldId id="275" r:id="rId7"/>
    <p:sldId id="274" r:id="rId8"/>
    <p:sldId id="276" r:id="rId9"/>
    <p:sldId id="277" r:id="rId10"/>
    <p:sldId id="278" r:id="rId11"/>
    <p:sldId id="282" r:id="rId12"/>
    <p:sldId id="279" r:id="rId13"/>
    <p:sldId id="280" r:id="rId14"/>
    <p:sldId id="281" r:id="rId15"/>
    <p:sldId id="273" r:id="rId16"/>
  </p:sldIdLst>
  <p:sldSz cx="12192000" cy="6858000"/>
  <p:notesSz cx="6858000" cy="9144000"/>
  <p:custDataLst>
    <p:tags r:id="rId18"/>
  </p:custDataLst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18C6E2-048C-4AFD-B17D-62D264A9ED56}" v="2" dt="2023-05-23T17:56:11.3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dulla Gozalov" userId="a2de045a-68a6-4d03-ba6d-31275eda1754" providerId="ADAL" clId="{7DC172B2-7FA3-4634-8F00-59734AEBA9A6}"/>
    <pc:docChg chg="undo custSel addSld delSld modSld">
      <pc:chgData name="Abdulla Gozalov" userId="a2de045a-68a6-4d03-ba6d-31275eda1754" providerId="ADAL" clId="{7DC172B2-7FA3-4634-8F00-59734AEBA9A6}" dt="2022-06-30T05:31:03.901" v="3964" actId="113"/>
      <pc:docMkLst>
        <pc:docMk/>
      </pc:docMkLst>
      <pc:sldChg chg="modSp mod">
        <pc:chgData name="Abdulla Gozalov" userId="a2de045a-68a6-4d03-ba6d-31275eda1754" providerId="ADAL" clId="{7DC172B2-7FA3-4634-8F00-59734AEBA9A6}" dt="2022-06-17T20:30:16.983" v="8" actId="20577"/>
        <pc:sldMkLst>
          <pc:docMk/>
          <pc:sldMk cId="2825507091" sldId="256"/>
        </pc:sldMkLst>
        <pc:spChg chg="mod">
          <ac:chgData name="Abdulla Gozalov" userId="a2de045a-68a6-4d03-ba6d-31275eda1754" providerId="ADAL" clId="{7DC172B2-7FA3-4634-8F00-59734AEBA9A6}" dt="2022-06-17T20:30:16.983" v="8" actId="20577"/>
          <ac:spMkLst>
            <pc:docMk/>
            <pc:sldMk cId="2825507091" sldId="256"/>
            <ac:spMk id="2" creationId="{45775CAF-F5E1-4A34-8DAB-464333AD6257}"/>
          </ac:spMkLst>
        </pc:spChg>
      </pc:sldChg>
      <pc:sldChg chg="modSp mod">
        <pc:chgData name="Abdulla Gozalov" userId="a2de045a-68a6-4d03-ba6d-31275eda1754" providerId="ADAL" clId="{7DC172B2-7FA3-4634-8F00-59734AEBA9A6}" dt="2022-06-17T20:55:58.466" v="1238" actId="20577"/>
        <pc:sldMkLst>
          <pc:docMk/>
          <pc:sldMk cId="503668361" sldId="257"/>
        </pc:sldMkLst>
        <pc:spChg chg="mod">
          <ac:chgData name="Abdulla Gozalov" userId="a2de045a-68a6-4d03-ba6d-31275eda1754" providerId="ADAL" clId="{7DC172B2-7FA3-4634-8F00-59734AEBA9A6}" dt="2022-06-17T20:30:37.277" v="40" actId="20577"/>
          <ac:spMkLst>
            <pc:docMk/>
            <pc:sldMk cId="503668361" sldId="257"/>
            <ac:spMk id="2" creationId="{A9AC7EA2-CF7F-4509-B192-F17C05E3093B}"/>
          </ac:spMkLst>
        </pc:spChg>
        <pc:spChg chg="mod">
          <ac:chgData name="Abdulla Gozalov" userId="a2de045a-68a6-4d03-ba6d-31275eda1754" providerId="ADAL" clId="{7DC172B2-7FA3-4634-8F00-59734AEBA9A6}" dt="2022-06-17T20:55:58.466" v="1238" actId="20577"/>
          <ac:spMkLst>
            <pc:docMk/>
            <pc:sldMk cId="503668361" sldId="257"/>
            <ac:spMk id="3" creationId="{9823F575-64FA-4F57-8243-853BE67F6C8E}"/>
          </ac:spMkLst>
        </pc:spChg>
      </pc:sldChg>
      <pc:sldChg chg="del">
        <pc:chgData name="Abdulla Gozalov" userId="a2de045a-68a6-4d03-ba6d-31275eda1754" providerId="ADAL" clId="{7DC172B2-7FA3-4634-8F00-59734AEBA9A6}" dt="2022-06-17T20:56:23.301" v="1239" actId="47"/>
        <pc:sldMkLst>
          <pc:docMk/>
          <pc:sldMk cId="1198259931" sldId="258"/>
        </pc:sldMkLst>
      </pc:sldChg>
      <pc:sldChg chg="del">
        <pc:chgData name="Abdulla Gozalov" userId="a2de045a-68a6-4d03-ba6d-31275eda1754" providerId="ADAL" clId="{7DC172B2-7FA3-4634-8F00-59734AEBA9A6}" dt="2022-06-17T20:56:25.410" v="1241" actId="47"/>
        <pc:sldMkLst>
          <pc:docMk/>
          <pc:sldMk cId="3480993713" sldId="260"/>
        </pc:sldMkLst>
      </pc:sldChg>
      <pc:sldChg chg="del">
        <pc:chgData name="Abdulla Gozalov" userId="a2de045a-68a6-4d03-ba6d-31275eda1754" providerId="ADAL" clId="{7DC172B2-7FA3-4634-8F00-59734AEBA9A6}" dt="2022-06-17T20:56:25.010" v="1240" actId="47"/>
        <pc:sldMkLst>
          <pc:docMk/>
          <pc:sldMk cId="1967068687" sldId="261"/>
        </pc:sldMkLst>
      </pc:sldChg>
      <pc:sldChg chg="del">
        <pc:chgData name="Abdulla Gozalov" userId="a2de045a-68a6-4d03-ba6d-31275eda1754" providerId="ADAL" clId="{7DC172B2-7FA3-4634-8F00-59734AEBA9A6}" dt="2022-06-17T20:56:25.864" v="1242" actId="47"/>
        <pc:sldMkLst>
          <pc:docMk/>
          <pc:sldMk cId="802596625" sldId="262"/>
        </pc:sldMkLst>
      </pc:sldChg>
      <pc:sldChg chg="del">
        <pc:chgData name="Abdulla Gozalov" userId="a2de045a-68a6-4d03-ba6d-31275eda1754" providerId="ADAL" clId="{7DC172B2-7FA3-4634-8F00-59734AEBA9A6}" dt="2022-06-17T20:56:26.249" v="1243" actId="47"/>
        <pc:sldMkLst>
          <pc:docMk/>
          <pc:sldMk cId="2176968731" sldId="263"/>
        </pc:sldMkLst>
      </pc:sldChg>
      <pc:sldChg chg="del">
        <pc:chgData name="Abdulla Gozalov" userId="a2de045a-68a6-4d03-ba6d-31275eda1754" providerId="ADAL" clId="{7DC172B2-7FA3-4634-8F00-59734AEBA9A6}" dt="2022-06-17T20:56:26.913" v="1245" actId="47"/>
        <pc:sldMkLst>
          <pc:docMk/>
          <pc:sldMk cId="1025674238" sldId="265"/>
        </pc:sldMkLst>
      </pc:sldChg>
      <pc:sldChg chg="del">
        <pc:chgData name="Abdulla Gozalov" userId="a2de045a-68a6-4d03-ba6d-31275eda1754" providerId="ADAL" clId="{7DC172B2-7FA3-4634-8F00-59734AEBA9A6}" dt="2022-06-17T20:56:27.252" v="1246" actId="47"/>
        <pc:sldMkLst>
          <pc:docMk/>
          <pc:sldMk cId="992252353" sldId="266"/>
        </pc:sldMkLst>
      </pc:sldChg>
      <pc:sldChg chg="del">
        <pc:chgData name="Abdulla Gozalov" userId="a2de045a-68a6-4d03-ba6d-31275eda1754" providerId="ADAL" clId="{7DC172B2-7FA3-4634-8F00-59734AEBA9A6}" dt="2022-06-17T20:56:27.584" v="1247" actId="47"/>
        <pc:sldMkLst>
          <pc:docMk/>
          <pc:sldMk cId="4103935351" sldId="267"/>
        </pc:sldMkLst>
      </pc:sldChg>
      <pc:sldChg chg="del">
        <pc:chgData name="Abdulla Gozalov" userId="a2de045a-68a6-4d03-ba6d-31275eda1754" providerId="ADAL" clId="{7DC172B2-7FA3-4634-8F00-59734AEBA9A6}" dt="2022-06-17T20:56:27.885" v="1248" actId="47"/>
        <pc:sldMkLst>
          <pc:docMk/>
          <pc:sldMk cId="1980318629" sldId="268"/>
        </pc:sldMkLst>
      </pc:sldChg>
      <pc:sldChg chg="del">
        <pc:chgData name="Abdulla Gozalov" userId="a2de045a-68a6-4d03-ba6d-31275eda1754" providerId="ADAL" clId="{7DC172B2-7FA3-4634-8F00-59734AEBA9A6}" dt="2022-06-17T20:56:28.185" v="1249" actId="47"/>
        <pc:sldMkLst>
          <pc:docMk/>
          <pc:sldMk cId="1017451361" sldId="269"/>
        </pc:sldMkLst>
      </pc:sldChg>
      <pc:sldChg chg="del">
        <pc:chgData name="Abdulla Gozalov" userId="a2de045a-68a6-4d03-ba6d-31275eda1754" providerId="ADAL" clId="{7DC172B2-7FA3-4634-8F00-59734AEBA9A6}" dt="2022-06-17T20:56:28.401" v="1250" actId="47"/>
        <pc:sldMkLst>
          <pc:docMk/>
          <pc:sldMk cId="2574926074" sldId="270"/>
        </pc:sldMkLst>
      </pc:sldChg>
      <pc:sldChg chg="del">
        <pc:chgData name="Abdulla Gozalov" userId="a2de045a-68a6-4d03-ba6d-31275eda1754" providerId="ADAL" clId="{7DC172B2-7FA3-4634-8F00-59734AEBA9A6}" dt="2022-06-17T20:56:28.771" v="1252" actId="47"/>
        <pc:sldMkLst>
          <pc:docMk/>
          <pc:sldMk cId="3085547011" sldId="271"/>
        </pc:sldMkLst>
      </pc:sldChg>
      <pc:sldChg chg="del">
        <pc:chgData name="Abdulla Gozalov" userId="a2de045a-68a6-4d03-ba6d-31275eda1754" providerId="ADAL" clId="{7DC172B2-7FA3-4634-8F00-59734AEBA9A6}" dt="2022-06-17T20:56:28.571" v="1251" actId="47"/>
        <pc:sldMkLst>
          <pc:docMk/>
          <pc:sldMk cId="4086546944" sldId="272"/>
        </pc:sldMkLst>
      </pc:sldChg>
      <pc:sldChg chg="add del">
        <pc:chgData name="Abdulla Gozalov" userId="a2de045a-68a6-4d03-ba6d-31275eda1754" providerId="ADAL" clId="{7DC172B2-7FA3-4634-8F00-59734AEBA9A6}" dt="2022-06-17T20:56:31.683" v="1258" actId="47"/>
        <pc:sldMkLst>
          <pc:docMk/>
          <pc:sldMk cId="4178914499" sldId="273"/>
        </pc:sldMkLst>
      </pc:sldChg>
      <pc:sldChg chg="addSp delSp modSp new mod modAnim">
        <pc:chgData name="Abdulla Gozalov" userId="a2de045a-68a6-4d03-ba6d-31275eda1754" providerId="ADAL" clId="{7DC172B2-7FA3-4634-8F00-59734AEBA9A6}" dt="2022-06-30T05:31:03.901" v="3964" actId="113"/>
        <pc:sldMkLst>
          <pc:docMk/>
          <pc:sldMk cId="4120638687" sldId="274"/>
        </pc:sldMkLst>
        <pc:spChg chg="mod">
          <ac:chgData name="Abdulla Gozalov" userId="a2de045a-68a6-4d03-ba6d-31275eda1754" providerId="ADAL" clId="{7DC172B2-7FA3-4634-8F00-59734AEBA9A6}" dt="2022-06-17T21:06:34.323" v="1793" actId="20577"/>
          <ac:spMkLst>
            <pc:docMk/>
            <pc:sldMk cId="4120638687" sldId="274"/>
            <ac:spMk id="2" creationId="{937FE151-DE91-49F9-A9D7-C9FA4BF4A1AF}"/>
          </ac:spMkLst>
        </pc:spChg>
        <pc:spChg chg="mod">
          <ac:chgData name="Abdulla Gozalov" userId="a2de045a-68a6-4d03-ba6d-31275eda1754" providerId="ADAL" clId="{7DC172B2-7FA3-4634-8F00-59734AEBA9A6}" dt="2022-06-30T05:31:03.901" v="3964" actId="113"/>
          <ac:spMkLst>
            <pc:docMk/>
            <pc:sldMk cId="4120638687" sldId="274"/>
            <ac:spMk id="3" creationId="{24FEF987-C73A-4E84-BDAB-539C46941145}"/>
          </ac:spMkLst>
        </pc:spChg>
        <pc:spChg chg="add mod ord">
          <ac:chgData name="Abdulla Gozalov" userId="a2de045a-68a6-4d03-ba6d-31275eda1754" providerId="ADAL" clId="{7DC172B2-7FA3-4634-8F00-59734AEBA9A6}" dt="2022-06-17T21:18:54.217" v="2344" actId="1076"/>
          <ac:spMkLst>
            <pc:docMk/>
            <pc:sldMk cId="4120638687" sldId="274"/>
            <ac:spMk id="6" creationId="{BE19EC56-7058-40CF-9191-0513C3973AA3}"/>
          </ac:spMkLst>
        </pc:spChg>
        <pc:picChg chg="add del mod">
          <ac:chgData name="Abdulla Gozalov" userId="a2de045a-68a6-4d03-ba6d-31275eda1754" providerId="ADAL" clId="{7DC172B2-7FA3-4634-8F00-59734AEBA9A6}" dt="2022-06-17T21:17:50.764" v="2262" actId="478"/>
          <ac:picMkLst>
            <pc:docMk/>
            <pc:sldMk cId="4120638687" sldId="274"/>
            <ac:picMk id="5" creationId="{1839842F-A66E-467A-86B9-ECCBC1E2D3C3}"/>
          </ac:picMkLst>
        </pc:picChg>
        <pc:picChg chg="add mod">
          <ac:chgData name="Abdulla Gozalov" userId="a2de045a-68a6-4d03-ba6d-31275eda1754" providerId="ADAL" clId="{7DC172B2-7FA3-4634-8F00-59734AEBA9A6}" dt="2022-06-17T21:18:45.294" v="2340" actId="1076"/>
          <ac:picMkLst>
            <pc:docMk/>
            <pc:sldMk cId="4120638687" sldId="274"/>
            <ac:picMk id="8" creationId="{8664BB6D-4BB4-4E02-9F58-F667FB28FCE1}"/>
          </ac:picMkLst>
        </pc:picChg>
      </pc:sldChg>
      <pc:sldChg chg="modSp add">
        <pc:chgData name="Abdulla Gozalov" userId="a2de045a-68a6-4d03-ba6d-31275eda1754" providerId="ADAL" clId="{7DC172B2-7FA3-4634-8F00-59734AEBA9A6}" dt="2022-06-21T16:48:20.117" v="3868" actId="20577"/>
        <pc:sldMkLst>
          <pc:docMk/>
          <pc:sldMk cId="573157622" sldId="275"/>
        </pc:sldMkLst>
        <pc:spChg chg="mod">
          <ac:chgData name="Abdulla Gozalov" userId="a2de045a-68a6-4d03-ba6d-31275eda1754" providerId="ADAL" clId="{7DC172B2-7FA3-4634-8F00-59734AEBA9A6}" dt="2022-06-21T16:48:20.117" v="3868" actId="20577"/>
          <ac:spMkLst>
            <pc:docMk/>
            <pc:sldMk cId="573157622" sldId="275"/>
            <ac:spMk id="3" creationId="{00000000-0000-0000-0000-000000000000}"/>
          </ac:spMkLst>
        </pc:spChg>
      </pc:sldChg>
      <pc:sldChg chg="del">
        <pc:chgData name="Abdulla Gozalov" userId="a2de045a-68a6-4d03-ba6d-31275eda1754" providerId="ADAL" clId="{7DC172B2-7FA3-4634-8F00-59734AEBA9A6}" dt="2022-06-17T20:56:28.988" v="1253" actId="47"/>
        <pc:sldMkLst>
          <pc:docMk/>
          <pc:sldMk cId="2157979874" sldId="275"/>
        </pc:sldMkLst>
      </pc:sldChg>
      <pc:sldChg chg="del">
        <pc:chgData name="Abdulla Gozalov" userId="a2de045a-68a6-4d03-ba6d-31275eda1754" providerId="ADAL" clId="{7DC172B2-7FA3-4634-8F00-59734AEBA9A6}" dt="2022-06-17T20:56:26.550" v="1244" actId="47"/>
        <pc:sldMkLst>
          <pc:docMk/>
          <pc:sldMk cId="3159832745" sldId="276"/>
        </pc:sldMkLst>
      </pc:sldChg>
      <pc:sldChg chg="addSp delSp modSp new mod">
        <pc:chgData name="Abdulla Gozalov" userId="a2de045a-68a6-4d03-ba6d-31275eda1754" providerId="ADAL" clId="{7DC172B2-7FA3-4634-8F00-59734AEBA9A6}" dt="2022-06-17T21:20:13.751" v="2352" actId="1076"/>
        <pc:sldMkLst>
          <pc:docMk/>
          <pc:sldMk cId="3913415224" sldId="276"/>
        </pc:sldMkLst>
        <pc:spChg chg="mod">
          <ac:chgData name="Abdulla Gozalov" userId="a2de045a-68a6-4d03-ba6d-31275eda1754" providerId="ADAL" clId="{7DC172B2-7FA3-4634-8F00-59734AEBA9A6}" dt="2022-06-17T21:11:26.938" v="1859" actId="20577"/>
          <ac:spMkLst>
            <pc:docMk/>
            <pc:sldMk cId="3913415224" sldId="276"/>
            <ac:spMk id="2" creationId="{179B4259-D7F9-481A-89E0-1E9051AA9FBC}"/>
          </ac:spMkLst>
        </pc:spChg>
        <pc:spChg chg="add del mod">
          <ac:chgData name="Abdulla Gozalov" userId="a2de045a-68a6-4d03-ba6d-31275eda1754" providerId="ADAL" clId="{7DC172B2-7FA3-4634-8F00-59734AEBA9A6}" dt="2022-06-17T21:17:35.797" v="2258" actId="20577"/>
          <ac:spMkLst>
            <pc:docMk/>
            <pc:sldMk cId="3913415224" sldId="276"/>
            <ac:spMk id="3" creationId="{1CCBA70C-97CC-4321-9981-128A97777956}"/>
          </ac:spMkLst>
        </pc:spChg>
        <pc:picChg chg="add del mod ord">
          <ac:chgData name="Abdulla Gozalov" userId="a2de045a-68a6-4d03-ba6d-31275eda1754" providerId="ADAL" clId="{7DC172B2-7FA3-4634-8F00-59734AEBA9A6}" dt="2022-06-17T21:14:55.271" v="1863" actId="22"/>
          <ac:picMkLst>
            <pc:docMk/>
            <pc:sldMk cId="3913415224" sldId="276"/>
            <ac:picMk id="6" creationId="{123F0908-9B9A-4D50-809E-3DEEA169EE0F}"/>
          </ac:picMkLst>
        </pc:picChg>
        <pc:picChg chg="add del mod">
          <ac:chgData name="Abdulla Gozalov" userId="a2de045a-68a6-4d03-ba6d-31275eda1754" providerId="ADAL" clId="{7DC172B2-7FA3-4634-8F00-59734AEBA9A6}" dt="2022-06-17T21:17:45.153" v="2261" actId="478"/>
          <ac:picMkLst>
            <pc:docMk/>
            <pc:sldMk cId="3913415224" sldId="276"/>
            <ac:picMk id="8" creationId="{06A77598-5D96-4115-B54E-6592196DE881}"/>
          </ac:picMkLst>
        </pc:picChg>
        <pc:picChg chg="add mod">
          <ac:chgData name="Abdulla Gozalov" userId="a2de045a-68a6-4d03-ba6d-31275eda1754" providerId="ADAL" clId="{7DC172B2-7FA3-4634-8F00-59734AEBA9A6}" dt="2022-06-17T21:20:13.751" v="2352" actId="1076"/>
          <ac:picMkLst>
            <pc:docMk/>
            <pc:sldMk cId="3913415224" sldId="276"/>
            <ac:picMk id="10" creationId="{DF01CFC2-E9FA-45A8-9589-D37DBE641ABC}"/>
          </ac:picMkLst>
        </pc:picChg>
      </pc:sldChg>
      <pc:sldChg chg="del">
        <pc:chgData name="Abdulla Gozalov" userId="a2de045a-68a6-4d03-ba6d-31275eda1754" providerId="ADAL" clId="{7DC172B2-7FA3-4634-8F00-59734AEBA9A6}" dt="2022-06-17T20:56:29.459" v="1256" actId="47"/>
        <pc:sldMkLst>
          <pc:docMk/>
          <pc:sldMk cId="968681445" sldId="277"/>
        </pc:sldMkLst>
      </pc:sldChg>
      <pc:sldChg chg="modSp new mod">
        <pc:chgData name="Abdulla Gozalov" userId="a2de045a-68a6-4d03-ba6d-31275eda1754" providerId="ADAL" clId="{7DC172B2-7FA3-4634-8F00-59734AEBA9A6}" dt="2022-06-21T16:49:37.698" v="3884" actId="6549"/>
        <pc:sldMkLst>
          <pc:docMk/>
          <pc:sldMk cId="2025981031" sldId="277"/>
        </pc:sldMkLst>
        <pc:spChg chg="mod">
          <ac:chgData name="Abdulla Gozalov" userId="a2de045a-68a6-4d03-ba6d-31275eda1754" providerId="ADAL" clId="{7DC172B2-7FA3-4634-8F00-59734AEBA9A6}" dt="2022-06-17T21:27:15.316" v="2390" actId="20577"/>
          <ac:spMkLst>
            <pc:docMk/>
            <pc:sldMk cId="2025981031" sldId="277"/>
            <ac:spMk id="2" creationId="{3CB6129C-26CA-47E6-BC90-04CC3C4C7E68}"/>
          </ac:spMkLst>
        </pc:spChg>
        <pc:spChg chg="mod">
          <ac:chgData name="Abdulla Gozalov" userId="a2de045a-68a6-4d03-ba6d-31275eda1754" providerId="ADAL" clId="{7DC172B2-7FA3-4634-8F00-59734AEBA9A6}" dt="2022-06-21T16:49:37.698" v="3884" actId="6549"/>
          <ac:spMkLst>
            <pc:docMk/>
            <pc:sldMk cId="2025981031" sldId="277"/>
            <ac:spMk id="3" creationId="{C0A13C28-3C34-471A-9A86-DC563DD34B8E}"/>
          </ac:spMkLst>
        </pc:spChg>
      </pc:sldChg>
      <pc:sldChg chg="del">
        <pc:chgData name="Abdulla Gozalov" userId="a2de045a-68a6-4d03-ba6d-31275eda1754" providerId="ADAL" clId="{7DC172B2-7FA3-4634-8F00-59734AEBA9A6}" dt="2022-06-17T20:56:29.135" v="1254" actId="47"/>
        <pc:sldMkLst>
          <pc:docMk/>
          <pc:sldMk cId="1640849521" sldId="278"/>
        </pc:sldMkLst>
      </pc:sldChg>
      <pc:sldChg chg="addSp delSp modSp new mod">
        <pc:chgData name="Abdulla Gozalov" userId="a2de045a-68a6-4d03-ba6d-31275eda1754" providerId="ADAL" clId="{7DC172B2-7FA3-4634-8F00-59734AEBA9A6}" dt="2022-06-17T21:51:53.074" v="3854" actId="1076"/>
        <pc:sldMkLst>
          <pc:docMk/>
          <pc:sldMk cId="2330634236" sldId="278"/>
        </pc:sldMkLst>
        <pc:spChg chg="mod">
          <ac:chgData name="Abdulla Gozalov" userId="a2de045a-68a6-4d03-ba6d-31275eda1754" providerId="ADAL" clId="{7DC172B2-7FA3-4634-8F00-59734AEBA9A6}" dt="2022-06-17T21:35:35.728" v="3217" actId="20577"/>
          <ac:spMkLst>
            <pc:docMk/>
            <pc:sldMk cId="2330634236" sldId="278"/>
            <ac:spMk id="2" creationId="{F8AE20F5-1F98-4E3B-BD6F-149631223242}"/>
          </ac:spMkLst>
        </pc:spChg>
        <pc:spChg chg="mod">
          <ac:chgData name="Abdulla Gozalov" userId="a2de045a-68a6-4d03-ba6d-31275eda1754" providerId="ADAL" clId="{7DC172B2-7FA3-4634-8F00-59734AEBA9A6}" dt="2022-06-17T21:48:21.318" v="3841" actId="113"/>
          <ac:spMkLst>
            <pc:docMk/>
            <pc:sldMk cId="2330634236" sldId="278"/>
            <ac:spMk id="3" creationId="{9B4FF29A-3FF8-46C6-8DBE-D9C67E619990}"/>
          </ac:spMkLst>
        </pc:spChg>
        <pc:picChg chg="add del mod">
          <ac:chgData name="Abdulla Gozalov" userId="a2de045a-68a6-4d03-ba6d-31275eda1754" providerId="ADAL" clId="{7DC172B2-7FA3-4634-8F00-59734AEBA9A6}" dt="2022-06-17T21:49:50.002" v="3846" actId="478"/>
          <ac:picMkLst>
            <pc:docMk/>
            <pc:sldMk cId="2330634236" sldId="278"/>
            <ac:picMk id="6" creationId="{E0256CE7-7CA9-40DB-B082-70744AC633B2}"/>
          </ac:picMkLst>
        </pc:picChg>
        <pc:picChg chg="add del mod">
          <ac:chgData name="Abdulla Gozalov" userId="a2de045a-68a6-4d03-ba6d-31275eda1754" providerId="ADAL" clId="{7DC172B2-7FA3-4634-8F00-59734AEBA9A6}" dt="2022-06-17T21:51:14.875" v="3850" actId="478"/>
          <ac:picMkLst>
            <pc:docMk/>
            <pc:sldMk cId="2330634236" sldId="278"/>
            <ac:picMk id="8" creationId="{E04B1308-1F8A-466E-AEA2-2BFC6E08ADD6}"/>
          </ac:picMkLst>
        </pc:picChg>
        <pc:picChg chg="add mod">
          <ac:chgData name="Abdulla Gozalov" userId="a2de045a-68a6-4d03-ba6d-31275eda1754" providerId="ADAL" clId="{7DC172B2-7FA3-4634-8F00-59734AEBA9A6}" dt="2022-06-17T21:51:53.074" v="3854" actId="1076"/>
          <ac:picMkLst>
            <pc:docMk/>
            <pc:sldMk cId="2330634236" sldId="278"/>
            <ac:picMk id="10" creationId="{A08FB585-3CB4-4BCD-A80D-6712FC7CEE59}"/>
          </ac:picMkLst>
        </pc:picChg>
      </pc:sldChg>
      <pc:sldChg chg="modSp mod">
        <pc:chgData name="Abdulla Gozalov" userId="a2de045a-68a6-4d03-ba6d-31275eda1754" providerId="ADAL" clId="{7DC172B2-7FA3-4634-8F00-59734AEBA9A6}" dt="2022-06-21T16:51:18.208" v="3937" actId="20577"/>
        <pc:sldMkLst>
          <pc:docMk/>
          <pc:sldMk cId="1101372754" sldId="279"/>
        </pc:sldMkLst>
        <pc:spChg chg="mod">
          <ac:chgData name="Abdulla Gozalov" userId="a2de045a-68a6-4d03-ba6d-31275eda1754" providerId="ADAL" clId="{7DC172B2-7FA3-4634-8F00-59734AEBA9A6}" dt="2022-06-21T16:51:18.208" v="3937" actId="20577"/>
          <ac:spMkLst>
            <pc:docMk/>
            <pc:sldMk cId="1101372754" sldId="279"/>
            <ac:spMk id="3" creationId="{4C9D00EE-4A5B-4B81-B960-8688F49804EE}"/>
          </ac:spMkLst>
        </pc:spChg>
      </pc:sldChg>
      <pc:sldChg chg="del">
        <pc:chgData name="Abdulla Gozalov" userId="a2de045a-68a6-4d03-ba6d-31275eda1754" providerId="ADAL" clId="{7DC172B2-7FA3-4634-8F00-59734AEBA9A6}" dt="2022-06-17T20:56:29.321" v="1255" actId="47"/>
        <pc:sldMkLst>
          <pc:docMk/>
          <pc:sldMk cId="2920878165" sldId="279"/>
        </pc:sldMkLst>
      </pc:sldChg>
      <pc:sldChg chg="modSp mod">
        <pc:chgData name="Abdulla Gozalov" userId="a2de045a-68a6-4d03-ba6d-31275eda1754" providerId="ADAL" clId="{7DC172B2-7FA3-4634-8F00-59734AEBA9A6}" dt="2022-06-21T16:52:22.224" v="3940" actId="108"/>
        <pc:sldMkLst>
          <pc:docMk/>
          <pc:sldMk cId="3741893018" sldId="280"/>
        </pc:sldMkLst>
        <pc:spChg chg="mod">
          <ac:chgData name="Abdulla Gozalov" userId="a2de045a-68a6-4d03-ba6d-31275eda1754" providerId="ADAL" clId="{7DC172B2-7FA3-4634-8F00-59734AEBA9A6}" dt="2022-06-21T16:52:17.507" v="3938" actId="207"/>
          <ac:spMkLst>
            <pc:docMk/>
            <pc:sldMk cId="3741893018" sldId="280"/>
            <ac:spMk id="11" creationId="{356AD8B7-8059-4380-A933-0D92871700EB}"/>
          </ac:spMkLst>
        </pc:spChg>
        <pc:spChg chg="mod">
          <ac:chgData name="Abdulla Gozalov" userId="a2de045a-68a6-4d03-ba6d-31275eda1754" providerId="ADAL" clId="{7DC172B2-7FA3-4634-8F00-59734AEBA9A6}" dt="2022-06-21T16:52:21.253" v="3939" actId="108"/>
          <ac:spMkLst>
            <pc:docMk/>
            <pc:sldMk cId="3741893018" sldId="280"/>
            <ac:spMk id="12" creationId="{3F82EE8B-E4C9-4E0D-8ADD-014DB53A9E3A}"/>
          </ac:spMkLst>
        </pc:spChg>
        <pc:spChg chg="mod">
          <ac:chgData name="Abdulla Gozalov" userId="a2de045a-68a6-4d03-ba6d-31275eda1754" providerId="ADAL" clId="{7DC172B2-7FA3-4634-8F00-59734AEBA9A6}" dt="2022-06-21T16:52:22.224" v="3940" actId="108"/>
          <ac:spMkLst>
            <pc:docMk/>
            <pc:sldMk cId="3741893018" sldId="280"/>
            <ac:spMk id="13" creationId="{077C5A7D-95E5-4E70-9AF4-D643A6CC7244}"/>
          </ac:spMkLst>
        </pc:spChg>
      </pc:sldChg>
      <pc:sldChg chg="addSp modSp mod">
        <pc:chgData name="Abdulla Gozalov" userId="a2de045a-68a6-4d03-ba6d-31275eda1754" providerId="ADAL" clId="{7DC172B2-7FA3-4634-8F00-59734AEBA9A6}" dt="2022-06-21T16:50:44.414" v="3896" actId="692"/>
        <pc:sldMkLst>
          <pc:docMk/>
          <pc:sldMk cId="964621755" sldId="282"/>
        </pc:sldMkLst>
        <pc:cxnChg chg="add mod">
          <ac:chgData name="Abdulla Gozalov" userId="a2de045a-68a6-4d03-ba6d-31275eda1754" providerId="ADAL" clId="{7DC172B2-7FA3-4634-8F00-59734AEBA9A6}" dt="2022-06-21T16:50:44.414" v="3896" actId="692"/>
          <ac:cxnSpMkLst>
            <pc:docMk/>
            <pc:sldMk cId="964621755" sldId="282"/>
            <ac:cxnSpMk id="7" creationId="{70F9C163-1EBC-4D00-9FB1-7CE57CE98C73}"/>
          </ac:cxnSpMkLst>
        </pc:cxnChg>
      </pc:sldChg>
    </pc:docChg>
  </pc:docChgLst>
  <pc:docChgLst>
    <pc:chgData name="Abdulla Gozalov" userId="a2de045a-68a6-4d03-ba6d-31275eda1754" providerId="ADAL" clId="{2E18C6E2-048C-4AFD-B17D-62D264A9ED56}"/>
    <pc:docChg chg="custSel modSld replTag">
      <pc:chgData name="Abdulla Gozalov" userId="a2de045a-68a6-4d03-ba6d-31275eda1754" providerId="ADAL" clId="{2E18C6E2-048C-4AFD-B17D-62D264A9ED56}" dt="2023-05-25T17:36:12.647" v="92"/>
      <pc:docMkLst>
        <pc:docMk/>
      </pc:docMkLst>
      <pc:sldChg chg="addSp delSp modSp mod replTag delTag">
        <pc:chgData name="Abdulla Gozalov" userId="a2de045a-68a6-4d03-ba6d-31275eda1754" providerId="ADAL" clId="{2E18C6E2-048C-4AFD-B17D-62D264A9ED56}" dt="2023-05-23T17:56:11.378" v="37"/>
        <pc:sldMkLst>
          <pc:docMk/>
          <pc:sldMk cId="2825507091" sldId="256"/>
        </pc:sldMkLst>
        <pc:spChg chg="mod">
          <ac:chgData name="Abdulla Gozalov" userId="a2de045a-68a6-4d03-ba6d-31275eda1754" providerId="ADAL" clId="{2E18C6E2-048C-4AFD-B17D-62D264A9ED56}" dt="2023-05-23T17:55:09.987" v="10"/>
          <ac:spMkLst>
            <pc:docMk/>
            <pc:sldMk cId="2825507091" sldId="256"/>
            <ac:spMk id="2" creationId="{45775CAF-F5E1-4A34-8DAB-464333AD6257}"/>
          </ac:spMkLst>
        </pc:spChg>
        <pc:spChg chg="mod">
          <ac:chgData name="Abdulla Gozalov" userId="a2de045a-68a6-4d03-ba6d-31275eda1754" providerId="ADAL" clId="{2E18C6E2-048C-4AFD-B17D-62D264A9ED56}" dt="2023-05-23T17:55:09.987" v="10"/>
          <ac:spMkLst>
            <pc:docMk/>
            <pc:sldMk cId="2825507091" sldId="256"/>
            <ac:spMk id="3" creationId="{C83384D4-3A1C-4E80-8B99-CBC38FA03691}"/>
          </ac:spMkLst>
        </pc:spChg>
        <pc:spChg chg="del mod">
          <ac:chgData name="Abdulla Gozalov" userId="a2de045a-68a6-4d03-ba6d-31275eda1754" providerId="ADAL" clId="{2E18C6E2-048C-4AFD-B17D-62D264A9ED56}" dt="2023-05-23T17:56:08.500" v="36" actId="478"/>
          <ac:spMkLst>
            <pc:docMk/>
            <pc:sldMk cId="2825507091" sldId="256"/>
            <ac:spMk id="4" creationId="{225F0CCC-18CE-41DD-BCCB-1423737FF70B}"/>
          </ac:spMkLst>
        </pc:spChg>
        <pc:spChg chg="add mod">
          <ac:chgData name="Abdulla Gozalov" userId="a2de045a-68a6-4d03-ba6d-31275eda1754" providerId="ADAL" clId="{2E18C6E2-048C-4AFD-B17D-62D264A9ED56}" dt="2023-05-23T17:56:11.378" v="37"/>
          <ac:spMkLst>
            <pc:docMk/>
            <pc:sldMk cId="2825507091" sldId="256"/>
            <ac:spMk id="5" creationId="{7EC7535E-93D7-E339-93B6-A697ACC71EBC}"/>
          </ac:spMkLst>
        </pc:spChg>
      </pc:sldChg>
      <pc:sldChg chg="modSp replTag delTag">
        <pc:chgData name="Abdulla Gozalov" userId="a2de045a-68a6-4d03-ba6d-31275eda1754" providerId="ADAL" clId="{2E18C6E2-048C-4AFD-B17D-62D264A9ED56}" dt="2023-05-23T17:56:13.456" v="39"/>
        <pc:sldMkLst>
          <pc:docMk/>
          <pc:sldMk cId="503668361" sldId="257"/>
        </pc:sldMkLst>
        <pc:spChg chg="mod">
          <ac:chgData name="Abdulla Gozalov" userId="a2de045a-68a6-4d03-ba6d-31275eda1754" providerId="ADAL" clId="{2E18C6E2-048C-4AFD-B17D-62D264A9ED56}" dt="2023-05-23T17:55:09.987" v="10"/>
          <ac:spMkLst>
            <pc:docMk/>
            <pc:sldMk cId="503668361" sldId="257"/>
            <ac:spMk id="2" creationId="{A9AC7EA2-CF7F-4509-B192-F17C05E3093B}"/>
          </ac:spMkLst>
        </pc:spChg>
        <pc:spChg chg="mod">
          <ac:chgData name="Abdulla Gozalov" userId="a2de045a-68a6-4d03-ba6d-31275eda1754" providerId="ADAL" clId="{2E18C6E2-048C-4AFD-B17D-62D264A9ED56}" dt="2023-05-23T17:55:09.987" v="10"/>
          <ac:spMkLst>
            <pc:docMk/>
            <pc:sldMk cId="503668361" sldId="257"/>
            <ac:spMk id="3" creationId="{9823F575-64FA-4F57-8243-853BE67F6C8E}"/>
          </ac:spMkLst>
        </pc:spChg>
        <pc:spChg chg="mod">
          <ac:chgData name="Abdulla Gozalov" userId="a2de045a-68a6-4d03-ba6d-31275eda1754" providerId="ADAL" clId="{2E18C6E2-048C-4AFD-B17D-62D264A9ED56}" dt="2023-05-23T17:55:09.987" v="10"/>
          <ac:spMkLst>
            <pc:docMk/>
            <pc:sldMk cId="503668361" sldId="257"/>
            <ac:spMk id="4" creationId="{A4219522-B30A-4A54-80E8-9BFE91FE8E91}"/>
          </ac:spMkLst>
        </pc:spChg>
      </pc:sldChg>
      <pc:sldChg chg="modSp replTag delTag">
        <pc:chgData name="Abdulla Gozalov" userId="a2de045a-68a6-4d03-ba6d-31275eda1754" providerId="ADAL" clId="{2E18C6E2-048C-4AFD-B17D-62D264A9ED56}" dt="2023-05-24T20:38:12.070" v="80"/>
        <pc:sldMkLst>
          <pc:docMk/>
          <pc:sldMk cId="4178914499" sldId="273"/>
        </pc:sldMkLst>
        <pc:spChg chg="mod">
          <ac:chgData name="Abdulla Gozalov" userId="a2de045a-68a6-4d03-ba6d-31275eda1754" providerId="ADAL" clId="{2E18C6E2-048C-4AFD-B17D-62D264A9ED56}" dt="2023-05-23T17:55:09.987" v="10"/>
          <ac:spMkLst>
            <pc:docMk/>
            <pc:sldMk cId="4178914499" sldId="273"/>
            <ac:spMk id="2" creationId="{AA9978E2-4E9B-4B80-A813-97E7ED771DF7}"/>
          </ac:spMkLst>
        </pc:spChg>
        <pc:spChg chg="mod">
          <ac:chgData name="Abdulla Gozalov" userId="a2de045a-68a6-4d03-ba6d-31275eda1754" providerId="ADAL" clId="{2E18C6E2-048C-4AFD-B17D-62D264A9ED56}" dt="2023-05-23T17:55:09.987" v="10"/>
          <ac:spMkLst>
            <pc:docMk/>
            <pc:sldMk cId="4178914499" sldId="273"/>
            <ac:spMk id="3" creationId="{42E6A082-DE77-44CF-B76C-2A5D9DE02B67}"/>
          </ac:spMkLst>
        </pc:spChg>
        <pc:spChg chg="mod">
          <ac:chgData name="Abdulla Gozalov" userId="a2de045a-68a6-4d03-ba6d-31275eda1754" providerId="ADAL" clId="{2E18C6E2-048C-4AFD-B17D-62D264A9ED56}" dt="2023-05-23T17:55:09.987" v="10"/>
          <ac:spMkLst>
            <pc:docMk/>
            <pc:sldMk cId="4178914499" sldId="273"/>
            <ac:spMk id="4" creationId="{63E108A8-AE0A-4A0E-A771-F9B3FD3A4789}"/>
          </ac:spMkLst>
        </pc:spChg>
      </pc:sldChg>
      <pc:sldChg chg="modSp replTag delTag">
        <pc:chgData name="Abdulla Gozalov" userId="a2de045a-68a6-4d03-ba6d-31275eda1754" providerId="ADAL" clId="{2E18C6E2-048C-4AFD-B17D-62D264A9ED56}" dt="2023-05-23T17:58:34.165" v="43"/>
        <pc:sldMkLst>
          <pc:docMk/>
          <pc:sldMk cId="4120638687" sldId="274"/>
        </pc:sldMkLst>
        <pc:spChg chg="mod">
          <ac:chgData name="Abdulla Gozalov" userId="a2de045a-68a6-4d03-ba6d-31275eda1754" providerId="ADAL" clId="{2E18C6E2-048C-4AFD-B17D-62D264A9ED56}" dt="2023-05-23T17:55:09.987" v="10"/>
          <ac:spMkLst>
            <pc:docMk/>
            <pc:sldMk cId="4120638687" sldId="274"/>
            <ac:spMk id="2" creationId="{937FE151-DE91-49F9-A9D7-C9FA4BF4A1AF}"/>
          </ac:spMkLst>
        </pc:spChg>
        <pc:spChg chg="mod">
          <ac:chgData name="Abdulla Gozalov" userId="a2de045a-68a6-4d03-ba6d-31275eda1754" providerId="ADAL" clId="{2E18C6E2-048C-4AFD-B17D-62D264A9ED56}" dt="2023-05-23T17:55:09.987" v="10"/>
          <ac:spMkLst>
            <pc:docMk/>
            <pc:sldMk cId="4120638687" sldId="274"/>
            <ac:spMk id="4" creationId="{7D88FF25-1004-44F2-83E4-8499A0B43EFA}"/>
          </ac:spMkLst>
        </pc:spChg>
      </pc:sldChg>
      <pc:sldChg chg="modSp replTag delTag">
        <pc:chgData name="Abdulla Gozalov" userId="a2de045a-68a6-4d03-ba6d-31275eda1754" providerId="ADAL" clId="{2E18C6E2-048C-4AFD-B17D-62D264A9ED56}" dt="2023-05-23T17:56:44.713" v="41"/>
        <pc:sldMkLst>
          <pc:docMk/>
          <pc:sldMk cId="573157622" sldId="275"/>
        </pc:sldMkLst>
        <pc:spChg chg="mod">
          <ac:chgData name="Abdulla Gozalov" userId="a2de045a-68a6-4d03-ba6d-31275eda1754" providerId="ADAL" clId="{2E18C6E2-048C-4AFD-B17D-62D264A9ED56}" dt="2023-05-23T17:55:09.987" v="10"/>
          <ac:spMkLst>
            <pc:docMk/>
            <pc:sldMk cId="573157622" sldId="275"/>
            <ac:spMk id="2" creationId="{00000000-0000-0000-0000-000000000000}"/>
          </ac:spMkLst>
        </pc:spChg>
        <pc:spChg chg="mod">
          <ac:chgData name="Abdulla Gozalov" userId="a2de045a-68a6-4d03-ba6d-31275eda1754" providerId="ADAL" clId="{2E18C6E2-048C-4AFD-B17D-62D264A9ED56}" dt="2023-05-23T17:55:09.987" v="10"/>
          <ac:spMkLst>
            <pc:docMk/>
            <pc:sldMk cId="573157622" sldId="275"/>
            <ac:spMk id="3" creationId="{00000000-0000-0000-0000-000000000000}"/>
          </ac:spMkLst>
        </pc:spChg>
      </pc:sldChg>
      <pc:sldChg chg="modSp replTag delTag">
        <pc:chgData name="Abdulla Gozalov" userId="a2de045a-68a6-4d03-ba6d-31275eda1754" providerId="ADAL" clId="{2E18C6E2-048C-4AFD-B17D-62D264A9ED56}" dt="2023-05-23T17:58:38.854" v="45"/>
        <pc:sldMkLst>
          <pc:docMk/>
          <pc:sldMk cId="3913415224" sldId="276"/>
        </pc:sldMkLst>
        <pc:spChg chg="mod">
          <ac:chgData name="Abdulla Gozalov" userId="a2de045a-68a6-4d03-ba6d-31275eda1754" providerId="ADAL" clId="{2E18C6E2-048C-4AFD-B17D-62D264A9ED56}" dt="2023-05-23T17:55:09.987" v="10"/>
          <ac:spMkLst>
            <pc:docMk/>
            <pc:sldMk cId="3913415224" sldId="276"/>
            <ac:spMk id="2" creationId="{179B4259-D7F9-481A-89E0-1E9051AA9FBC}"/>
          </ac:spMkLst>
        </pc:spChg>
        <pc:spChg chg="mod">
          <ac:chgData name="Abdulla Gozalov" userId="a2de045a-68a6-4d03-ba6d-31275eda1754" providerId="ADAL" clId="{2E18C6E2-048C-4AFD-B17D-62D264A9ED56}" dt="2023-05-23T17:55:09.987" v="10"/>
          <ac:spMkLst>
            <pc:docMk/>
            <pc:sldMk cId="3913415224" sldId="276"/>
            <ac:spMk id="3" creationId="{1CCBA70C-97CC-4321-9981-128A97777956}"/>
          </ac:spMkLst>
        </pc:spChg>
        <pc:spChg chg="mod">
          <ac:chgData name="Abdulla Gozalov" userId="a2de045a-68a6-4d03-ba6d-31275eda1754" providerId="ADAL" clId="{2E18C6E2-048C-4AFD-B17D-62D264A9ED56}" dt="2023-05-23T17:55:09.987" v="10"/>
          <ac:spMkLst>
            <pc:docMk/>
            <pc:sldMk cId="3913415224" sldId="276"/>
            <ac:spMk id="4" creationId="{32D6F9ED-A4E1-4CE7-8277-8D9DBB071F6C}"/>
          </ac:spMkLst>
        </pc:spChg>
      </pc:sldChg>
      <pc:sldChg chg="modSp replTag delTag">
        <pc:chgData name="Abdulla Gozalov" userId="a2de045a-68a6-4d03-ba6d-31275eda1754" providerId="ADAL" clId="{2E18C6E2-048C-4AFD-B17D-62D264A9ED56}" dt="2023-05-23T17:58:51.992" v="47"/>
        <pc:sldMkLst>
          <pc:docMk/>
          <pc:sldMk cId="2025981031" sldId="277"/>
        </pc:sldMkLst>
        <pc:spChg chg="mod">
          <ac:chgData name="Abdulla Gozalov" userId="a2de045a-68a6-4d03-ba6d-31275eda1754" providerId="ADAL" clId="{2E18C6E2-048C-4AFD-B17D-62D264A9ED56}" dt="2023-05-23T17:55:09.987" v="10"/>
          <ac:spMkLst>
            <pc:docMk/>
            <pc:sldMk cId="2025981031" sldId="277"/>
            <ac:spMk id="2" creationId="{3CB6129C-26CA-47E6-BC90-04CC3C4C7E68}"/>
          </ac:spMkLst>
        </pc:spChg>
        <pc:spChg chg="mod">
          <ac:chgData name="Abdulla Gozalov" userId="a2de045a-68a6-4d03-ba6d-31275eda1754" providerId="ADAL" clId="{2E18C6E2-048C-4AFD-B17D-62D264A9ED56}" dt="2023-05-23T17:55:09.987" v="10"/>
          <ac:spMkLst>
            <pc:docMk/>
            <pc:sldMk cId="2025981031" sldId="277"/>
            <ac:spMk id="3" creationId="{C0A13C28-3C34-471A-9A86-DC563DD34B8E}"/>
          </ac:spMkLst>
        </pc:spChg>
        <pc:spChg chg="mod">
          <ac:chgData name="Abdulla Gozalov" userId="a2de045a-68a6-4d03-ba6d-31275eda1754" providerId="ADAL" clId="{2E18C6E2-048C-4AFD-B17D-62D264A9ED56}" dt="2023-05-23T17:55:09.987" v="10"/>
          <ac:spMkLst>
            <pc:docMk/>
            <pc:sldMk cId="2025981031" sldId="277"/>
            <ac:spMk id="4" creationId="{0392FD14-9527-40E5-8194-7B0AEA996E4C}"/>
          </ac:spMkLst>
        </pc:spChg>
      </pc:sldChg>
      <pc:sldChg chg="modSp replTag delTag">
        <pc:chgData name="Abdulla Gozalov" userId="a2de045a-68a6-4d03-ba6d-31275eda1754" providerId="ADAL" clId="{2E18C6E2-048C-4AFD-B17D-62D264A9ED56}" dt="2023-05-23T17:59:05.248" v="49"/>
        <pc:sldMkLst>
          <pc:docMk/>
          <pc:sldMk cId="2330634236" sldId="278"/>
        </pc:sldMkLst>
        <pc:spChg chg="mod">
          <ac:chgData name="Abdulla Gozalov" userId="a2de045a-68a6-4d03-ba6d-31275eda1754" providerId="ADAL" clId="{2E18C6E2-048C-4AFD-B17D-62D264A9ED56}" dt="2023-05-23T17:55:09.987" v="10"/>
          <ac:spMkLst>
            <pc:docMk/>
            <pc:sldMk cId="2330634236" sldId="278"/>
            <ac:spMk id="2" creationId="{F8AE20F5-1F98-4E3B-BD6F-149631223242}"/>
          </ac:spMkLst>
        </pc:spChg>
        <pc:spChg chg="mod">
          <ac:chgData name="Abdulla Gozalov" userId="a2de045a-68a6-4d03-ba6d-31275eda1754" providerId="ADAL" clId="{2E18C6E2-048C-4AFD-B17D-62D264A9ED56}" dt="2023-05-23T17:55:09.987" v="10"/>
          <ac:spMkLst>
            <pc:docMk/>
            <pc:sldMk cId="2330634236" sldId="278"/>
            <ac:spMk id="3" creationId="{9B4FF29A-3FF8-46C6-8DBE-D9C67E619990}"/>
          </ac:spMkLst>
        </pc:spChg>
        <pc:spChg chg="mod">
          <ac:chgData name="Abdulla Gozalov" userId="a2de045a-68a6-4d03-ba6d-31275eda1754" providerId="ADAL" clId="{2E18C6E2-048C-4AFD-B17D-62D264A9ED56}" dt="2023-05-23T17:55:09.987" v="10"/>
          <ac:spMkLst>
            <pc:docMk/>
            <pc:sldMk cId="2330634236" sldId="278"/>
            <ac:spMk id="4" creationId="{9A02D994-674F-4523-BB0B-41E5ACEFB8F4}"/>
          </ac:spMkLst>
        </pc:spChg>
      </pc:sldChg>
      <pc:sldChg chg="modSp replTag delTag">
        <pc:chgData name="Abdulla Gozalov" userId="a2de045a-68a6-4d03-ba6d-31275eda1754" providerId="ADAL" clId="{2E18C6E2-048C-4AFD-B17D-62D264A9ED56}" dt="2023-05-24T20:38:13.424" v="82"/>
        <pc:sldMkLst>
          <pc:docMk/>
          <pc:sldMk cId="1101372754" sldId="279"/>
        </pc:sldMkLst>
        <pc:spChg chg="mod">
          <ac:chgData name="Abdulla Gozalov" userId="a2de045a-68a6-4d03-ba6d-31275eda1754" providerId="ADAL" clId="{2E18C6E2-048C-4AFD-B17D-62D264A9ED56}" dt="2023-05-23T17:55:09.987" v="10"/>
          <ac:spMkLst>
            <pc:docMk/>
            <pc:sldMk cId="1101372754" sldId="279"/>
            <ac:spMk id="2" creationId="{F62DDAE3-5293-4863-8233-279C5CA0B609}"/>
          </ac:spMkLst>
        </pc:spChg>
        <pc:spChg chg="mod">
          <ac:chgData name="Abdulla Gozalov" userId="a2de045a-68a6-4d03-ba6d-31275eda1754" providerId="ADAL" clId="{2E18C6E2-048C-4AFD-B17D-62D264A9ED56}" dt="2023-05-23T17:55:09.987" v="10"/>
          <ac:spMkLst>
            <pc:docMk/>
            <pc:sldMk cId="1101372754" sldId="279"/>
            <ac:spMk id="3" creationId="{4C9D00EE-4A5B-4B81-B960-8688F49804EE}"/>
          </ac:spMkLst>
        </pc:spChg>
        <pc:spChg chg="mod">
          <ac:chgData name="Abdulla Gozalov" userId="a2de045a-68a6-4d03-ba6d-31275eda1754" providerId="ADAL" clId="{2E18C6E2-048C-4AFD-B17D-62D264A9ED56}" dt="2023-05-23T17:55:09.987" v="10"/>
          <ac:spMkLst>
            <pc:docMk/>
            <pc:sldMk cId="1101372754" sldId="279"/>
            <ac:spMk id="4" creationId="{0D3224BB-B8DB-4158-8E72-0BF1ED369C6B}"/>
          </ac:spMkLst>
        </pc:spChg>
      </pc:sldChg>
      <pc:sldChg chg="modSp mod replTag delTag">
        <pc:chgData name="Abdulla Gozalov" userId="a2de045a-68a6-4d03-ba6d-31275eda1754" providerId="ADAL" clId="{2E18C6E2-048C-4AFD-B17D-62D264A9ED56}" dt="2023-05-23T18:00:29.944" v="64" actId="1076"/>
        <pc:sldMkLst>
          <pc:docMk/>
          <pc:sldMk cId="3741893018" sldId="280"/>
        </pc:sldMkLst>
        <pc:spChg chg="mod">
          <ac:chgData name="Abdulla Gozalov" userId="a2de045a-68a6-4d03-ba6d-31275eda1754" providerId="ADAL" clId="{2E18C6E2-048C-4AFD-B17D-62D264A9ED56}" dt="2023-05-23T17:55:09.987" v="10"/>
          <ac:spMkLst>
            <pc:docMk/>
            <pc:sldMk cId="3741893018" sldId="280"/>
            <ac:spMk id="2" creationId="{F62DDAE3-5293-4863-8233-279C5CA0B609}"/>
          </ac:spMkLst>
        </pc:spChg>
        <pc:spChg chg="mod">
          <ac:chgData name="Abdulla Gozalov" userId="a2de045a-68a6-4d03-ba6d-31275eda1754" providerId="ADAL" clId="{2E18C6E2-048C-4AFD-B17D-62D264A9ED56}" dt="2023-05-23T18:00:06.536" v="60" actId="5793"/>
          <ac:spMkLst>
            <pc:docMk/>
            <pc:sldMk cId="3741893018" sldId="280"/>
            <ac:spMk id="3" creationId="{4C9D00EE-4A5B-4B81-B960-8688F49804EE}"/>
          </ac:spMkLst>
        </pc:spChg>
        <pc:spChg chg="mod">
          <ac:chgData name="Abdulla Gozalov" userId="a2de045a-68a6-4d03-ba6d-31275eda1754" providerId="ADAL" clId="{2E18C6E2-048C-4AFD-B17D-62D264A9ED56}" dt="2023-05-23T17:55:09.987" v="10"/>
          <ac:spMkLst>
            <pc:docMk/>
            <pc:sldMk cId="3741893018" sldId="280"/>
            <ac:spMk id="4" creationId="{0D3224BB-B8DB-4158-8E72-0BF1ED369C6B}"/>
          </ac:spMkLst>
        </pc:spChg>
        <pc:spChg chg="mod">
          <ac:chgData name="Abdulla Gozalov" userId="a2de045a-68a6-4d03-ba6d-31275eda1754" providerId="ADAL" clId="{2E18C6E2-048C-4AFD-B17D-62D264A9ED56}" dt="2023-05-23T18:00:12.244" v="61" actId="1076"/>
          <ac:spMkLst>
            <pc:docMk/>
            <pc:sldMk cId="3741893018" sldId="280"/>
            <ac:spMk id="11" creationId="{356AD8B7-8059-4380-A933-0D92871700EB}"/>
          </ac:spMkLst>
        </pc:spChg>
        <pc:spChg chg="mod">
          <ac:chgData name="Abdulla Gozalov" userId="a2de045a-68a6-4d03-ba6d-31275eda1754" providerId="ADAL" clId="{2E18C6E2-048C-4AFD-B17D-62D264A9ED56}" dt="2023-05-23T18:00:29.944" v="64" actId="1076"/>
          <ac:spMkLst>
            <pc:docMk/>
            <pc:sldMk cId="3741893018" sldId="280"/>
            <ac:spMk id="13" creationId="{077C5A7D-95E5-4E70-9AF4-D643A6CC7244}"/>
          </ac:spMkLst>
        </pc:spChg>
        <pc:graphicFrameChg chg="mod">
          <ac:chgData name="Abdulla Gozalov" userId="a2de045a-68a6-4d03-ba6d-31275eda1754" providerId="ADAL" clId="{2E18C6E2-048C-4AFD-B17D-62D264A9ED56}" dt="2023-05-23T17:59:44.974" v="57" actId="1076"/>
          <ac:graphicFrameMkLst>
            <pc:docMk/>
            <pc:sldMk cId="3741893018" sldId="280"/>
            <ac:graphicFrameMk id="6" creationId="{2158CE09-281A-4F2B-AC30-D43617071CAC}"/>
          </ac:graphicFrameMkLst>
        </pc:graphicFrameChg>
        <pc:cxnChg chg="mod">
          <ac:chgData name="Abdulla Gozalov" userId="a2de045a-68a6-4d03-ba6d-31275eda1754" providerId="ADAL" clId="{2E18C6E2-048C-4AFD-B17D-62D264A9ED56}" dt="2023-05-23T18:00:21.699" v="62" actId="1076"/>
          <ac:cxnSpMkLst>
            <pc:docMk/>
            <pc:sldMk cId="3741893018" sldId="280"/>
            <ac:cxnSpMk id="17" creationId="{CD7A6EA5-CD80-4FF4-B6C0-92F4E7626DDE}"/>
          </ac:cxnSpMkLst>
        </pc:cxnChg>
        <pc:cxnChg chg="mod">
          <ac:chgData name="Abdulla Gozalov" userId="a2de045a-68a6-4d03-ba6d-31275eda1754" providerId="ADAL" clId="{2E18C6E2-048C-4AFD-B17D-62D264A9ED56}" dt="2023-05-23T18:00:25.811" v="63" actId="1076"/>
          <ac:cxnSpMkLst>
            <pc:docMk/>
            <pc:sldMk cId="3741893018" sldId="280"/>
            <ac:cxnSpMk id="19" creationId="{77E84334-D727-426D-A00B-8F547C2E7656}"/>
          </ac:cxnSpMkLst>
        </pc:cxnChg>
      </pc:sldChg>
      <pc:sldChg chg="modSp replTag delTag">
        <pc:chgData name="Abdulla Gozalov" userId="a2de045a-68a6-4d03-ba6d-31275eda1754" providerId="ADAL" clId="{2E18C6E2-048C-4AFD-B17D-62D264A9ED56}" dt="2023-05-24T20:38:09.393" v="78"/>
        <pc:sldMkLst>
          <pc:docMk/>
          <pc:sldMk cId="1394899431" sldId="281"/>
        </pc:sldMkLst>
        <pc:spChg chg="mod">
          <ac:chgData name="Abdulla Gozalov" userId="a2de045a-68a6-4d03-ba6d-31275eda1754" providerId="ADAL" clId="{2E18C6E2-048C-4AFD-B17D-62D264A9ED56}" dt="2023-05-23T17:55:09.987" v="10"/>
          <ac:spMkLst>
            <pc:docMk/>
            <pc:sldMk cId="1394899431" sldId="281"/>
            <ac:spMk id="2" creationId="{F62DDAE3-5293-4863-8233-279C5CA0B609}"/>
          </ac:spMkLst>
        </pc:spChg>
        <pc:spChg chg="mod">
          <ac:chgData name="Abdulla Gozalov" userId="a2de045a-68a6-4d03-ba6d-31275eda1754" providerId="ADAL" clId="{2E18C6E2-048C-4AFD-B17D-62D264A9ED56}" dt="2023-05-23T17:55:09.987" v="10"/>
          <ac:spMkLst>
            <pc:docMk/>
            <pc:sldMk cId="1394899431" sldId="281"/>
            <ac:spMk id="4" creationId="{0D3224BB-B8DB-4158-8E72-0BF1ED369C6B}"/>
          </ac:spMkLst>
        </pc:spChg>
      </pc:sldChg>
      <pc:sldChg chg="modSp replTag delTag">
        <pc:chgData name="Abdulla Gozalov" userId="a2de045a-68a6-4d03-ba6d-31275eda1754" providerId="ADAL" clId="{2E18C6E2-048C-4AFD-B17D-62D264A9ED56}" dt="2023-05-25T17:36:12.647" v="92"/>
        <pc:sldMkLst>
          <pc:docMk/>
          <pc:sldMk cId="964621755" sldId="282"/>
        </pc:sldMkLst>
        <pc:spChg chg="mod">
          <ac:chgData name="Abdulla Gozalov" userId="a2de045a-68a6-4d03-ba6d-31275eda1754" providerId="ADAL" clId="{2E18C6E2-048C-4AFD-B17D-62D264A9ED56}" dt="2023-05-23T17:55:09.987" v="10"/>
          <ac:spMkLst>
            <pc:docMk/>
            <pc:sldMk cId="964621755" sldId="282"/>
            <ac:spMk id="2" creationId="{1BF9F62C-3B75-4307-BD28-8FDE1CBF3151}"/>
          </ac:spMkLst>
        </pc:spChg>
        <pc:spChg chg="mod">
          <ac:chgData name="Abdulla Gozalov" userId="a2de045a-68a6-4d03-ba6d-31275eda1754" providerId="ADAL" clId="{2E18C6E2-048C-4AFD-B17D-62D264A9ED56}" dt="2023-05-23T17:55:09.987" v="10"/>
          <ac:spMkLst>
            <pc:docMk/>
            <pc:sldMk cId="964621755" sldId="282"/>
            <ac:spMk id="3" creationId="{F91FE2D9-ADA1-434B-B761-79D22635EC04}"/>
          </ac:spMkLst>
        </pc:spChg>
        <pc:spChg chg="mod">
          <ac:chgData name="Abdulla Gozalov" userId="a2de045a-68a6-4d03-ba6d-31275eda1754" providerId="ADAL" clId="{2E18C6E2-048C-4AFD-B17D-62D264A9ED56}" dt="2023-05-23T17:55:09.987" v="10"/>
          <ac:spMkLst>
            <pc:docMk/>
            <pc:sldMk cId="964621755" sldId="282"/>
            <ac:spMk id="4" creationId="{FA73A224-88F8-49BC-B565-F2E7CA0FD00E}"/>
          </ac:spMkLst>
        </pc:spChg>
      </pc:sldChg>
    </pc:docChg>
  </pc:docChgLst>
  <pc:docChgLst>
    <pc:chgData name="Abdulla Gozalov" userId="a2de045a-68a6-4d03-ba6d-31275eda1754" providerId="ADAL" clId="{AF05EABF-635D-417F-B18A-7D564E9ADBB8}"/>
    <pc:docChg chg="undo custSel addSld modSld">
      <pc:chgData name="Abdulla Gozalov" userId="a2de045a-68a6-4d03-ba6d-31275eda1754" providerId="ADAL" clId="{AF05EABF-635D-417F-B18A-7D564E9ADBB8}" dt="2022-06-20T19:11:30.611" v="2849" actId="1076"/>
      <pc:docMkLst>
        <pc:docMk/>
      </pc:docMkLst>
      <pc:sldChg chg="modSp mod">
        <pc:chgData name="Abdulla Gozalov" userId="a2de045a-68a6-4d03-ba6d-31275eda1754" providerId="ADAL" clId="{AF05EABF-635D-417F-B18A-7D564E9ADBB8}" dt="2022-06-20T18:35:07.166" v="2750" actId="6549"/>
        <pc:sldMkLst>
          <pc:docMk/>
          <pc:sldMk cId="2025981031" sldId="277"/>
        </pc:sldMkLst>
        <pc:spChg chg="mod">
          <ac:chgData name="Abdulla Gozalov" userId="a2de045a-68a6-4d03-ba6d-31275eda1754" providerId="ADAL" clId="{AF05EABF-635D-417F-B18A-7D564E9ADBB8}" dt="2022-06-20T18:35:07.166" v="2750" actId="6549"/>
          <ac:spMkLst>
            <pc:docMk/>
            <pc:sldMk cId="2025981031" sldId="277"/>
            <ac:spMk id="3" creationId="{C0A13C28-3C34-471A-9A86-DC563DD34B8E}"/>
          </ac:spMkLst>
        </pc:spChg>
      </pc:sldChg>
      <pc:sldChg chg="addSp delSp modSp new mod">
        <pc:chgData name="Abdulla Gozalov" userId="a2de045a-68a6-4d03-ba6d-31275eda1754" providerId="ADAL" clId="{AF05EABF-635D-417F-B18A-7D564E9ADBB8}" dt="2022-06-20T15:11:23.342" v="697" actId="20577"/>
        <pc:sldMkLst>
          <pc:docMk/>
          <pc:sldMk cId="1101372754" sldId="279"/>
        </pc:sldMkLst>
        <pc:spChg chg="mod">
          <ac:chgData name="Abdulla Gozalov" userId="a2de045a-68a6-4d03-ba6d-31275eda1754" providerId="ADAL" clId="{AF05EABF-635D-417F-B18A-7D564E9ADBB8}" dt="2022-06-20T15:11:23.342" v="697" actId="20577"/>
          <ac:spMkLst>
            <pc:docMk/>
            <pc:sldMk cId="1101372754" sldId="279"/>
            <ac:spMk id="2" creationId="{F62DDAE3-5293-4863-8233-279C5CA0B609}"/>
          </ac:spMkLst>
        </pc:spChg>
        <pc:spChg chg="mod">
          <ac:chgData name="Abdulla Gozalov" userId="a2de045a-68a6-4d03-ba6d-31275eda1754" providerId="ADAL" clId="{AF05EABF-635D-417F-B18A-7D564E9ADBB8}" dt="2022-06-20T15:08:17.623" v="645" actId="20577"/>
          <ac:spMkLst>
            <pc:docMk/>
            <pc:sldMk cId="1101372754" sldId="279"/>
            <ac:spMk id="3" creationId="{4C9D00EE-4A5B-4B81-B960-8688F49804EE}"/>
          </ac:spMkLst>
        </pc:spChg>
        <pc:graphicFrameChg chg="add del mod">
          <ac:chgData name="Abdulla Gozalov" userId="a2de045a-68a6-4d03-ba6d-31275eda1754" providerId="ADAL" clId="{AF05EABF-635D-417F-B18A-7D564E9ADBB8}" dt="2022-06-20T15:08:14.043" v="644"/>
          <ac:graphicFrameMkLst>
            <pc:docMk/>
            <pc:sldMk cId="1101372754" sldId="279"/>
            <ac:graphicFrameMk id="5" creationId="{2C5FE5C6-1D5E-489D-9EB1-B3F5F422F823}"/>
          </ac:graphicFrameMkLst>
        </pc:graphicFrameChg>
        <pc:graphicFrameChg chg="add del mod modGraphic">
          <ac:chgData name="Abdulla Gozalov" userId="a2de045a-68a6-4d03-ba6d-31275eda1754" providerId="ADAL" clId="{AF05EABF-635D-417F-B18A-7D564E9ADBB8}" dt="2022-06-20T15:09:55.909" v="653" actId="478"/>
          <ac:graphicFrameMkLst>
            <pc:docMk/>
            <pc:sldMk cId="1101372754" sldId="279"/>
            <ac:graphicFrameMk id="6" creationId="{DC450EEF-7D3A-41C3-BE5F-CDDA22B98FB1}"/>
          </ac:graphicFrameMkLst>
        </pc:graphicFrameChg>
        <pc:graphicFrameChg chg="add del">
          <ac:chgData name="Abdulla Gozalov" userId="a2de045a-68a6-4d03-ba6d-31275eda1754" providerId="ADAL" clId="{AF05EABF-635D-417F-B18A-7D564E9ADBB8}" dt="2022-06-20T15:08:32.447" v="648" actId="3680"/>
          <ac:graphicFrameMkLst>
            <pc:docMk/>
            <pc:sldMk cId="1101372754" sldId="279"/>
            <ac:graphicFrameMk id="7" creationId="{95C5A1A2-E30B-488B-89E8-F17B313FF913}"/>
          </ac:graphicFrameMkLst>
        </pc:graphicFrameChg>
        <pc:graphicFrameChg chg="add mod modGraphic">
          <ac:chgData name="Abdulla Gozalov" userId="a2de045a-68a6-4d03-ba6d-31275eda1754" providerId="ADAL" clId="{AF05EABF-635D-417F-B18A-7D564E9ADBB8}" dt="2022-06-20T15:11:06.135" v="687" actId="113"/>
          <ac:graphicFrameMkLst>
            <pc:docMk/>
            <pc:sldMk cId="1101372754" sldId="279"/>
            <ac:graphicFrameMk id="8" creationId="{8142CF6D-2251-48FC-B652-078A07234EC2}"/>
          </ac:graphicFrameMkLst>
        </pc:graphicFrameChg>
      </pc:sldChg>
      <pc:sldChg chg="addSp delSp modSp add mod modAnim">
        <pc:chgData name="Abdulla Gozalov" userId="a2de045a-68a6-4d03-ba6d-31275eda1754" providerId="ADAL" clId="{AF05EABF-635D-417F-B18A-7D564E9ADBB8}" dt="2022-06-20T18:46:46.819" v="2843" actId="2711"/>
        <pc:sldMkLst>
          <pc:docMk/>
          <pc:sldMk cId="3741893018" sldId="280"/>
        </pc:sldMkLst>
        <pc:spChg chg="mod">
          <ac:chgData name="Abdulla Gozalov" userId="a2de045a-68a6-4d03-ba6d-31275eda1754" providerId="ADAL" clId="{AF05EABF-635D-417F-B18A-7D564E9ADBB8}" dt="2022-06-20T15:56:10.112" v="1328" actId="20577"/>
          <ac:spMkLst>
            <pc:docMk/>
            <pc:sldMk cId="3741893018" sldId="280"/>
            <ac:spMk id="2" creationId="{F62DDAE3-5293-4863-8233-279C5CA0B609}"/>
          </ac:spMkLst>
        </pc:spChg>
        <pc:spChg chg="mod">
          <ac:chgData name="Abdulla Gozalov" userId="a2de045a-68a6-4d03-ba6d-31275eda1754" providerId="ADAL" clId="{AF05EABF-635D-417F-B18A-7D564E9ADBB8}" dt="2022-06-20T16:01:27.650" v="1647" actId="20577"/>
          <ac:spMkLst>
            <pc:docMk/>
            <pc:sldMk cId="3741893018" sldId="280"/>
            <ac:spMk id="3" creationId="{4C9D00EE-4A5B-4B81-B960-8688F49804EE}"/>
          </ac:spMkLst>
        </pc:spChg>
        <pc:spChg chg="add del mod">
          <ac:chgData name="Abdulla Gozalov" userId="a2de045a-68a6-4d03-ba6d-31275eda1754" providerId="ADAL" clId="{AF05EABF-635D-417F-B18A-7D564E9ADBB8}" dt="2022-06-20T15:53:18.510" v="1293"/>
          <ac:spMkLst>
            <pc:docMk/>
            <pc:sldMk cId="3741893018" sldId="280"/>
            <ac:spMk id="10" creationId="{484197BD-C426-4BB5-9329-2D4176B3540A}"/>
          </ac:spMkLst>
        </pc:spChg>
        <pc:spChg chg="add mod">
          <ac:chgData name="Abdulla Gozalov" userId="a2de045a-68a6-4d03-ba6d-31275eda1754" providerId="ADAL" clId="{AF05EABF-635D-417F-B18A-7D564E9ADBB8}" dt="2022-06-20T18:43:56.505" v="2837" actId="1076"/>
          <ac:spMkLst>
            <pc:docMk/>
            <pc:sldMk cId="3741893018" sldId="280"/>
            <ac:spMk id="11" creationId="{356AD8B7-8059-4380-A933-0D92871700EB}"/>
          </ac:spMkLst>
        </pc:spChg>
        <pc:spChg chg="add mod">
          <ac:chgData name="Abdulla Gozalov" userId="a2de045a-68a6-4d03-ba6d-31275eda1754" providerId="ADAL" clId="{AF05EABF-635D-417F-B18A-7D564E9ADBB8}" dt="2022-06-20T18:45:07.329" v="2839" actId="1076"/>
          <ac:spMkLst>
            <pc:docMk/>
            <pc:sldMk cId="3741893018" sldId="280"/>
            <ac:spMk id="12" creationId="{3F82EE8B-E4C9-4E0D-8ADD-014DB53A9E3A}"/>
          </ac:spMkLst>
        </pc:spChg>
        <pc:spChg chg="add mod">
          <ac:chgData name="Abdulla Gozalov" userId="a2de045a-68a6-4d03-ba6d-31275eda1754" providerId="ADAL" clId="{AF05EABF-635D-417F-B18A-7D564E9ADBB8}" dt="2022-06-20T18:42:57.657" v="2836" actId="1076"/>
          <ac:spMkLst>
            <pc:docMk/>
            <pc:sldMk cId="3741893018" sldId="280"/>
            <ac:spMk id="13" creationId="{077C5A7D-95E5-4E70-9AF4-D643A6CC7244}"/>
          </ac:spMkLst>
        </pc:spChg>
        <pc:spChg chg="add mod">
          <ac:chgData name="Abdulla Gozalov" userId="a2de045a-68a6-4d03-ba6d-31275eda1754" providerId="ADAL" clId="{AF05EABF-635D-417F-B18A-7D564E9ADBB8}" dt="2022-06-20T18:46:40.163" v="2842" actId="2711"/>
          <ac:spMkLst>
            <pc:docMk/>
            <pc:sldMk cId="3741893018" sldId="280"/>
            <ac:spMk id="14" creationId="{F75F1C02-7D78-4F52-BB64-E0ED596DB885}"/>
          </ac:spMkLst>
        </pc:spChg>
        <pc:spChg chg="add mod">
          <ac:chgData name="Abdulla Gozalov" userId="a2de045a-68a6-4d03-ba6d-31275eda1754" providerId="ADAL" clId="{AF05EABF-635D-417F-B18A-7D564E9ADBB8}" dt="2022-06-20T18:46:46.819" v="2843" actId="2711"/>
          <ac:spMkLst>
            <pc:docMk/>
            <pc:sldMk cId="3741893018" sldId="280"/>
            <ac:spMk id="15" creationId="{624B0323-EB76-45F4-BF8D-05A7C14E7D0F}"/>
          </ac:spMkLst>
        </pc:spChg>
        <pc:graphicFrameChg chg="add del mod modGraphic">
          <ac:chgData name="Abdulla Gozalov" userId="a2de045a-68a6-4d03-ba6d-31275eda1754" providerId="ADAL" clId="{AF05EABF-635D-417F-B18A-7D564E9ADBB8}" dt="2022-06-20T15:41:34.633" v="1070" actId="478"/>
          <ac:graphicFrameMkLst>
            <pc:docMk/>
            <pc:sldMk cId="3741893018" sldId="280"/>
            <ac:graphicFrameMk id="5" creationId="{D51F8478-E50E-486C-8139-C67AE262A6B9}"/>
          </ac:graphicFrameMkLst>
        </pc:graphicFrameChg>
        <pc:graphicFrameChg chg="add mod modGraphic">
          <ac:chgData name="Abdulla Gozalov" userId="a2de045a-68a6-4d03-ba6d-31275eda1754" providerId="ADAL" clId="{AF05EABF-635D-417F-B18A-7D564E9ADBB8}" dt="2022-06-20T18:41:42.321" v="2766" actId="1076"/>
          <ac:graphicFrameMkLst>
            <pc:docMk/>
            <pc:sldMk cId="3741893018" sldId="280"/>
            <ac:graphicFrameMk id="6" creationId="{2158CE09-281A-4F2B-AC30-D43617071CAC}"/>
          </ac:graphicFrameMkLst>
        </pc:graphicFrameChg>
        <pc:graphicFrameChg chg="add mod modGraphic">
          <ac:chgData name="Abdulla Gozalov" userId="a2de045a-68a6-4d03-ba6d-31275eda1754" providerId="ADAL" clId="{AF05EABF-635D-417F-B18A-7D564E9ADBB8}" dt="2022-06-20T18:41:45.256" v="2767" actId="1076"/>
          <ac:graphicFrameMkLst>
            <pc:docMk/>
            <pc:sldMk cId="3741893018" sldId="280"/>
            <ac:graphicFrameMk id="7" creationId="{A8CE2527-44AA-4A41-9B2F-AA6DA7460E88}"/>
          </ac:graphicFrameMkLst>
        </pc:graphicFrameChg>
        <pc:graphicFrameChg chg="del">
          <ac:chgData name="Abdulla Gozalov" userId="a2de045a-68a6-4d03-ba6d-31275eda1754" providerId="ADAL" clId="{AF05EABF-635D-417F-B18A-7D564E9ADBB8}" dt="2022-06-20T15:12:09.586" v="717" actId="478"/>
          <ac:graphicFrameMkLst>
            <pc:docMk/>
            <pc:sldMk cId="3741893018" sldId="280"/>
            <ac:graphicFrameMk id="8" creationId="{8142CF6D-2251-48FC-B652-078A07234EC2}"/>
          </ac:graphicFrameMkLst>
        </pc:graphicFrameChg>
        <pc:graphicFrameChg chg="add mod modGraphic">
          <ac:chgData name="Abdulla Gozalov" userId="a2de045a-68a6-4d03-ba6d-31275eda1754" providerId="ADAL" clId="{AF05EABF-635D-417F-B18A-7D564E9ADBB8}" dt="2022-06-20T15:53:14.350" v="1291" actId="14100"/>
          <ac:graphicFrameMkLst>
            <pc:docMk/>
            <pc:sldMk cId="3741893018" sldId="280"/>
            <ac:graphicFrameMk id="9" creationId="{32960C72-BD6B-47EE-8F04-B8E596E1D287}"/>
          </ac:graphicFrameMkLst>
        </pc:graphicFrameChg>
        <pc:cxnChg chg="add mod">
          <ac:chgData name="Abdulla Gozalov" userId="a2de045a-68a6-4d03-ba6d-31275eda1754" providerId="ADAL" clId="{AF05EABF-635D-417F-B18A-7D564E9ADBB8}" dt="2022-06-20T18:46:40.163" v="2842" actId="2711"/>
          <ac:cxnSpMkLst>
            <pc:docMk/>
            <pc:sldMk cId="3741893018" sldId="280"/>
            <ac:cxnSpMk id="17" creationId="{CD7A6EA5-CD80-4FF4-B6C0-92F4E7626DDE}"/>
          </ac:cxnSpMkLst>
        </pc:cxnChg>
        <pc:cxnChg chg="add mod">
          <ac:chgData name="Abdulla Gozalov" userId="a2de045a-68a6-4d03-ba6d-31275eda1754" providerId="ADAL" clId="{AF05EABF-635D-417F-B18A-7D564E9ADBB8}" dt="2022-06-20T18:46:46.819" v="2843" actId="2711"/>
          <ac:cxnSpMkLst>
            <pc:docMk/>
            <pc:sldMk cId="3741893018" sldId="280"/>
            <ac:cxnSpMk id="19" creationId="{77E84334-D727-426D-A00B-8F547C2E7656}"/>
          </ac:cxnSpMkLst>
        </pc:cxnChg>
      </pc:sldChg>
      <pc:sldChg chg="delSp modSp add mod">
        <pc:chgData name="Abdulla Gozalov" userId="a2de045a-68a6-4d03-ba6d-31275eda1754" providerId="ADAL" clId="{AF05EABF-635D-417F-B18A-7D564E9ADBB8}" dt="2022-06-20T16:10:50.067" v="2246" actId="20577"/>
        <pc:sldMkLst>
          <pc:docMk/>
          <pc:sldMk cId="1394899431" sldId="281"/>
        </pc:sldMkLst>
        <pc:spChg chg="mod">
          <ac:chgData name="Abdulla Gozalov" userId="a2de045a-68a6-4d03-ba6d-31275eda1754" providerId="ADAL" clId="{AF05EABF-635D-417F-B18A-7D564E9ADBB8}" dt="2022-06-20T15:57:06.768" v="1331" actId="20577"/>
          <ac:spMkLst>
            <pc:docMk/>
            <pc:sldMk cId="1394899431" sldId="281"/>
            <ac:spMk id="2" creationId="{F62DDAE3-5293-4863-8233-279C5CA0B609}"/>
          </ac:spMkLst>
        </pc:spChg>
        <pc:spChg chg="mod">
          <ac:chgData name="Abdulla Gozalov" userId="a2de045a-68a6-4d03-ba6d-31275eda1754" providerId="ADAL" clId="{AF05EABF-635D-417F-B18A-7D564E9ADBB8}" dt="2022-06-20T16:10:50.067" v="2246" actId="20577"/>
          <ac:spMkLst>
            <pc:docMk/>
            <pc:sldMk cId="1394899431" sldId="281"/>
            <ac:spMk id="3" creationId="{4C9D00EE-4A5B-4B81-B960-8688F49804EE}"/>
          </ac:spMkLst>
        </pc:spChg>
        <pc:spChg chg="del">
          <ac:chgData name="Abdulla Gozalov" userId="a2de045a-68a6-4d03-ba6d-31275eda1754" providerId="ADAL" clId="{AF05EABF-635D-417F-B18A-7D564E9ADBB8}" dt="2022-06-20T15:57:30.885" v="1332" actId="478"/>
          <ac:spMkLst>
            <pc:docMk/>
            <pc:sldMk cId="1394899431" sldId="281"/>
            <ac:spMk id="11" creationId="{356AD8B7-8059-4380-A933-0D92871700EB}"/>
          </ac:spMkLst>
        </pc:spChg>
        <pc:spChg chg="del">
          <ac:chgData name="Abdulla Gozalov" userId="a2de045a-68a6-4d03-ba6d-31275eda1754" providerId="ADAL" clId="{AF05EABF-635D-417F-B18A-7D564E9ADBB8}" dt="2022-06-20T15:57:34.250" v="1333" actId="478"/>
          <ac:spMkLst>
            <pc:docMk/>
            <pc:sldMk cId="1394899431" sldId="281"/>
            <ac:spMk id="12" creationId="{3F82EE8B-E4C9-4E0D-8ADD-014DB53A9E3A}"/>
          </ac:spMkLst>
        </pc:spChg>
        <pc:spChg chg="del">
          <ac:chgData name="Abdulla Gozalov" userId="a2de045a-68a6-4d03-ba6d-31275eda1754" providerId="ADAL" clId="{AF05EABF-635D-417F-B18A-7D564E9ADBB8}" dt="2022-06-20T15:57:30.885" v="1332" actId="478"/>
          <ac:spMkLst>
            <pc:docMk/>
            <pc:sldMk cId="1394899431" sldId="281"/>
            <ac:spMk id="13" creationId="{077C5A7D-95E5-4E70-9AF4-D643A6CC7244}"/>
          </ac:spMkLst>
        </pc:spChg>
        <pc:spChg chg="del">
          <ac:chgData name="Abdulla Gozalov" userId="a2de045a-68a6-4d03-ba6d-31275eda1754" providerId="ADAL" clId="{AF05EABF-635D-417F-B18A-7D564E9ADBB8}" dt="2022-06-20T15:57:30.885" v="1332" actId="478"/>
          <ac:spMkLst>
            <pc:docMk/>
            <pc:sldMk cId="1394899431" sldId="281"/>
            <ac:spMk id="14" creationId="{F75F1C02-7D78-4F52-BB64-E0ED596DB885}"/>
          </ac:spMkLst>
        </pc:spChg>
        <pc:spChg chg="del">
          <ac:chgData name="Abdulla Gozalov" userId="a2de045a-68a6-4d03-ba6d-31275eda1754" providerId="ADAL" clId="{AF05EABF-635D-417F-B18A-7D564E9ADBB8}" dt="2022-06-20T15:57:30.885" v="1332" actId="478"/>
          <ac:spMkLst>
            <pc:docMk/>
            <pc:sldMk cId="1394899431" sldId="281"/>
            <ac:spMk id="15" creationId="{624B0323-EB76-45F4-BF8D-05A7C14E7D0F}"/>
          </ac:spMkLst>
        </pc:spChg>
        <pc:graphicFrameChg chg="del">
          <ac:chgData name="Abdulla Gozalov" userId="a2de045a-68a6-4d03-ba6d-31275eda1754" providerId="ADAL" clId="{AF05EABF-635D-417F-B18A-7D564E9ADBB8}" dt="2022-06-20T15:57:30.885" v="1332" actId="478"/>
          <ac:graphicFrameMkLst>
            <pc:docMk/>
            <pc:sldMk cId="1394899431" sldId="281"/>
            <ac:graphicFrameMk id="6" creationId="{2158CE09-281A-4F2B-AC30-D43617071CAC}"/>
          </ac:graphicFrameMkLst>
        </pc:graphicFrameChg>
        <pc:graphicFrameChg chg="del">
          <ac:chgData name="Abdulla Gozalov" userId="a2de045a-68a6-4d03-ba6d-31275eda1754" providerId="ADAL" clId="{AF05EABF-635D-417F-B18A-7D564E9ADBB8}" dt="2022-06-20T15:57:30.885" v="1332" actId="478"/>
          <ac:graphicFrameMkLst>
            <pc:docMk/>
            <pc:sldMk cId="1394899431" sldId="281"/>
            <ac:graphicFrameMk id="7" creationId="{A8CE2527-44AA-4A41-9B2F-AA6DA7460E88}"/>
          </ac:graphicFrameMkLst>
        </pc:graphicFrameChg>
        <pc:graphicFrameChg chg="del">
          <ac:chgData name="Abdulla Gozalov" userId="a2de045a-68a6-4d03-ba6d-31275eda1754" providerId="ADAL" clId="{AF05EABF-635D-417F-B18A-7D564E9ADBB8}" dt="2022-06-20T15:57:30.885" v="1332" actId="478"/>
          <ac:graphicFrameMkLst>
            <pc:docMk/>
            <pc:sldMk cId="1394899431" sldId="281"/>
            <ac:graphicFrameMk id="9" creationId="{32960C72-BD6B-47EE-8F04-B8E596E1D287}"/>
          </ac:graphicFrameMkLst>
        </pc:graphicFrameChg>
        <pc:cxnChg chg="del mod">
          <ac:chgData name="Abdulla Gozalov" userId="a2de045a-68a6-4d03-ba6d-31275eda1754" providerId="ADAL" clId="{AF05EABF-635D-417F-B18A-7D564E9ADBB8}" dt="2022-06-20T15:57:30.885" v="1332" actId="478"/>
          <ac:cxnSpMkLst>
            <pc:docMk/>
            <pc:sldMk cId="1394899431" sldId="281"/>
            <ac:cxnSpMk id="17" creationId="{CD7A6EA5-CD80-4FF4-B6C0-92F4E7626DDE}"/>
          </ac:cxnSpMkLst>
        </pc:cxnChg>
        <pc:cxnChg chg="del mod">
          <ac:chgData name="Abdulla Gozalov" userId="a2de045a-68a6-4d03-ba6d-31275eda1754" providerId="ADAL" clId="{AF05EABF-635D-417F-B18A-7D564E9ADBB8}" dt="2022-06-20T15:57:30.885" v="1332" actId="478"/>
          <ac:cxnSpMkLst>
            <pc:docMk/>
            <pc:sldMk cId="1394899431" sldId="281"/>
            <ac:cxnSpMk id="19" creationId="{77E84334-D727-426D-A00B-8F547C2E7656}"/>
          </ac:cxnSpMkLst>
        </pc:cxnChg>
      </pc:sldChg>
      <pc:sldChg chg="addSp modSp new mod">
        <pc:chgData name="Abdulla Gozalov" userId="a2de045a-68a6-4d03-ba6d-31275eda1754" providerId="ADAL" clId="{AF05EABF-635D-417F-B18A-7D564E9ADBB8}" dt="2022-06-20T19:11:30.611" v="2849" actId="1076"/>
        <pc:sldMkLst>
          <pc:docMk/>
          <pc:sldMk cId="964621755" sldId="282"/>
        </pc:sldMkLst>
        <pc:spChg chg="mod">
          <ac:chgData name="Abdulla Gozalov" userId="a2de045a-68a6-4d03-ba6d-31275eda1754" providerId="ADAL" clId="{AF05EABF-635D-417F-B18A-7D564E9ADBB8}" dt="2022-06-20T16:18:02.163" v="2286" actId="20577"/>
          <ac:spMkLst>
            <pc:docMk/>
            <pc:sldMk cId="964621755" sldId="282"/>
            <ac:spMk id="2" creationId="{1BF9F62C-3B75-4307-BD28-8FDE1CBF3151}"/>
          </ac:spMkLst>
        </pc:spChg>
        <pc:spChg chg="mod">
          <ac:chgData name="Abdulla Gozalov" userId="a2de045a-68a6-4d03-ba6d-31275eda1754" providerId="ADAL" clId="{AF05EABF-635D-417F-B18A-7D564E9ADBB8}" dt="2022-06-20T16:19:23.424" v="2704" actId="6549"/>
          <ac:spMkLst>
            <pc:docMk/>
            <pc:sldMk cId="964621755" sldId="282"/>
            <ac:spMk id="3" creationId="{F91FE2D9-ADA1-434B-B761-79D22635EC04}"/>
          </ac:spMkLst>
        </pc:spChg>
        <pc:picChg chg="add mod">
          <ac:chgData name="Abdulla Gozalov" userId="a2de045a-68a6-4d03-ba6d-31275eda1754" providerId="ADAL" clId="{AF05EABF-635D-417F-B18A-7D564E9ADBB8}" dt="2022-06-20T19:11:30.611" v="2849" actId="1076"/>
          <ac:picMkLst>
            <pc:docMk/>
            <pc:sldMk cId="964621755" sldId="282"/>
            <ac:picMk id="6" creationId="{F9A57252-1B80-41A7-8E09-71C358C05A7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6332B-62AF-4F82-AE27-03559B17519D}" type="datetimeFigureOut">
              <a:rPr lang="en-US" smtClean="0"/>
              <a:t>23/05/2023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CDEF4-C952-47B4-8C1D-A769BFFE0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19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rgbClr val="0070C0"/>
          </a:solidFill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08062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GB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23/05/2023</a:t>
            </a:fld>
            <a:endParaRPr lang="en-GB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8002" y="5256213"/>
            <a:ext cx="1875995" cy="692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1520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23/05/2023</a:t>
            </a:fld>
            <a:endParaRPr lang="en-GB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85543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solidFill>
            <a:srgbClr val="0070C0"/>
          </a:solidFill>
        </p:spPr>
        <p:txBody>
          <a:bodyPr vert="eaVert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 noProof="0" dirty="0" err="1"/>
              <a:t>Editar</a:t>
            </a:r>
            <a:r>
              <a:rPr lang="en-GB" noProof="0" dirty="0"/>
              <a:t> el </a:t>
            </a:r>
            <a:r>
              <a:rPr lang="en-GB" noProof="0" dirty="0" err="1"/>
              <a:t>estilo</a:t>
            </a:r>
            <a:r>
              <a:rPr lang="en-GB" noProof="0" dirty="0"/>
              <a:t> de </a:t>
            </a:r>
            <a:r>
              <a:rPr lang="en-GB" noProof="0" dirty="0" err="1"/>
              <a:t>texto</a:t>
            </a:r>
            <a:r>
              <a:rPr lang="en-GB" noProof="0" dirty="0"/>
              <a:t> del </a:t>
            </a:r>
            <a:r>
              <a:rPr lang="en-GB" noProof="0" dirty="0" err="1"/>
              <a:t>patrón</a:t>
            </a:r>
            <a:endParaRPr lang="en-GB" noProof="0" dirty="0"/>
          </a:p>
          <a:p>
            <a:pPr lvl="1"/>
            <a:r>
              <a:rPr lang="en-GB" noProof="0" dirty="0"/>
              <a:t>Segundo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2"/>
            <a:r>
              <a:rPr lang="en-GB" noProof="0" dirty="0"/>
              <a:t>Tercer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3"/>
            <a:r>
              <a:rPr lang="en-GB" noProof="0" dirty="0"/>
              <a:t>Cuarto </a:t>
            </a:r>
            <a:r>
              <a:rPr lang="en-GB" noProof="0" dirty="0" err="1"/>
              <a:t>nivel</a:t>
            </a:r>
            <a:endParaRPr lang="en-GB" noProof="0" dirty="0"/>
          </a:p>
          <a:p>
            <a:pPr lvl="4"/>
            <a:r>
              <a:rPr lang="en-GB" noProof="0" dirty="0"/>
              <a:t>Quinto </a:t>
            </a:r>
            <a:r>
              <a:rPr lang="en-GB" noProof="0" dirty="0" err="1"/>
              <a:t>nivel</a:t>
            </a:r>
            <a:endParaRPr lang="en-GB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23/05/2023</a:t>
            </a:fld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403304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9320" y="365125"/>
            <a:ext cx="9708693" cy="1325563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177773" y="1825625"/>
            <a:ext cx="11520240" cy="435133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23/05/2023</a:t>
            </a:fld>
            <a:endParaRPr lang="en-GB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upo 6"/>
          <p:cNvGrpSpPr/>
          <p:nvPr/>
        </p:nvGrpSpPr>
        <p:grpSpPr>
          <a:xfrm>
            <a:off x="325154" y="596452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8" name="Grupo 7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2" name="Rectángulo 11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3" name="Flecha derecha 12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9" name="Grupo 8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0" name="Rectángulo 9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1" name="Flecha derecha 10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25560251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679848"/>
          </a:xfrm>
          <a:solidFill>
            <a:srgbClr val="0070C0"/>
          </a:solidFill>
        </p:spPr>
        <p:txBody>
          <a:bodyPr anchor="b"/>
          <a:lstStyle>
            <a:lvl1pPr>
              <a:defRPr sz="6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1850" y="3657222"/>
            <a:ext cx="10515600" cy="993229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23/05/2023</a:t>
            </a:fld>
            <a:endParaRPr lang="en-GB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upo 6"/>
          <p:cNvGrpSpPr/>
          <p:nvPr/>
        </p:nvGrpSpPr>
        <p:grpSpPr>
          <a:xfrm>
            <a:off x="5403182" y="5328746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8" name="Grupo 7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2" name="Rectángulo 11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3" name="Flecha derecha 12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9" name="Grupo 8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0" name="Rectángulo 9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1" name="Flecha derecha 10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75745729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15899" y="365126"/>
            <a:ext cx="9537901" cy="1193868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23/05/2023</a:t>
            </a:fld>
            <a:endParaRPr lang="en-GB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upo 7"/>
          <p:cNvGrpSpPr/>
          <p:nvPr/>
        </p:nvGrpSpPr>
        <p:grpSpPr>
          <a:xfrm>
            <a:off x="151732" y="590141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9" name="Grupo 8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3" name="Rectángulo 12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4" name="Flecha derecha 13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10" name="Grupo 9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1" name="Rectángulo 10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2" name="Flecha derecha 11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  <p:sp>
        <p:nvSpPr>
          <p:cNvPr id="15" name="Rectángulo 14"/>
          <p:cNvSpPr/>
          <p:nvPr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97769983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9320" y="188913"/>
            <a:ext cx="9383683" cy="1325563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23/05/2023</a:t>
            </a:fld>
            <a:endParaRPr lang="en-GB" noProof="0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upo 9"/>
          <p:cNvGrpSpPr/>
          <p:nvPr/>
        </p:nvGrpSpPr>
        <p:grpSpPr>
          <a:xfrm>
            <a:off x="325153" y="479775"/>
            <a:ext cx="1372935" cy="743838"/>
            <a:chOff x="516056" y="672049"/>
            <a:chExt cx="1372935" cy="7438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11" name="Grupo 10"/>
            <p:cNvGrpSpPr/>
            <p:nvPr userDrawn="1"/>
          </p:nvGrpSpPr>
          <p:grpSpPr>
            <a:xfrm rot="18957735">
              <a:off x="516056" y="672049"/>
              <a:ext cx="723123" cy="716477"/>
              <a:chOff x="317938" y="3126070"/>
              <a:chExt cx="723123" cy="716477"/>
            </a:xfrm>
          </p:grpSpPr>
          <p:sp>
            <p:nvSpPr>
              <p:cNvPr id="15" name="Rectángulo 14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6" name="Flecha derecha 15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  <p:grpSp>
          <p:nvGrpSpPr>
            <p:cNvPr id="12" name="Grupo 11"/>
            <p:cNvGrpSpPr/>
            <p:nvPr userDrawn="1"/>
          </p:nvGrpSpPr>
          <p:grpSpPr>
            <a:xfrm rot="8183442">
              <a:off x="1165868" y="699410"/>
              <a:ext cx="723123" cy="716477"/>
              <a:chOff x="317938" y="3126070"/>
              <a:chExt cx="723123" cy="716477"/>
            </a:xfrm>
          </p:grpSpPr>
          <p:sp>
            <p:nvSpPr>
              <p:cNvPr id="13" name="Rectángulo 12"/>
              <p:cNvSpPr/>
              <p:nvPr userDrawn="1"/>
            </p:nvSpPr>
            <p:spPr>
              <a:xfrm>
                <a:off x="317938" y="3126070"/>
                <a:ext cx="723123" cy="712166"/>
              </a:xfrm>
              <a:prstGeom prst="rect">
                <a:avLst/>
              </a:prstGeom>
              <a:solidFill>
                <a:srgbClr val="00AAE6"/>
              </a:solidFill>
              <a:ln>
                <a:solidFill>
                  <a:srgbClr val="00B0F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  <p:sp>
            <p:nvSpPr>
              <p:cNvPr id="14" name="Flecha derecha 13"/>
              <p:cNvSpPr/>
              <p:nvPr userDrawn="1"/>
            </p:nvSpPr>
            <p:spPr>
              <a:xfrm rot="16200000">
                <a:off x="470292" y="3474638"/>
                <a:ext cx="422828" cy="312989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79294624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rgbClr val="0070C0"/>
          </a:solidFill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23/05/2023</a:t>
            </a:fld>
            <a:endParaRPr lang="en-GB" noProof="0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78850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s-MX" smtClean="0"/>
              <a:t>23/05/2023</a:t>
            </a:fld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640733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141890"/>
            <a:ext cx="3932237" cy="1915510"/>
          </a:xfrm>
          <a:solidFill>
            <a:srgbClr val="0070C0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4918841" y="141891"/>
            <a:ext cx="6436547" cy="5719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207172"/>
            <a:ext cx="3932237" cy="3661816"/>
          </a:xfrm>
          <a:solidFill>
            <a:schemeClr val="tx2">
              <a:lumMod val="75000"/>
            </a:schemeClr>
          </a:solidFill>
        </p:spPr>
        <p:txBody>
          <a:bodyPr anchor="ctr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23/05/2023</a:t>
            </a:fld>
            <a:endParaRPr lang="en-GB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560619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110359"/>
            <a:ext cx="3932237" cy="1947041"/>
          </a:xfrm>
          <a:solidFill>
            <a:srgbClr val="0070C0"/>
          </a:solidFill>
        </p:spPr>
        <p:txBody>
          <a:bodyPr anchor="b"/>
          <a:lstStyle>
            <a:lvl1pPr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934607" y="110359"/>
            <a:ext cx="7078717" cy="57586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207172"/>
            <a:ext cx="3932237" cy="3661816"/>
          </a:xfrm>
          <a:solidFill>
            <a:schemeClr val="tx2">
              <a:lumMod val="75000"/>
            </a:schemeClr>
          </a:solidFill>
        </p:spPr>
        <p:txBody>
          <a:bodyPr anchor="ctr"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Editar</a:t>
            </a:r>
            <a:r>
              <a:rPr lang="en-GB" noProof="0" dirty="0"/>
              <a:t> el </a:t>
            </a:r>
            <a:r>
              <a:rPr lang="en-GB" noProof="0" dirty="0" err="1"/>
              <a:t>estilo</a:t>
            </a:r>
            <a:r>
              <a:rPr lang="en-GB" noProof="0" dirty="0"/>
              <a:t> de </a:t>
            </a:r>
            <a:r>
              <a:rPr lang="en-GB" noProof="0" dirty="0" err="1"/>
              <a:t>texto</a:t>
            </a:r>
            <a:r>
              <a:rPr lang="en-GB" noProof="0" dirty="0"/>
              <a:t> del </a:t>
            </a:r>
            <a:r>
              <a:rPr lang="en-GB" noProof="0" dirty="0" err="1"/>
              <a:t>patrón</a:t>
            </a:r>
            <a:endParaRPr lang="en-GB" noProof="0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111A-94CB-4B08-9CCC-A81D2DD0EB56}" type="datetimeFigureOut">
              <a:rPr lang="en-GB" noProof="0" smtClean="0"/>
              <a:t>23/05/2023</a:t>
            </a:fld>
            <a:endParaRPr lang="en-GB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6280369"/>
            <a:ext cx="1302854" cy="47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868124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Editar el estilo de texto del patrón</a:t>
            </a:r>
          </a:p>
          <a:p>
            <a:pPr lvl="1"/>
            <a:r>
              <a:rPr lang="en-GB" noProof="0"/>
              <a:t>Segundo nivel</a:t>
            </a:r>
          </a:p>
          <a:p>
            <a:pPr lvl="2"/>
            <a:r>
              <a:rPr lang="en-GB" noProof="0"/>
              <a:t>Tercer nivel</a:t>
            </a:r>
          </a:p>
          <a:p>
            <a:pPr lvl="3"/>
            <a:r>
              <a:rPr lang="en-GB" noProof="0"/>
              <a:t>Cuarto nivel</a:t>
            </a:r>
          </a:p>
          <a:p>
            <a:pPr lvl="4"/>
            <a:r>
              <a:rPr lang="en-GB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E111A-94CB-4B08-9CCC-A81D2DD0EB56}" type="datetimeFigureOut">
              <a:rPr lang="en-GB" noProof="0" smtClean="0"/>
              <a:t>23/05/2023</a:t>
            </a:fld>
            <a:endParaRPr lang="en-GB" noProof="0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883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5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>
              <a:lumMod val="75000"/>
            </a:schemeClr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erpetua" panose="02020502060401020303" pitchFamily="18" charset="0"/>
          <a:ea typeface="Yu Gothic Light" panose="020B0300000000000000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75CAF-F5E1-4A34-8DAB-464333AD62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600" dirty="0"/>
              <a:t>Advanced SDMX Converter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3384D4-3A1C-4E80-8B99-CBC38FA036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EC7535E-93D7-E339-93B6-A697ACC71EBC}"/>
              </a:ext>
            </a:extLst>
          </p:cNvPr>
          <p:cNvSpPr txBox="1">
            <a:spLocks/>
          </p:cNvSpPr>
          <p:nvPr/>
        </p:nvSpPr>
        <p:spPr>
          <a:xfrm>
            <a:off x="1103243" y="3602037"/>
            <a:ext cx="9988827" cy="16458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accent1">
                    <a:lumMod val="50000"/>
                  </a:schemeClr>
                </a:solidFill>
                <a:latin typeface="Perpetua" panose="02020502060401020303" pitchFamily="18" charset="0"/>
                <a:ea typeface="Yu Gothic Light" panose="020B0300000000000000" pitchFamily="34" charset="-128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rgbClr val="002060"/>
                </a:solidFill>
                <a:latin typeface="Perpetua" panose="02020502060401020303" pitchFamily="18" charset="0"/>
                <a:ea typeface="Yu Gothic Light" panose="020B0300000000000000" pitchFamily="34" charset="-128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2">
                    <a:lumMod val="75000"/>
                  </a:schemeClr>
                </a:solidFill>
                <a:latin typeface="Perpetua" panose="02020502060401020303" pitchFamily="18" charset="0"/>
                <a:ea typeface="Yu Gothic Light" panose="020B0300000000000000" pitchFamily="34" charset="-128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erpetua" panose="02020502060401020303" pitchFamily="18" charset="0"/>
                <a:ea typeface="Yu Gothic Light" panose="020B0300000000000000" pitchFamily="34" charset="-128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erpetua" panose="02020502060401020303" pitchFamily="18" charset="0"/>
                <a:ea typeface="Yu Gothic Light" panose="020B0300000000000000" pitchFamily="34" charset="-128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UNSD-ESCWA 6th Regional Workshop on Data and Metadata Exchange for SDG Monitoring</a:t>
            </a:r>
            <a:br>
              <a:rPr lang="en-US"/>
            </a:br>
            <a:r>
              <a:rPr lang="en-US"/>
              <a:t>Amman, 5-8 June 2023</a:t>
            </a:r>
            <a:br>
              <a:rPr lang="en-US"/>
            </a:br>
            <a:br>
              <a:rPr lang="en-US"/>
            </a:br>
            <a:r>
              <a:rPr lang="en-US"/>
              <a:t>Abdulla Gozalov</a:t>
            </a:r>
            <a:br>
              <a:rPr lang="en-US"/>
            </a:br>
            <a:r>
              <a:rPr lang="en-US"/>
              <a:t>United Nations Statistics Division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5507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DDAE3-5293-4863-8233-279C5CA0B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Excel parameters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D00EE-4A5B-4B81-B960-8688F4980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436" y="1873988"/>
            <a:ext cx="11217564" cy="4847487"/>
          </a:xfrm>
        </p:spPr>
        <p:txBody>
          <a:bodyPr/>
          <a:lstStyle/>
          <a:p>
            <a:r>
              <a:rPr lang="en-US" b="1" dirty="0" err="1"/>
              <a:t>SkipObservationWithValue</a:t>
            </a:r>
            <a:r>
              <a:rPr lang="en-US" b="1" dirty="0"/>
              <a:t> </a:t>
            </a:r>
            <a:r>
              <a:rPr lang="en-US" dirty="0"/>
              <a:t>-</a:t>
            </a:r>
            <a:r>
              <a:rPr lang="en-US" b="1" dirty="0"/>
              <a:t> </a:t>
            </a:r>
            <a:r>
              <a:rPr lang="en-US" dirty="0"/>
              <a:t>skip observation with specified value, converter will skip and ignore this observation.</a:t>
            </a:r>
            <a:r>
              <a:rPr lang="en-US" b="1" dirty="0"/>
              <a:t> </a:t>
            </a:r>
          </a:p>
          <a:p>
            <a:r>
              <a:rPr lang="en-US" b="1" dirty="0" err="1"/>
              <a:t>SkipIncompleteKeys</a:t>
            </a:r>
            <a:r>
              <a:rPr lang="en-US" b="1" dirty="0"/>
              <a:t> </a:t>
            </a:r>
            <a:r>
              <a:rPr lang="en-US" dirty="0"/>
              <a:t>–</a:t>
            </a:r>
            <a:r>
              <a:rPr lang="en-US" b="1" dirty="0"/>
              <a:t> </a:t>
            </a:r>
            <a:r>
              <a:rPr lang="en-US" dirty="0"/>
              <a:t>true/false; skip observations with empty or wrong concept value when value is set to true. Default value is set to true.</a:t>
            </a:r>
          </a:p>
          <a:p>
            <a:r>
              <a:rPr lang="en-US" b="1" dirty="0" err="1"/>
              <a:t>ConceptSeparator</a:t>
            </a:r>
            <a:r>
              <a:rPr lang="en-US" dirty="0"/>
              <a:t> – character that is used to separate concepts when multiple concepts are mapped to the same cell. For example: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3224BB-B8DB-4158-8E72-0BF1ED369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2158CE09-281A-4F2B-AC30-D43617071C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597219"/>
              </p:ext>
            </p:extLst>
          </p:nvPr>
        </p:nvGraphicFramePr>
        <p:xfrm>
          <a:off x="3454400" y="4457249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13956514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408232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ConceptSeparator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4642020"/>
                  </a:ext>
                </a:extLst>
              </a:tr>
            </a:tbl>
          </a:graphicData>
        </a:graphic>
      </p:graphicFrame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A8CE2527-44AA-4A41-9B2F-AA6DA7460E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152836"/>
              </p:ext>
            </p:extLst>
          </p:nvPr>
        </p:nvGraphicFramePr>
        <p:xfrm>
          <a:off x="3454400" y="4984012"/>
          <a:ext cx="8128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91853410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42748102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570546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47334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UNIT_MEASURE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COLUMN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B/1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9372115"/>
                  </a:ext>
                </a:extLst>
              </a:tr>
              <a:tr h="31398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UNIT_MULT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ATT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COLUMN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B/2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3241506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32960C72-BD6B-47EE-8F04-B8E596E1D2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887345"/>
              </p:ext>
            </p:extLst>
          </p:nvPr>
        </p:nvGraphicFramePr>
        <p:xfrm>
          <a:off x="5980545" y="6307184"/>
          <a:ext cx="87283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2837">
                  <a:extLst>
                    <a:ext uri="{9D8B030D-6E8A-4147-A177-3AD203B41FA5}">
                      <a16:colId xmlns:a16="http://schemas.microsoft.com/office/drawing/2014/main" val="575951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PT;0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587804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356AD8B7-8059-4380-A933-0D92871700EB}"/>
              </a:ext>
            </a:extLst>
          </p:cNvPr>
          <p:cNvSpPr txBox="1"/>
          <p:nvPr/>
        </p:nvSpPr>
        <p:spPr>
          <a:xfrm>
            <a:off x="212436" y="4457249"/>
            <a:ext cx="3024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rgbClr val="FF0000"/>
                </a:solidFill>
                <a:latin typeface="+mn-lt"/>
              </a:rPr>
              <a:t>1. Specify separator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82EE8B-E4C9-4E0D-8ADD-014DB53A9E3A}"/>
              </a:ext>
            </a:extLst>
          </p:cNvPr>
          <p:cNvSpPr txBox="1"/>
          <p:nvPr/>
        </p:nvSpPr>
        <p:spPr>
          <a:xfrm>
            <a:off x="60036" y="5011981"/>
            <a:ext cx="3241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800">
                <a:solidFill>
                  <a:srgbClr val="FF0000"/>
                </a:solidFill>
                <a:latin typeface="+mn-lt"/>
              </a:defRPr>
            </a:lvl1pPr>
          </a:lstStyle>
          <a:p>
            <a:r>
              <a:rPr lang="en-US" dirty="0"/>
              <a:t>2. Mapping: use slash to specify position inside cell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77C5A7D-95E5-4E70-9AF4-D643A6CC7244}"/>
              </a:ext>
            </a:extLst>
          </p:cNvPr>
          <p:cNvSpPr txBox="1"/>
          <p:nvPr/>
        </p:nvSpPr>
        <p:spPr>
          <a:xfrm>
            <a:off x="627748" y="5923314"/>
            <a:ext cx="26742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800">
                <a:solidFill>
                  <a:srgbClr val="FF0000"/>
                </a:solidFill>
                <a:latin typeface="+mn-lt"/>
              </a:defRPr>
            </a:lvl1pPr>
          </a:lstStyle>
          <a:p>
            <a:r>
              <a:rPr lang="en-US" dirty="0"/>
              <a:t>3. Use separator in data worksheet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75F1C02-7D78-4F52-BB64-E0ED596DB885}"/>
              </a:ext>
            </a:extLst>
          </p:cNvPr>
          <p:cNvSpPr txBox="1"/>
          <p:nvPr/>
        </p:nvSpPr>
        <p:spPr>
          <a:xfrm>
            <a:off x="4187320" y="5860340"/>
            <a:ext cx="16312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solidFill>
                  <a:schemeClr val="tx1"/>
                </a:solidFill>
                <a:latin typeface="+mn-lt"/>
              </a:rPr>
              <a:t>UNIT_MEASURE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4B0323-EB76-45F4-BF8D-05A7C14E7D0F}"/>
              </a:ext>
            </a:extLst>
          </p:cNvPr>
          <p:cNvSpPr txBox="1"/>
          <p:nvPr/>
        </p:nvSpPr>
        <p:spPr>
          <a:xfrm>
            <a:off x="7083407" y="5883005"/>
            <a:ext cx="12277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solidFill>
                  <a:schemeClr val="tx1"/>
                </a:solidFill>
                <a:latin typeface="+mn-lt"/>
              </a:rPr>
              <a:t>UNIT_MULT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D7A6EA5-CD80-4FF4-B6C0-92F4E7626DDE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901359" y="6141543"/>
            <a:ext cx="1194641" cy="209874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7E84334-D727-426D-A00B-8F547C2E7656}"/>
              </a:ext>
            </a:extLst>
          </p:cNvPr>
          <p:cNvCxnSpPr>
            <a:cxnSpLocks/>
          </p:cNvCxnSpPr>
          <p:nvPr/>
        </p:nvCxnSpPr>
        <p:spPr bwMode="auto">
          <a:xfrm flipV="1">
            <a:off x="6528662" y="6190782"/>
            <a:ext cx="1167184" cy="187208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374189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DDAE3-5293-4863-8233-279C5CA0B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Excel parameters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D00EE-4A5B-4B81-B960-8688F4980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009774"/>
            <a:ext cx="10668000" cy="4711701"/>
          </a:xfrm>
        </p:spPr>
        <p:txBody>
          <a:bodyPr/>
          <a:lstStyle/>
          <a:p>
            <a:r>
              <a:rPr lang="en-US" b="1" dirty="0" err="1"/>
              <a:t>DefaultValue</a:t>
            </a:r>
            <a:r>
              <a:rPr lang="en-US" b="1" dirty="0"/>
              <a:t> </a:t>
            </a:r>
            <a:r>
              <a:rPr lang="en-US" dirty="0"/>
              <a:t>– value that will be used in the output for empty observation cells</a:t>
            </a:r>
          </a:p>
          <a:p>
            <a:r>
              <a:rPr lang="en-US" b="1" dirty="0" err="1"/>
              <a:t>MissingObservationCharacter</a:t>
            </a:r>
            <a:r>
              <a:rPr lang="en-US" dirty="0"/>
              <a:t> – character that is used to specify that an observation is missing. </a:t>
            </a:r>
            <a:r>
              <a:rPr lang="en-US" b="1" dirty="0" err="1"/>
              <a:t>DefaultValue</a:t>
            </a:r>
            <a:r>
              <a:rPr lang="en-US" dirty="0"/>
              <a:t>, if set, will then be used for that observation.</a:t>
            </a:r>
          </a:p>
          <a:p>
            <a:r>
              <a:rPr lang="en-US" b="1" dirty="0" err="1"/>
              <a:t>roundToFit</a:t>
            </a:r>
            <a:r>
              <a:rPr lang="en-US" dirty="0"/>
              <a:t> – true/false; specifies whether observations must be rounded to match the </a:t>
            </a:r>
            <a:r>
              <a:rPr lang="en-US" b="1" dirty="0" err="1"/>
              <a:t>maxLength</a:t>
            </a:r>
            <a:r>
              <a:rPr lang="en-US" dirty="0"/>
              <a:t> attribute in the DSD.</a:t>
            </a:r>
          </a:p>
          <a:p>
            <a:r>
              <a:rPr lang="en-US" b="1" dirty="0" err="1"/>
              <a:t>formatValues</a:t>
            </a:r>
            <a:r>
              <a:rPr lang="en-US" dirty="0"/>
              <a:t> – controls whether and how Excel formatting is applied to cells in the output.</a:t>
            </a:r>
          </a:p>
          <a:p>
            <a:r>
              <a:rPr lang="en-US" b="1" dirty="0" err="1"/>
              <a:t>RoundingPrecision</a:t>
            </a:r>
            <a:r>
              <a:rPr lang="en-US" dirty="0"/>
              <a:t> – specifies the number of digits to be used for rounding.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3224BB-B8DB-4158-8E72-0BF1ED369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11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4899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978E2-4E9B-4B80-A813-97E7ED771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6A082-DE77-44CF-B76C-2A5D9DE02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THANK YOU!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E108A8-AE0A-4A0E-A771-F9B3FD3A4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12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8914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7EA2-CF7F-4509-B192-F17C05E30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SDMX Converter: advanced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3F575-64FA-4F57-8243-853BE67F6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SDMX Converter features and additional applications can facilitate automation and reduce the mapping effort.</a:t>
            </a:r>
          </a:p>
          <a:p>
            <a:r>
              <a:rPr lang="en-US" dirty="0"/>
              <a:t>Command-line application facilitates batch processing.</a:t>
            </a:r>
          </a:p>
          <a:p>
            <a:pPr lvl="1"/>
            <a:r>
              <a:rPr lang="en-US" dirty="0"/>
              <a:t>Multiple datasets could be processed at a time.</a:t>
            </a:r>
          </a:p>
          <a:p>
            <a:r>
              <a:rPr lang="en-US" dirty="0"/>
              <a:t>SDMX Web Service and Java library can be used by software developers to create custom applications that rely on SDMX Converter functionality.</a:t>
            </a:r>
          </a:p>
          <a:p>
            <a:r>
              <a:rPr lang="en-US" dirty="0"/>
              <a:t>Advanced features of SDMX Converter can be used with any of the versions, i.e. Web, desktop, command line, library</a:t>
            </a:r>
          </a:p>
          <a:p>
            <a:pPr lvl="1"/>
            <a:r>
              <a:rPr lang="en-US" dirty="0"/>
              <a:t>Facilitate the development of complex data entry spreadsheets</a:t>
            </a:r>
          </a:p>
          <a:p>
            <a:pPr lvl="1"/>
            <a:r>
              <a:rPr lang="en-US" dirty="0"/>
              <a:t>Simplify mapping between the original data source and SDMX structures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219522-B30A-4A54-80E8-9BFE91FE8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3668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Transcoding refers to code mapping, when internal codes are different from DSD codes.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Transcoding can be stored </a:t>
            </a:r>
            <a:r>
              <a:rPr lang="en-US" u="sng" dirty="0"/>
              <a:t>within data spreadsheets or in external files</a:t>
            </a:r>
            <a:r>
              <a:rPr lang="en-US" dirty="0"/>
              <a:t>. This is very useful when multiple sheets need to be mapped and reused.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016" y="2856283"/>
            <a:ext cx="5930748" cy="1620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73157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FE151-DE91-49F9-A9D7-C9FA4BF4A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Transcoding worksheet: name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EF987-C73A-4E84-BDAB-539C46941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009775"/>
            <a:ext cx="10668000" cy="4711702"/>
          </a:xfrm>
        </p:spPr>
        <p:txBody>
          <a:bodyPr/>
          <a:lstStyle/>
          <a:p>
            <a:r>
              <a:rPr lang="en-US" dirty="0"/>
              <a:t>Transcoding can be supplied in a worksheet. The name of this worksheet must then be specified in Parameters.</a:t>
            </a:r>
          </a:p>
          <a:p>
            <a:r>
              <a:rPr lang="en-US" dirty="0"/>
              <a:t>The name of the parameter is </a:t>
            </a:r>
            <a:r>
              <a:rPr lang="en-US" b="1" dirty="0" err="1"/>
              <a:t>TranscodingSheet</a:t>
            </a:r>
            <a:r>
              <a:rPr lang="en-US" dirty="0"/>
              <a:t>.</a:t>
            </a:r>
          </a:p>
          <a:p>
            <a:r>
              <a:rPr lang="en-US" dirty="0"/>
              <a:t>This example specifies that transcoding is stored in a worksheet named </a:t>
            </a:r>
            <a:r>
              <a:rPr lang="en-US" b="1" dirty="0"/>
              <a:t>Trans1</a:t>
            </a:r>
            <a:r>
              <a:rPr lang="en-US" dirty="0"/>
              <a:t>. Any other valid name that starts with </a:t>
            </a:r>
            <a:r>
              <a:rPr lang="en-US" b="1" dirty="0"/>
              <a:t>Trans</a:t>
            </a:r>
            <a:r>
              <a:rPr lang="en-US" dirty="0"/>
              <a:t> can be used.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88FF25-1004-44F2-83E4-8499A0B43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664BB6D-4BB4-4E02-9F58-F667FB28FC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4166556"/>
            <a:ext cx="10059070" cy="1749733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BE19EC56-7058-40CF-9191-0513C3973AA3}"/>
              </a:ext>
            </a:extLst>
          </p:cNvPr>
          <p:cNvSpPr/>
          <p:nvPr/>
        </p:nvSpPr>
        <p:spPr bwMode="auto">
          <a:xfrm>
            <a:off x="8356935" y="4903198"/>
            <a:ext cx="2540335" cy="276447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0638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B4259-D7F9-481A-89E0-1E9051AA9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Transcoding worksheet: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BA70C-97CC-4321-9981-128A97777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 columns are used</a:t>
            </a:r>
          </a:p>
          <a:p>
            <a:pPr lvl="1"/>
            <a:r>
              <a:rPr lang="en-US" b="1" dirty="0"/>
              <a:t>Text</a:t>
            </a:r>
            <a:r>
              <a:rPr lang="en-US" dirty="0"/>
              <a:t>: original code</a:t>
            </a:r>
          </a:p>
          <a:p>
            <a:pPr lvl="1"/>
            <a:r>
              <a:rPr lang="en-US" b="1" dirty="0"/>
              <a:t>Dimension</a:t>
            </a:r>
            <a:r>
              <a:rPr lang="en-US" dirty="0"/>
              <a:t>: concept to which transcoding applies</a:t>
            </a:r>
          </a:p>
          <a:p>
            <a:pPr lvl="1"/>
            <a:r>
              <a:rPr lang="en-US" b="1" dirty="0"/>
              <a:t>Value</a:t>
            </a:r>
            <a:r>
              <a:rPr lang="en-US" dirty="0"/>
              <a:t>: DSD corresponding to the original code</a:t>
            </a:r>
          </a:p>
          <a:p>
            <a:r>
              <a:rPr lang="en-US" dirty="0"/>
              <a:t>During conversion, original code specified in the Text column, will be substituted with DSD code specified in the Value column for the concept specified in the Dimension column.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D6F9ED-A4E1-4CE7-8277-8D9DBB071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5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F01CFC2-E9FA-45A8-9589-D37DBE641A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5720" y="4765676"/>
            <a:ext cx="3790950" cy="15906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13415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6129C-26CA-47E6-BC90-04CC3C4C7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Parameter worksheets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13C28-3C34-471A-9A86-DC563DD34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a single Parameters worksheet means that all data worksheets must have the same layout.</a:t>
            </a:r>
          </a:p>
          <a:p>
            <a:pPr lvl="1"/>
            <a:r>
              <a:rPr lang="en-US" dirty="0"/>
              <a:t>Concepts must be placed in the same rows/columns/cells</a:t>
            </a:r>
          </a:p>
          <a:p>
            <a:r>
              <a:rPr lang="en-US" dirty="0"/>
              <a:t>If worksheets in a data entry spreadsheet have different layouts (e.g. for different indicators), multiple parameter worksheets can be specified.</a:t>
            </a:r>
          </a:p>
          <a:p>
            <a:r>
              <a:rPr lang="en-US" dirty="0"/>
              <a:t>If multiple worksheets are used, an additional spreadsheet is required to specify which Parameter worksheets apply to which data worksheets.</a:t>
            </a:r>
          </a:p>
          <a:p>
            <a:r>
              <a:rPr lang="en-US" dirty="0"/>
              <a:t>A single Parameter worksheet can be used with multiple data worksheets.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92FD14-9527-40E5-8194-7B0AEA996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6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5981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E20F5-1F98-4E3B-BD6F-149631223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 mapping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FF29A-3FF8-46C6-8DBE-D9C67E619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multiple parameter worksheets are used, a worksheet named </a:t>
            </a:r>
            <a:r>
              <a:rPr lang="en-US" b="1" dirty="0" err="1"/>
              <a:t>Parameter_mapping</a:t>
            </a:r>
            <a:r>
              <a:rPr lang="en-US" dirty="0"/>
              <a:t> specifies the relationship between parameter and data worksheets.</a:t>
            </a:r>
          </a:p>
          <a:p>
            <a:r>
              <a:rPr lang="en-US" dirty="0"/>
              <a:t>Two columns are used. The </a:t>
            </a:r>
            <a:r>
              <a:rPr lang="en-US" b="1" dirty="0"/>
              <a:t>Data sheet </a:t>
            </a:r>
            <a:r>
              <a:rPr lang="en-US" dirty="0"/>
              <a:t>column specifies the name of the data worksheet, and the </a:t>
            </a:r>
            <a:r>
              <a:rPr lang="en-US" b="1" dirty="0"/>
              <a:t>Parameter sheet </a:t>
            </a:r>
            <a:r>
              <a:rPr lang="en-US" dirty="0"/>
              <a:t>column specifies the name of corresponding parameter worksheet. Worksheets for which a parameter worksheet was not specified, will not be processed.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02D994-674F-4523-BB0B-41E5ACEFB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7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08FB585-3CB4-4BCD-A80D-6712FC7CEE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6475" y="4592637"/>
            <a:ext cx="5191125" cy="2000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30634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9F62C-3B75-4307-BD28-8FDE1CBF3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parameters and transcoding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FE2D9-ADA1-434B-B761-79D22635E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Parameter and transcoding sheets can be stored in external files rather than within the data spreadsheet.</a:t>
            </a:r>
          </a:p>
          <a:p>
            <a:r>
              <a:rPr lang="en-US" dirty="0"/>
              <a:t>During the conversion process, location of the external file with parameters and transcoding can be specified.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73A224-88F8-49BC-B565-F2E7CA0FD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A57252-1B80-41A7-8E09-71C358C05A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7226" y="3600873"/>
            <a:ext cx="5894472" cy="3120603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0F9C163-1EBC-4D00-9FB1-7CE57CE98C73}"/>
              </a:ext>
            </a:extLst>
          </p:cNvPr>
          <p:cNvCxnSpPr>
            <a:cxnSpLocks/>
          </p:cNvCxnSpPr>
          <p:nvPr/>
        </p:nvCxnSpPr>
        <p:spPr bwMode="auto">
          <a:xfrm>
            <a:off x="2024009" y="5517222"/>
            <a:ext cx="1417834" cy="0"/>
          </a:xfrm>
          <a:prstGeom prst="straightConnector1">
            <a:avLst/>
          </a:prstGeom>
          <a:ln w="38100">
            <a:headEnd type="none" w="sm" len="sm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964621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DDAE3-5293-4863-8233-279C5CA0B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Excel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D00EE-4A5B-4B81-B960-8688F4980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MaxEmptyRows</a:t>
            </a:r>
            <a:r>
              <a:rPr lang="en-US" dirty="0"/>
              <a:t> – the maximum number of rows without observations after which Converter completes the processing of sheet.</a:t>
            </a:r>
          </a:p>
          <a:p>
            <a:r>
              <a:rPr lang="en-US" b="1" dirty="0" err="1"/>
              <a:t>DataEnd</a:t>
            </a:r>
            <a:r>
              <a:rPr lang="en-US" dirty="0"/>
              <a:t> – the last (bottom right) cell with data; can be used instead of </a:t>
            </a:r>
            <a:r>
              <a:rPr lang="en-US" b="1" dirty="0" err="1"/>
              <a:t>NumColumns</a:t>
            </a:r>
            <a:r>
              <a:rPr lang="en-US" dirty="0"/>
              <a:t>.</a:t>
            </a:r>
          </a:p>
          <a:p>
            <a:r>
              <a:rPr lang="en-US" b="1" dirty="0" err="1"/>
              <a:t>MaxEmptyColumns</a:t>
            </a:r>
            <a:r>
              <a:rPr lang="en-US" dirty="0"/>
              <a:t> – the maximum number of columns empty columns after which Converter moves to the next row.</a:t>
            </a:r>
          </a:p>
          <a:p>
            <a:r>
              <a:rPr lang="en-US" b="1" dirty="0" err="1"/>
              <a:t>SkipRows</a:t>
            </a:r>
            <a:r>
              <a:rPr lang="en-US" dirty="0"/>
              <a:t> – can be used to instruct Converter to not process specified rows, e.g.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3224BB-B8DB-4158-8E72-0BF1ED369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142CF6D-2251-48FC-B652-078A07234E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40327"/>
              </p:ext>
            </p:extLst>
          </p:nvPr>
        </p:nvGraphicFramePr>
        <p:xfrm>
          <a:off x="1764145" y="5116175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13956514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408232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SkipRows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24, 25, 26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464202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1013727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2"/>
  <p:tag name="ARTICULATE_DESIGN_ID_TEMA DE OFFICE" val="80yl0KI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iglo gótico-Palatino Lino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DMX Template 2019.potx" id="{49B90348-40B1-4046-A8DC-364911CFFC98}" vid="{A6164DD1-8AC9-4A67-9745-DD50C11B2D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CE9CB7B05C164D8080449E5E0CE91F" ma:contentTypeVersion="8" ma:contentTypeDescription="Create a new document." ma:contentTypeScope="" ma:versionID="0263c7d69dfe7a55b2e0a33ab40bf426">
  <xsd:schema xmlns:xsd="http://www.w3.org/2001/XMLSchema" xmlns:xs="http://www.w3.org/2001/XMLSchema" xmlns:p="http://schemas.microsoft.com/office/2006/metadata/properties" xmlns:ns3="331bc5fa-37a0-4eaf-92e6-e8f500860589" targetNamespace="http://schemas.microsoft.com/office/2006/metadata/properties" ma:root="true" ma:fieldsID="8061df5c449924624a99375dd1492efe" ns3:_="">
    <xsd:import namespace="331bc5fa-37a0-4eaf-92e6-e8f50086058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1bc5fa-37a0-4eaf-92e6-e8f5008605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7753068-00DF-4C20-815E-ABCE3C8340C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44B745-4448-4E61-AE9A-22B70C1091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1bc5fa-37a0-4eaf-92e6-e8f5008605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4411087-5ED0-4EA3-B94E-EB40EFA658BB}">
  <ds:schemaRefs>
    <ds:schemaRef ds:uri="http://www.w3.org/XML/1998/namespace"/>
    <ds:schemaRef ds:uri="http://purl.org/dc/dcmitype/"/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331bc5fa-37a0-4eaf-92e6-e8f50086058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SDMX Template 2019</Template>
  <TotalTime>6856</TotalTime>
  <Words>802</Words>
  <Application>Microsoft Office PowerPoint</Application>
  <PresentationFormat>Widescreen</PresentationFormat>
  <Paragraphs>95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Palatino Linotype</vt:lpstr>
      <vt:lpstr>Perpetua</vt:lpstr>
      <vt:lpstr>Times New Roman</vt:lpstr>
      <vt:lpstr>Tema de Office</vt:lpstr>
      <vt:lpstr>Advanced SDMX Converter</vt:lpstr>
      <vt:lpstr>SDMX Converter: advanced functions</vt:lpstr>
      <vt:lpstr>Transcoding</vt:lpstr>
      <vt:lpstr>Transcoding worksheet: name</vt:lpstr>
      <vt:lpstr>Transcoding worksheet: format</vt:lpstr>
      <vt:lpstr>Multiple Parameter worksheets</vt:lpstr>
      <vt:lpstr>Parameter mapping</vt:lpstr>
      <vt:lpstr>External parameters and transcoding</vt:lpstr>
      <vt:lpstr>Additional Excel parameters</vt:lpstr>
      <vt:lpstr>Additional Excel parameters (2)</vt:lpstr>
      <vt:lpstr>Additional Excel parameters (3)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SDMX Converter</dc:title>
  <dc:creator>Abdulla Gozalov</dc:creator>
  <cp:lastModifiedBy>Abdulla Gozalov</cp:lastModifiedBy>
  <cp:revision>60</cp:revision>
  <dcterms:created xsi:type="dcterms:W3CDTF">2018-11-29T23:22:27Z</dcterms:created>
  <dcterms:modified xsi:type="dcterms:W3CDTF">2023-05-25T20:31:05Z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0x0101002ACE9CB7B05C164D8080449E5E0CE91F</vt:lpwstr>
  </property>
  <property fmtid="{D5CDD505-2E9C-101B-9397-08002B2CF9AE}" pid="3" name="ArticulateGUID">
    <vt:lpwstr>9B6002F4-F0CC-40D8-9001-476033A5874F</vt:lpwstr>
  </property>
  <property fmtid="{D5CDD505-2E9C-101B-9397-08002B2CF9AE}" pid="4" name="ArticulatePath">
    <vt:lpwstr>https://unitednations-my.sharepoint.com/personal/gozalov_un_org/Documents/Travel/2023/06 - Amman/Presentations/9. Advanced SDMX Converter</vt:lpwstr>
  </property>
</Properties>
</file>