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0" r:id="rId3"/>
    <p:sldId id="258" r:id="rId4"/>
    <p:sldId id="293" r:id="rId5"/>
    <p:sldId id="284" r:id="rId6"/>
    <p:sldId id="285" r:id="rId7"/>
    <p:sldId id="289" r:id="rId8"/>
    <p:sldId id="297" r:id="rId9"/>
    <p:sldId id="302" r:id="rId10"/>
    <p:sldId id="301" r:id="rId11"/>
    <p:sldId id="296" r:id="rId12"/>
    <p:sldId id="299" r:id="rId13"/>
    <p:sldId id="303" r:id="rId14"/>
    <p:sldId id="304" r:id="rId15"/>
    <p:sldId id="307" r:id="rId16"/>
    <p:sldId id="309" r:id="rId17"/>
    <p:sldId id="311" r:id="rId18"/>
    <p:sldId id="312" r:id="rId19"/>
    <p:sldId id="313" r:id="rId20"/>
    <p:sldId id="295" r:id="rId21"/>
    <p:sldId id="318" r:id="rId22"/>
    <p:sldId id="891" r:id="rId23"/>
    <p:sldId id="316" r:id="rId24"/>
    <p:sldId id="277" r:id="rId25"/>
    <p:sldId id="306" r:id="rId26"/>
    <p:sldId id="26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8CA"/>
    <a:srgbClr val="63A0CC"/>
    <a:srgbClr val="D35840"/>
    <a:srgbClr val="FAA93B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tednations-my.sharepoint.com/personal/loubna_asmar_un_org/Documents/Desktop/2400552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tednations-my.sharepoint.com/personal/loubna_asmar_un_org/Documents/Desktop/2400552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ajaa\RajaaWork\Daily%20Work\Files%202018-2019-2020-2021-2022\Committees\Committees%202023-2024\Statistical%20Committee%2016th%20Session%20(A+E)\2400552A_Editing%20fig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البلدان التي أجرت تعداداً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Sheet1!$A$6:$A$9</c:f>
              <c:strCache>
                <c:ptCount val="4"/>
                <c:pt idx="0">
                  <c:v>جولة عام 1990</c:v>
                </c:pt>
                <c:pt idx="1">
                  <c:v>جولة عام 2000</c:v>
                </c:pt>
                <c:pt idx="2">
                  <c:v>جولة عام 2010</c:v>
                </c:pt>
                <c:pt idx="3">
                  <c:v>جولة عام 2020</c:v>
                </c:pt>
              </c:strCache>
            </c:strRef>
          </c:cat>
          <c:val>
            <c:numRef>
              <c:f>Sheet1!$B$6:$B$9</c:f>
              <c:numCache>
                <c:formatCode>General</c:formatCode>
                <c:ptCount val="4"/>
                <c:pt idx="0">
                  <c:v>18</c:v>
                </c:pt>
                <c:pt idx="1">
                  <c:v>19</c:v>
                </c:pt>
                <c:pt idx="2">
                  <c:v>16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04-2044-B72D-93A71041117A}"/>
            </c:ext>
          </c:extLst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البلدان التي خطّطت لإجراء تعداد ولم تنفّذه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Sheet1!$A$6:$A$9</c:f>
              <c:strCache>
                <c:ptCount val="4"/>
                <c:pt idx="0">
                  <c:v>جولة عام 1990</c:v>
                </c:pt>
                <c:pt idx="1">
                  <c:v>جولة عام 2000</c:v>
                </c:pt>
                <c:pt idx="2">
                  <c:v>جولة عام 2010</c:v>
                </c:pt>
                <c:pt idx="3">
                  <c:v>جولة عام 2020</c:v>
                </c:pt>
              </c:strCache>
            </c:strRef>
          </c:cat>
          <c:val>
            <c:numRef>
              <c:f>Sheet1!$C$6:$C$9</c:f>
              <c:numCache>
                <c:formatCode>General</c:formatCode>
                <c:ptCount val="4"/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04-2044-B72D-93A71041117A}"/>
            </c:ext>
          </c:extLst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البلدان التي لم تُجرِ تعداداً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Sheet1!$A$6:$A$9</c:f>
              <c:strCache>
                <c:ptCount val="4"/>
                <c:pt idx="0">
                  <c:v>جولة عام 1990</c:v>
                </c:pt>
                <c:pt idx="1">
                  <c:v>جولة عام 2000</c:v>
                </c:pt>
                <c:pt idx="2">
                  <c:v>جولة عام 2010</c:v>
                </c:pt>
                <c:pt idx="3">
                  <c:v>جولة عام 2020</c:v>
                </c:pt>
              </c:strCache>
            </c:strRef>
          </c:cat>
          <c:val>
            <c:numRef>
              <c:f>Sheet1!$D$6:$D$9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04-2044-B72D-93A7104111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0580767"/>
        <c:axId val="650581247"/>
      </c:barChart>
      <c:catAx>
        <c:axId val="650580767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50581247"/>
        <c:crosses val="autoZero"/>
        <c:auto val="1"/>
        <c:lblAlgn val="ctr"/>
        <c:lblOffset val="100"/>
        <c:noMultiLvlLbl val="0"/>
      </c:catAx>
      <c:valAx>
        <c:axId val="650581247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50580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dk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914495391413525"/>
          <c:y val="4.1666666666666664E-2"/>
          <c:w val="0.68474874200675473"/>
          <c:h val="0.8420450568678915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Sheet2!$B$5:$B$9</c:f>
              <c:strCache>
                <c:ptCount val="5"/>
                <c:pt idx="0">
                  <c:v>تنفيذ تكنولوجيات جديدة </c:v>
                </c:pt>
                <c:pt idx="1">
                  <c:v>تنفيذ منهجيات جديدة</c:v>
                </c:pt>
                <c:pt idx="2">
                  <c:v>تحسين التغطية وجودة البيانات</c:v>
                </c:pt>
                <c:pt idx="3">
                  <c:v> الموارد المالية والالتزام بالميزانية</c:v>
                </c:pt>
                <c:pt idx="4">
                  <c:v>ثقة الجمهور</c:v>
                </c:pt>
              </c:strCache>
            </c:strRef>
          </c:cat>
          <c:val>
            <c:numRef>
              <c:f>Sheet2!$C$5:$C$9</c:f>
              <c:numCache>
                <c:formatCode>General</c:formatCode>
                <c:ptCount val="5"/>
                <c:pt idx="0">
                  <c:v>73</c:v>
                </c:pt>
                <c:pt idx="1">
                  <c:v>73</c:v>
                </c:pt>
                <c:pt idx="2">
                  <c:v>67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C-6E40-A731-F4103BC19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44616303"/>
        <c:axId val="844615823"/>
      </c:barChart>
      <c:catAx>
        <c:axId val="844616303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4615823"/>
        <c:crosses val="autoZero"/>
        <c:auto val="1"/>
        <c:lblAlgn val="ctr"/>
        <c:lblOffset val="100"/>
        <c:noMultiLvlLbl val="0"/>
      </c:catAx>
      <c:valAx>
        <c:axId val="844615823"/>
        <c:scaling>
          <c:orientation val="maxMin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44616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dk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'annex 9'!$I$21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'annex 9'!$H$22:$H$26</c:f>
              <c:strCache>
                <c:ptCount val="5"/>
                <c:pt idx="0">
                  <c:v>مشاكل تتعلق بالميزانية</c:v>
                </c:pt>
                <c:pt idx="1">
                  <c:v>عدم الاستقرار السياسي</c:v>
                </c:pt>
                <c:pt idx="2">
                  <c:v>غياب الصلاحية القانونية/الدعم الحكومي (مثلاً، لم يصدر مرسوم/إعلان بعد)</c:v>
                </c:pt>
                <c:pt idx="3">
                  <c:v>مشاكل/تأخير في الاستعدادات</c:v>
                </c:pt>
                <c:pt idx="4">
                  <c:v>جائحة كوفيد-19</c:v>
                </c:pt>
              </c:strCache>
            </c:strRef>
          </c:cat>
          <c:val>
            <c:numRef>
              <c:f>'annex 9'!$I$22:$I$26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B-C741-8F8E-647263DE9F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35294047"/>
        <c:axId val="1035284479"/>
      </c:barChart>
      <c:catAx>
        <c:axId val="1035294047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35284479"/>
        <c:crosses val="autoZero"/>
        <c:auto val="1"/>
        <c:lblAlgn val="ctr"/>
        <c:lblOffset val="100"/>
        <c:noMultiLvlLbl val="0"/>
      </c:catAx>
      <c:valAx>
        <c:axId val="1035284479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35294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dk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62648897855061"/>
          <c:y val="0.10334936449872209"/>
          <c:w val="0.25358056541835344"/>
          <c:h val="0.68980955600253913"/>
        </c:manualLayout>
      </c:layout>
      <c:doughnutChart>
        <c:varyColors val="1"/>
        <c:ser>
          <c:idx val="0"/>
          <c:order val="0"/>
          <c:tx>
            <c:strRef>
              <c:f>annex12!$H$2</c:f>
              <c:strCache>
                <c:ptCount val="1"/>
                <c:pt idx="0">
                  <c:v>العدد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C0-694C-BDBC-CF2192F3D3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C0-694C-BDBC-CF2192F3D3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C0-694C-BDBC-CF2192F3D3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dk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annex12!$G$3:$G$5</c:f>
              <c:strCache>
                <c:ptCount val="3"/>
                <c:pt idx="0">
                  <c:v>نعم، أُجري التقييم ونُشر أو سيُنشر تقرير عنه</c:v>
                </c:pt>
                <c:pt idx="1">
                  <c:v>نعم، أُجري التقييم ولكن لم يُنشر تقرير عنه</c:v>
                </c:pt>
                <c:pt idx="2">
                  <c:v>لم يُجرَ أي تقييم</c:v>
                </c:pt>
              </c:strCache>
            </c:strRef>
          </c:cat>
          <c:val>
            <c:numRef>
              <c:f>annex12!$H$3:$H$5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C0-694C-BDBC-CF2192F3D3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49873757371535216"/>
          <c:y val="0.20099087551136294"/>
          <c:w val="0.47965751965694881"/>
          <c:h val="0.578129921259842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dk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Sheet1!$F$7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Sheet1!$B$8:$E$10</c:f>
              <c:strCache>
                <c:ptCount val="3"/>
                <c:pt idx="0">
                  <c:v>تعداد مرتكز على السجلات بشكل كامل</c:v>
                </c:pt>
                <c:pt idx="1">
                  <c:v>تعداد مختلط</c:v>
                </c:pt>
                <c:pt idx="2">
                  <c:v>عد ميداني كامل</c:v>
                </c:pt>
              </c:strCache>
            </c:strRef>
          </c:cat>
          <c:val>
            <c:numRef>
              <c:f>Sheet1!$F$8:$F$10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9E-4B20-BCA3-C8CF2F5C1D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24279455"/>
        <c:axId val="1524278015"/>
      </c:barChart>
      <c:catAx>
        <c:axId val="15242794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278015"/>
        <c:crosses val="autoZero"/>
        <c:auto val="1"/>
        <c:lblAlgn val="ctr"/>
        <c:lblOffset val="100"/>
        <c:noMultiLvlLbl val="0"/>
      </c:catAx>
      <c:valAx>
        <c:axId val="1524278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279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2A364-FDF7-A34E-9EF7-9CB6A39E86D6}" type="doc">
      <dgm:prSet loTypeId="urn:microsoft.com/office/officeart/2005/8/layout/hierarchy5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8727BEE-7D3F-234B-85FD-87497252EAA0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/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استخدام السجلات الإدارية بالكامل؟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BC36F7B-5FAC-1748-9E41-5E26D30800A4}" type="parTrans" cxnId="{77A09DC8-70DD-8D4C-91DA-90C78342FCAE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D7304E0-ACAA-C249-8BAD-E45D962AAE2F}" type="sibTrans" cxnId="{77A09DC8-70DD-8D4C-91DA-90C78342FCAE}">
      <dgm:prSet/>
      <dgm:spPr/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FEA915C-8DCE-4149-A120-45413FDF0077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>
            <a:alpha val="50000"/>
          </a:schemeClr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تعداد سجلي </a:t>
          </a:r>
        </a:p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كلّي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226CBC9-7D91-3E49-8D91-E161800918F0}" type="parTrans" cxnId="{82ED4797-03EC-F043-8B70-6E3246F4A69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</dgm:spPr>
      <dgm:t>
        <a:bodyPr>
          <a:scene3d>
            <a:camera prst="orthographicFront"/>
            <a:lightRig rig="soft" dir="t">
              <a:rot lat="0" lon="0" rev="15600000"/>
            </a:lightRig>
          </a:scene3d>
          <a:sp3d extrusionH="57150" prstMaterial="softEdge">
            <a:bevelT w="25400" h="38100"/>
          </a:sp3d>
        </a:bodyPr>
        <a:lstStyle/>
        <a:p>
          <a:pPr rtl="0"/>
          <a:endParaRPr lang="en-US" b="1" cap="none" spc="0">
            <a:ln/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9B9DA6C3-40D1-DE45-938F-02F057EA7E60}" type="sibTrans" cxnId="{82ED4797-03EC-F043-8B70-6E3246F4A691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3AD6B28-5C8E-F945-95E5-0085795DEE56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>
            <a:alpha val="50000"/>
          </a:schemeClr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استخدام المنهجية المختلطة؟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2556C10-50D1-4C4D-8E59-4524D1932D42}" type="parTrans" cxnId="{E66A205B-D972-5647-9153-E2E4774EF176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108D98CE-E297-4B4F-BAE6-236A2EB18804}" type="sibTrans" cxnId="{E66A205B-D972-5647-9153-E2E4774EF176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4B71602-6940-8345-B07B-56C6343763D9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السجلات الادارية، العد الذاتي،العد الميداني، الهاتف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CABAB9F-EBDE-EA4B-A47C-7190684DBDC2}" type="parTrans" cxnId="{0BED0ECA-5F48-F447-BB13-CA88634DC44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CA5278F-AAE9-CB4E-AC50-470157278DC7}" type="sibTrans" cxnId="{0BED0ECA-5F48-F447-BB13-CA88634DC445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ECF5F25-0A84-0540-BBFE-535CA15C37E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إجراء التعداد التقليدي بالتكنولوجيا؟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C66F1AB-2F60-6848-AAD6-DD89AC9B06A1}" type="parTrans" cxnId="{2AEDBA65-90CA-624F-A193-EAF87C066367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13F03BE-B581-D24B-8932-87A03FF38047}" type="sibTrans" cxnId="{2AEDBA65-90CA-624F-A193-EAF87C066367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3C31F45-E5E5-5448-B304-B43DFBFDA090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>
            <a:alpha val="50000"/>
          </a:schemeClr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تقليدي، وجه لوجه باستخدام استمارات الكترونية / ورقية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1C1E4EA-E096-C34C-AFD3-9A72BE68B541}" type="parTrans" cxnId="{F98C4F4E-8462-074E-9163-1624B73BDA7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C3C416E-C7AC-FC46-9276-242A51B7DBD1}" type="sibTrans" cxnId="{F98C4F4E-8462-074E-9163-1624B73BDA7D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E6DC5EF-71EF-634C-80B2-D5B004934EA2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>
            <a:alpha val="50000"/>
          </a:schemeClr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إجراء التعداد غير ممكن؟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8F8BE9B-DE3D-D44F-879D-4E00647709D1}" type="parTrans" cxnId="{EC919730-7943-7748-A2BB-AFFF2AB732EF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F48BE71-B037-1242-8C22-7AB63110BE0C}" type="sibTrans" cxnId="{EC919730-7943-7748-A2BB-AFFF2AB732EF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2AC4D66-B2DA-9647-AF3C-E5EC8BAC850E}">
      <dgm:prSet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اختر منهجية بديل</a:t>
          </a:r>
          <a:r>
            <a:rPr lang="ar-SA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ة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D99069E-8E92-214E-A859-C22491F8DC30}" type="sibTrans" cxnId="{BB2FAD83-44AA-6E46-A9C5-C2CB105F9AC7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EBAE9B4-4FFD-1D45-BDE1-C25B86532E87}" type="parTrans" cxnId="{BB2FAD83-44AA-6E46-A9C5-C2CB105F9AC7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A31DEFB-83DD-AA49-B5EB-845E37EA05E3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rtl="0"/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العدّ السريع</a:t>
          </a:r>
        </a:p>
      </dgm:t>
    </dgm:pt>
    <dgm:pt modelId="{E6578FDA-0F65-9249-8F93-0D90E2F70715}" type="parTrans" cxnId="{5EA96E97-460B-D445-87FE-593327825E7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B0F2D60-8FA1-D545-9517-831F56F9BE6A}" type="sibTrans" cxnId="{5EA96E97-460B-D445-87FE-593327825E71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0BE9A46-3048-DF44-9998-0A857EE7C11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rtl="0"/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التعداد المصغّر</a:t>
          </a:r>
          <a:endParaRPr lang="en-LB" dirty="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0E3B72-D23F-C441-92BD-D3AB277B1D1E}" type="parTrans" cxnId="{F8B8A72B-0383-9343-AEA4-DAB68EB7CD8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8BC6CA6E-C116-F841-8B28-9DC3FF70935A}" type="sibTrans" cxnId="{F8B8A72B-0383-9343-AEA4-DAB68EB7CD85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7437B84-F68C-FE49-9E60-ED1E708EB421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rtl="0"/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صور الأقمار الاصطناعية </a:t>
          </a:r>
          <a:endParaRPr lang="en-LB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4039840-479B-4843-99D1-A6931DDEA84C}" type="parTrans" cxnId="{7E79B43D-F82E-EC42-9693-7CC3743A9C23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FCB453E-EEEF-BF47-844D-5AD93646263E}" type="sibTrans" cxnId="{7E79B43D-F82E-EC42-9693-7CC3743A9C23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8240824-169E-CB46-BE70-8662FA2E0A7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dgm:style>
      </dgm:prSet>
      <dgm:spPr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rtl="0"/>
          <a:r>
            <a:rPr lang="ar-L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النمذجة الإحصائية</a:t>
          </a:r>
          <a:endParaRPr lang="en-LB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BB2627A-60E9-AD42-950C-E171B3B0972F}" type="parTrans" cxnId="{E4471CB6-EC16-0041-AA75-F9B958841079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dgm:style>
      </dgm:prSet>
      <dgm:spPr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</dgm:spPr>
      <dgm:t>
        <a:bodyPr/>
        <a:lstStyle/>
        <a:p>
          <a:pPr rtl="0"/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F7D1FC8-10EB-9548-B0B2-812BCF7CEBFC}" type="sibTrans" cxnId="{E4471CB6-EC16-0041-AA75-F9B958841079}">
      <dgm:prSet/>
      <dgm:spPr/>
      <dgm:t>
        <a:bodyPr/>
        <a:lstStyle/>
        <a:p>
          <a:endParaRPr lang="en-US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76A9823-BBBE-2947-A961-78EBDB369649}" type="pres">
      <dgm:prSet presAssocID="{A862A364-FDF7-A34E-9EF7-9CB6A39E86D6}" presName="mainComposite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A7DA20F0-771B-3142-9B0D-C0C17B52404C}" type="pres">
      <dgm:prSet presAssocID="{A862A364-FDF7-A34E-9EF7-9CB6A39E86D6}" presName="hierFlow" presStyleCnt="0"/>
      <dgm:spPr/>
    </dgm:pt>
    <dgm:pt modelId="{4C7698B4-8553-C04A-B0BD-82836D504543}" type="pres">
      <dgm:prSet presAssocID="{A862A364-FDF7-A34E-9EF7-9CB6A39E86D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AF8D21E-D004-DE43-B95C-86032A38EF65}" type="pres">
      <dgm:prSet presAssocID="{58727BEE-7D3F-234B-85FD-87497252EAA0}" presName="Name17" presStyleCnt="0"/>
      <dgm:spPr/>
    </dgm:pt>
    <dgm:pt modelId="{991DF35D-8B9B-7849-AE71-84300DA6BFA4}" type="pres">
      <dgm:prSet presAssocID="{58727BEE-7D3F-234B-85FD-87497252EAA0}" presName="level1Shape" presStyleLbl="node0" presStyleIdx="0" presStyleCnt="1">
        <dgm:presLayoutVars>
          <dgm:chPref val="3"/>
        </dgm:presLayoutVars>
      </dgm:prSet>
      <dgm:spPr/>
    </dgm:pt>
    <dgm:pt modelId="{B8EDBC37-7D16-1446-B8AA-45F355EA18C2}" type="pres">
      <dgm:prSet presAssocID="{58727BEE-7D3F-234B-85FD-87497252EAA0}" presName="hierChild2" presStyleCnt="0"/>
      <dgm:spPr/>
    </dgm:pt>
    <dgm:pt modelId="{088EAAE9-7E29-1A4B-9AE1-FD60B53981C8}" type="pres">
      <dgm:prSet presAssocID="{1226CBC9-7D91-3E49-8D91-E161800918F0}" presName="Name25" presStyleLbl="parChTrans1D2" presStyleIdx="0" presStyleCnt="2"/>
      <dgm:spPr/>
    </dgm:pt>
    <dgm:pt modelId="{45CD0EF2-71E0-5C45-8015-928BEAFDE441}" type="pres">
      <dgm:prSet presAssocID="{1226CBC9-7D91-3E49-8D91-E161800918F0}" presName="connTx" presStyleLbl="parChTrans1D2" presStyleIdx="0" presStyleCnt="2"/>
      <dgm:spPr/>
    </dgm:pt>
    <dgm:pt modelId="{53731DE9-DCE3-E94F-BE83-106148E7B206}" type="pres">
      <dgm:prSet presAssocID="{CFEA915C-8DCE-4149-A120-45413FDF0077}" presName="Name30" presStyleCnt="0"/>
      <dgm:spPr/>
    </dgm:pt>
    <dgm:pt modelId="{E559AD9E-7DCB-6B44-9BA0-A54E7E635442}" type="pres">
      <dgm:prSet presAssocID="{CFEA915C-8DCE-4149-A120-45413FDF0077}" presName="level2Shape" presStyleLbl="node2" presStyleIdx="0" presStyleCnt="2"/>
      <dgm:spPr/>
    </dgm:pt>
    <dgm:pt modelId="{6406F1AE-9C43-AE48-96B8-46701A377838}" type="pres">
      <dgm:prSet presAssocID="{CFEA915C-8DCE-4149-A120-45413FDF0077}" presName="hierChild3" presStyleCnt="0"/>
      <dgm:spPr/>
    </dgm:pt>
    <dgm:pt modelId="{E4F1EABE-C0A7-6949-99D7-AC0B138BF85B}" type="pres">
      <dgm:prSet presAssocID="{52556C10-50D1-4C4D-8E59-4524D1932D42}" presName="Name25" presStyleLbl="parChTrans1D2" presStyleIdx="1" presStyleCnt="2"/>
      <dgm:spPr/>
    </dgm:pt>
    <dgm:pt modelId="{C62889FA-DF86-A24D-8B4C-21B20023CD13}" type="pres">
      <dgm:prSet presAssocID="{52556C10-50D1-4C4D-8E59-4524D1932D42}" presName="connTx" presStyleLbl="parChTrans1D2" presStyleIdx="1" presStyleCnt="2"/>
      <dgm:spPr/>
    </dgm:pt>
    <dgm:pt modelId="{EFDDFABE-46BF-7E45-A151-FDAF2D9F0CCF}" type="pres">
      <dgm:prSet presAssocID="{03AD6B28-5C8E-F945-95E5-0085795DEE56}" presName="Name30" presStyleCnt="0"/>
      <dgm:spPr/>
    </dgm:pt>
    <dgm:pt modelId="{B08632A2-26BE-114F-A7F5-0F7CFCAB6F27}" type="pres">
      <dgm:prSet presAssocID="{03AD6B28-5C8E-F945-95E5-0085795DEE56}" presName="level2Shape" presStyleLbl="node2" presStyleIdx="1" presStyleCnt="2"/>
      <dgm:spPr/>
    </dgm:pt>
    <dgm:pt modelId="{C6E15626-AD0F-6146-A405-66D6AF38B996}" type="pres">
      <dgm:prSet presAssocID="{03AD6B28-5C8E-F945-95E5-0085795DEE56}" presName="hierChild3" presStyleCnt="0"/>
      <dgm:spPr/>
    </dgm:pt>
    <dgm:pt modelId="{968DEF9A-B91A-AD46-8881-DC26A0A47C74}" type="pres">
      <dgm:prSet presAssocID="{2CABAB9F-EBDE-EA4B-A47C-7190684DBDC2}" presName="Name25" presStyleLbl="parChTrans1D3" presStyleIdx="0" presStyleCnt="2"/>
      <dgm:spPr/>
    </dgm:pt>
    <dgm:pt modelId="{8B957A9F-E39A-B949-AA81-14F20B4FB63F}" type="pres">
      <dgm:prSet presAssocID="{2CABAB9F-EBDE-EA4B-A47C-7190684DBDC2}" presName="connTx" presStyleLbl="parChTrans1D3" presStyleIdx="0" presStyleCnt="2"/>
      <dgm:spPr/>
    </dgm:pt>
    <dgm:pt modelId="{C5F04050-DE58-5248-AA4B-DBD911D062E1}" type="pres">
      <dgm:prSet presAssocID="{24B71602-6940-8345-B07B-56C6343763D9}" presName="Name30" presStyleCnt="0"/>
      <dgm:spPr/>
    </dgm:pt>
    <dgm:pt modelId="{6C066D85-6816-F34D-AE4B-82288CD7E90E}" type="pres">
      <dgm:prSet presAssocID="{24B71602-6940-8345-B07B-56C6343763D9}" presName="level2Shape" presStyleLbl="node3" presStyleIdx="0" presStyleCnt="2"/>
      <dgm:spPr/>
    </dgm:pt>
    <dgm:pt modelId="{BC604682-D390-474B-8BC4-DC14B422505E}" type="pres">
      <dgm:prSet presAssocID="{24B71602-6940-8345-B07B-56C6343763D9}" presName="hierChild3" presStyleCnt="0"/>
      <dgm:spPr/>
    </dgm:pt>
    <dgm:pt modelId="{AF136D20-65FD-4343-900F-F220287D53B9}" type="pres">
      <dgm:prSet presAssocID="{4C66F1AB-2F60-6848-AAD6-DD89AC9B06A1}" presName="Name25" presStyleLbl="parChTrans1D3" presStyleIdx="1" presStyleCnt="2"/>
      <dgm:spPr/>
    </dgm:pt>
    <dgm:pt modelId="{4340F0D1-63FE-914D-BF68-2F72FAEE6C09}" type="pres">
      <dgm:prSet presAssocID="{4C66F1AB-2F60-6848-AAD6-DD89AC9B06A1}" presName="connTx" presStyleLbl="parChTrans1D3" presStyleIdx="1" presStyleCnt="2"/>
      <dgm:spPr/>
    </dgm:pt>
    <dgm:pt modelId="{E9206A6D-8556-6048-BFD3-9C7931888485}" type="pres">
      <dgm:prSet presAssocID="{7ECF5F25-0A84-0540-BBFE-535CA15C37E4}" presName="Name30" presStyleCnt="0"/>
      <dgm:spPr/>
    </dgm:pt>
    <dgm:pt modelId="{6C07F3D7-3D26-E640-B943-8FF57E152D24}" type="pres">
      <dgm:prSet presAssocID="{7ECF5F25-0A84-0540-BBFE-535CA15C37E4}" presName="level2Shape" presStyleLbl="node3" presStyleIdx="1" presStyleCnt="2"/>
      <dgm:spPr/>
    </dgm:pt>
    <dgm:pt modelId="{5CFC3DB8-CAB1-7C4D-84CE-C94438375A65}" type="pres">
      <dgm:prSet presAssocID="{7ECF5F25-0A84-0540-BBFE-535CA15C37E4}" presName="hierChild3" presStyleCnt="0"/>
      <dgm:spPr/>
    </dgm:pt>
    <dgm:pt modelId="{EC2BD8FC-6359-F844-A73E-7A0BA46B8288}" type="pres">
      <dgm:prSet presAssocID="{D1C1E4EA-E096-C34C-AFD3-9A72BE68B541}" presName="Name25" presStyleLbl="parChTrans1D4" presStyleIdx="0" presStyleCnt="7"/>
      <dgm:spPr/>
    </dgm:pt>
    <dgm:pt modelId="{631E1C36-E6C3-C743-A15C-5DBC483CD917}" type="pres">
      <dgm:prSet presAssocID="{D1C1E4EA-E096-C34C-AFD3-9A72BE68B541}" presName="connTx" presStyleLbl="parChTrans1D4" presStyleIdx="0" presStyleCnt="7"/>
      <dgm:spPr/>
    </dgm:pt>
    <dgm:pt modelId="{B20F7C3C-A445-1641-A2F3-2D73133E24DB}" type="pres">
      <dgm:prSet presAssocID="{B3C31F45-E5E5-5448-B304-B43DFBFDA090}" presName="Name30" presStyleCnt="0"/>
      <dgm:spPr/>
    </dgm:pt>
    <dgm:pt modelId="{61B49C84-59F0-7142-93C7-5CE3B0E23B26}" type="pres">
      <dgm:prSet presAssocID="{B3C31F45-E5E5-5448-B304-B43DFBFDA090}" presName="level2Shape" presStyleLbl="node4" presStyleIdx="0" presStyleCnt="7"/>
      <dgm:spPr/>
    </dgm:pt>
    <dgm:pt modelId="{A7743B1D-C836-B44F-A89C-7D915DD540AE}" type="pres">
      <dgm:prSet presAssocID="{B3C31F45-E5E5-5448-B304-B43DFBFDA090}" presName="hierChild3" presStyleCnt="0"/>
      <dgm:spPr/>
    </dgm:pt>
    <dgm:pt modelId="{CEC36076-FFEB-9C44-BCCF-A18F4B28BAAB}" type="pres">
      <dgm:prSet presAssocID="{98F8BE9B-DE3D-D44F-879D-4E00647709D1}" presName="Name25" presStyleLbl="parChTrans1D4" presStyleIdx="1" presStyleCnt="7"/>
      <dgm:spPr/>
    </dgm:pt>
    <dgm:pt modelId="{4EF5572A-1BF1-764D-AE73-7CCEF83CE49F}" type="pres">
      <dgm:prSet presAssocID="{98F8BE9B-DE3D-D44F-879D-4E00647709D1}" presName="connTx" presStyleLbl="parChTrans1D4" presStyleIdx="1" presStyleCnt="7"/>
      <dgm:spPr/>
    </dgm:pt>
    <dgm:pt modelId="{7C60C364-572A-534A-9E9C-277E6992AD82}" type="pres">
      <dgm:prSet presAssocID="{9E6DC5EF-71EF-634C-80B2-D5B004934EA2}" presName="Name30" presStyleCnt="0"/>
      <dgm:spPr/>
    </dgm:pt>
    <dgm:pt modelId="{8C249F17-3438-3947-BE5D-51ED5ADB341F}" type="pres">
      <dgm:prSet presAssocID="{9E6DC5EF-71EF-634C-80B2-D5B004934EA2}" presName="level2Shape" presStyleLbl="node4" presStyleIdx="1" presStyleCnt="7"/>
      <dgm:spPr/>
    </dgm:pt>
    <dgm:pt modelId="{4BBDDFD0-A6E7-F640-82CF-93AB3D6A9495}" type="pres">
      <dgm:prSet presAssocID="{9E6DC5EF-71EF-634C-80B2-D5B004934EA2}" presName="hierChild3" presStyleCnt="0"/>
      <dgm:spPr/>
    </dgm:pt>
    <dgm:pt modelId="{915983AA-B15E-C640-823B-00205B09BED5}" type="pres">
      <dgm:prSet presAssocID="{CEBAE9B4-4FFD-1D45-BDE1-C25B86532E87}" presName="Name25" presStyleLbl="parChTrans1D4" presStyleIdx="2" presStyleCnt="7"/>
      <dgm:spPr/>
    </dgm:pt>
    <dgm:pt modelId="{F1E500C4-F008-9F46-9920-1D049B2B7997}" type="pres">
      <dgm:prSet presAssocID="{CEBAE9B4-4FFD-1D45-BDE1-C25B86532E87}" presName="connTx" presStyleLbl="parChTrans1D4" presStyleIdx="2" presStyleCnt="7"/>
      <dgm:spPr/>
    </dgm:pt>
    <dgm:pt modelId="{0038F638-B3FE-9C41-BD15-28CB80562D9B}" type="pres">
      <dgm:prSet presAssocID="{F2AC4D66-B2DA-9647-AF3C-E5EC8BAC850E}" presName="Name30" presStyleCnt="0"/>
      <dgm:spPr/>
    </dgm:pt>
    <dgm:pt modelId="{A0522C94-3086-3B46-825F-D251C4D26AA7}" type="pres">
      <dgm:prSet presAssocID="{F2AC4D66-B2DA-9647-AF3C-E5EC8BAC850E}" presName="level2Shape" presStyleLbl="node4" presStyleIdx="2" presStyleCnt="7"/>
      <dgm:spPr/>
    </dgm:pt>
    <dgm:pt modelId="{1A7FEF32-F9CA-044E-801B-67C23512572C}" type="pres">
      <dgm:prSet presAssocID="{F2AC4D66-B2DA-9647-AF3C-E5EC8BAC850E}" presName="hierChild3" presStyleCnt="0"/>
      <dgm:spPr/>
    </dgm:pt>
    <dgm:pt modelId="{A244B8D2-CBC2-C145-95FC-34A928E52E5E}" type="pres">
      <dgm:prSet presAssocID="{E6578FDA-0F65-9249-8F93-0D90E2F70715}" presName="Name25" presStyleLbl="parChTrans1D4" presStyleIdx="3" presStyleCnt="7"/>
      <dgm:spPr/>
    </dgm:pt>
    <dgm:pt modelId="{97B8A78D-C2D7-A54A-AD17-BDD0EC9D50D2}" type="pres">
      <dgm:prSet presAssocID="{E6578FDA-0F65-9249-8F93-0D90E2F70715}" presName="connTx" presStyleLbl="parChTrans1D4" presStyleIdx="3" presStyleCnt="7"/>
      <dgm:spPr/>
    </dgm:pt>
    <dgm:pt modelId="{3E462D38-3C94-5A4A-8BEB-73E2A2C4C0CE}" type="pres">
      <dgm:prSet presAssocID="{4A31DEFB-83DD-AA49-B5EB-845E37EA05E3}" presName="Name30" presStyleCnt="0"/>
      <dgm:spPr/>
    </dgm:pt>
    <dgm:pt modelId="{3FDE103A-3E62-7B40-9F4E-5347CE3A0178}" type="pres">
      <dgm:prSet presAssocID="{4A31DEFB-83DD-AA49-B5EB-845E37EA05E3}" presName="level2Shape" presStyleLbl="node4" presStyleIdx="3" presStyleCnt="7" custScaleX="61187" custScaleY="85561"/>
      <dgm:spPr/>
    </dgm:pt>
    <dgm:pt modelId="{6E3955C3-3FA1-CD4D-AE8B-06D173269596}" type="pres">
      <dgm:prSet presAssocID="{4A31DEFB-83DD-AA49-B5EB-845E37EA05E3}" presName="hierChild3" presStyleCnt="0"/>
      <dgm:spPr/>
    </dgm:pt>
    <dgm:pt modelId="{9416E495-0EF4-914D-A5C1-F034350C6F19}" type="pres">
      <dgm:prSet presAssocID="{4F0E3B72-D23F-C441-92BD-D3AB277B1D1E}" presName="Name25" presStyleLbl="parChTrans1D4" presStyleIdx="4" presStyleCnt="7"/>
      <dgm:spPr/>
    </dgm:pt>
    <dgm:pt modelId="{6BC1C6C1-3C93-BC4C-9EF7-1D23EA621DAC}" type="pres">
      <dgm:prSet presAssocID="{4F0E3B72-D23F-C441-92BD-D3AB277B1D1E}" presName="connTx" presStyleLbl="parChTrans1D4" presStyleIdx="4" presStyleCnt="7"/>
      <dgm:spPr/>
    </dgm:pt>
    <dgm:pt modelId="{F7A28952-1C1A-FE4C-9851-34676F671FCC}" type="pres">
      <dgm:prSet presAssocID="{C0BE9A46-3048-DF44-9998-0A857EE7C11D}" presName="Name30" presStyleCnt="0"/>
      <dgm:spPr/>
    </dgm:pt>
    <dgm:pt modelId="{E320FE9C-EFE5-EB47-80FE-F5DC753FAE08}" type="pres">
      <dgm:prSet presAssocID="{C0BE9A46-3048-DF44-9998-0A857EE7C11D}" presName="level2Shape" presStyleLbl="node4" presStyleIdx="4" presStyleCnt="7" custScaleX="61187" custScaleY="85561"/>
      <dgm:spPr/>
    </dgm:pt>
    <dgm:pt modelId="{EAFA5FF8-3F28-F344-8214-BC98A19B6FA3}" type="pres">
      <dgm:prSet presAssocID="{C0BE9A46-3048-DF44-9998-0A857EE7C11D}" presName="hierChild3" presStyleCnt="0"/>
      <dgm:spPr/>
    </dgm:pt>
    <dgm:pt modelId="{2DE31964-78B5-FD4A-8313-8CAD21C201FB}" type="pres">
      <dgm:prSet presAssocID="{6BB2627A-60E9-AD42-950C-E171B3B0972F}" presName="Name25" presStyleLbl="parChTrans1D4" presStyleIdx="5" presStyleCnt="7"/>
      <dgm:spPr/>
    </dgm:pt>
    <dgm:pt modelId="{CCF66EE4-3B08-4540-B7DE-8E9CFF994348}" type="pres">
      <dgm:prSet presAssocID="{6BB2627A-60E9-AD42-950C-E171B3B0972F}" presName="connTx" presStyleLbl="parChTrans1D4" presStyleIdx="5" presStyleCnt="7"/>
      <dgm:spPr/>
    </dgm:pt>
    <dgm:pt modelId="{1D4D00FF-2335-DA49-BDFE-6C8AE2D263BF}" type="pres">
      <dgm:prSet presAssocID="{C8240824-169E-CB46-BE70-8662FA2E0A74}" presName="Name30" presStyleCnt="0"/>
      <dgm:spPr/>
    </dgm:pt>
    <dgm:pt modelId="{A3CE1318-E1C1-F94D-8071-9DD849114893}" type="pres">
      <dgm:prSet presAssocID="{C8240824-169E-CB46-BE70-8662FA2E0A74}" presName="level2Shape" presStyleLbl="node4" presStyleIdx="5" presStyleCnt="7" custScaleX="61187" custScaleY="85561"/>
      <dgm:spPr/>
    </dgm:pt>
    <dgm:pt modelId="{4C5E5F7F-286E-7A4C-B04E-B3B2CE0D35ED}" type="pres">
      <dgm:prSet presAssocID="{C8240824-169E-CB46-BE70-8662FA2E0A74}" presName="hierChild3" presStyleCnt="0"/>
      <dgm:spPr/>
    </dgm:pt>
    <dgm:pt modelId="{12C59517-2E33-C84E-BE46-B15203DEB24E}" type="pres">
      <dgm:prSet presAssocID="{74039840-479B-4843-99D1-A6931DDEA84C}" presName="Name25" presStyleLbl="parChTrans1D4" presStyleIdx="6" presStyleCnt="7"/>
      <dgm:spPr/>
    </dgm:pt>
    <dgm:pt modelId="{FC773D82-29E2-7F45-9C5C-FF5A5C65C319}" type="pres">
      <dgm:prSet presAssocID="{74039840-479B-4843-99D1-A6931DDEA84C}" presName="connTx" presStyleLbl="parChTrans1D4" presStyleIdx="6" presStyleCnt="7"/>
      <dgm:spPr/>
    </dgm:pt>
    <dgm:pt modelId="{F013037A-1806-9540-9B4A-525F1D5D7B15}" type="pres">
      <dgm:prSet presAssocID="{67437B84-F68C-FE49-9E60-ED1E708EB421}" presName="Name30" presStyleCnt="0"/>
      <dgm:spPr/>
    </dgm:pt>
    <dgm:pt modelId="{003589F1-AC28-AC4F-A873-8ED45AB98C0C}" type="pres">
      <dgm:prSet presAssocID="{67437B84-F68C-FE49-9E60-ED1E708EB421}" presName="level2Shape" presStyleLbl="node4" presStyleIdx="6" presStyleCnt="7" custScaleX="61187" custScaleY="85561"/>
      <dgm:spPr/>
    </dgm:pt>
    <dgm:pt modelId="{D31B7168-705A-984E-AD9F-A10CD98A1D76}" type="pres">
      <dgm:prSet presAssocID="{67437B84-F68C-FE49-9E60-ED1E708EB421}" presName="hierChild3" presStyleCnt="0"/>
      <dgm:spPr/>
    </dgm:pt>
    <dgm:pt modelId="{8844B6A8-2FD0-6040-A23A-6195C0F1D12A}" type="pres">
      <dgm:prSet presAssocID="{A862A364-FDF7-A34E-9EF7-9CB6A39E86D6}" presName="bgShapesFlow" presStyleCnt="0"/>
      <dgm:spPr/>
    </dgm:pt>
  </dgm:ptLst>
  <dgm:cxnLst>
    <dgm:cxn modelId="{F5A2DA01-618C-FD45-9083-F71CD8724D1B}" type="presOf" srcId="{74039840-479B-4843-99D1-A6931DDEA84C}" destId="{FC773D82-29E2-7F45-9C5C-FF5A5C65C319}" srcOrd="1" destOrd="0" presId="urn:microsoft.com/office/officeart/2005/8/layout/hierarchy5"/>
    <dgm:cxn modelId="{2D7CF723-4CA0-7140-A4FB-ADD0F04C922D}" type="presOf" srcId="{2CABAB9F-EBDE-EA4B-A47C-7190684DBDC2}" destId="{8B957A9F-E39A-B949-AA81-14F20B4FB63F}" srcOrd="1" destOrd="0" presId="urn:microsoft.com/office/officeart/2005/8/layout/hierarchy5"/>
    <dgm:cxn modelId="{F8B8A72B-0383-9343-AEA4-DAB68EB7CD85}" srcId="{F2AC4D66-B2DA-9647-AF3C-E5EC8BAC850E}" destId="{C0BE9A46-3048-DF44-9998-0A857EE7C11D}" srcOrd="1" destOrd="0" parTransId="{4F0E3B72-D23F-C441-92BD-D3AB277B1D1E}" sibTransId="{8BC6CA6E-C116-F841-8B28-9DC3FF70935A}"/>
    <dgm:cxn modelId="{EC919730-7943-7748-A2BB-AFFF2AB732EF}" srcId="{7ECF5F25-0A84-0540-BBFE-535CA15C37E4}" destId="{9E6DC5EF-71EF-634C-80B2-D5B004934EA2}" srcOrd="1" destOrd="0" parTransId="{98F8BE9B-DE3D-D44F-879D-4E00647709D1}" sibTransId="{6F48BE71-B037-1242-8C22-7AB63110BE0C}"/>
    <dgm:cxn modelId="{BEA59932-EB38-A942-AA8E-FBE7330C832F}" type="presOf" srcId="{1226CBC9-7D91-3E49-8D91-E161800918F0}" destId="{45CD0EF2-71E0-5C45-8015-928BEAFDE441}" srcOrd="1" destOrd="0" presId="urn:microsoft.com/office/officeart/2005/8/layout/hierarchy5"/>
    <dgm:cxn modelId="{3BC6D134-BEF6-034A-BCE2-F1F9CD997AB1}" type="presOf" srcId="{98F8BE9B-DE3D-D44F-879D-4E00647709D1}" destId="{CEC36076-FFEB-9C44-BCCF-A18F4B28BAAB}" srcOrd="0" destOrd="0" presId="urn:microsoft.com/office/officeart/2005/8/layout/hierarchy5"/>
    <dgm:cxn modelId="{C5EFE236-E620-0141-8E66-3A1F99520051}" type="presOf" srcId="{4F0E3B72-D23F-C441-92BD-D3AB277B1D1E}" destId="{9416E495-0EF4-914D-A5C1-F034350C6F19}" srcOrd="0" destOrd="0" presId="urn:microsoft.com/office/officeart/2005/8/layout/hierarchy5"/>
    <dgm:cxn modelId="{ED7BCF39-618F-0E4A-8CCD-C0896F392A8F}" type="presOf" srcId="{1226CBC9-7D91-3E49-8D91-E161800918F0}" destId="{088EAAE9-7E29-1A4B-9AE1-FD60B53981C8}" srcOrd="0" destOrd="0" presId="urn:microsoft.com/office/officeart/2005/8/layout/hierarchy5"/>
    <dgm:cxn modelId="{7E79B43D-F82E-EC42-9693-7CC3743A9C23}" srcId="{F2AC4D66-B2DA-9647-AF3C-E5EC8BAC850E}" destId="{67437B84-F68C-FE49-9E60-ED1E708EB421}" srcOrd="3" destOrd="0" parTransId="{74039840-479B-4843-99D1-A6931DDEA84C}" sibTransId="{FFCB453E-EEEF-BF47-844D-5AD93646263E}"/>
    <dgm:cxn modelId="{E66A205B-D972-5647-9153-E2E4774EF176}" srcId="{58727BEE-7D3F-234B-85FD-87497252EAA0}" destId="{03AD6B28-5C8E-F945-95E5-0085795DEE56}" srcOrd="1" destOrd="0" parTransId="{52556C10-50D1-4C4D-8E59-4524D1932D42}" sibTransId="{108D98CE-E297-4B4F-BAE6-236A2EB18804}"/>
    <dgm:cxn modelId="{5A22B45F-D30A-8E4A-9709-E8DEE4EB9172}" type="presOf" srcId="{6BB2627A-60E9-AD42-950C-E171B3B0972F}" destId="{2DE31964-78B5-FD4A-8313-8CAD21C201FB}" srcOrd="0" destOrd="0" presId="urn:microsoft.com/office/officeart/2005/8/layout/hierarchy5"/>
    <dgm:cxn modelId="{AC9B6C60-FDBB-434E-8DBA-33156AB6C5B6}" type="presOf" srcId="{CFEA915C-8DCE-4149-A120-45413FDF0077}" destId="{E559AD9E-7DCB-6B44-9BA0-A54E7E635442}" srcOrd="0" destOrd="0" presId="urn:microsoft.com/office/officeart/2005/8/layout/hierarchy5"/>
    <dgm:cxn modelId="{76853C62-4E5D-E14F-9F59-075BDCD0DE85}" type="presOf" srcId="{C8240824-169E-CB46-BE70-8662FA2E0A74}" destId="{A3CE1318-E1C1-F94D-8071-9DD849114893}" srcOrd="0" destOrd="0" presId="urn:microsoft.com/office/officeart/2005/8/layout/hierarchy5"/>
    <dgm:cxn modelId="{EECAFE44-9B88-5E44-9DE9-2D11FF87DAAD}" type="presOf" srcId="{D1C1E4EA-E096-C34C-AFD3-9A72BE68B541}" destId="{EC2BD8FC-6359-F844-A73E-7A0BA46B8288}" srcOrd="0" destOrd="0" presId="urn:microsoft.com/office/officeart/2005/8/layout/hierarchy5"/>
    <dgm:cxn modelId="{2AEDBA65-90CA-624F-A193-EAF87C066367}" srcId="{03AD6B28-5C8E-F945-95E5-0085795DEE56}" destId="{7ECF5F25-0A84-0540-BBFE-535CA15C37E4}" srcOrd="1" destOrd="0" parTransId="{4C66F1AB-2F60-6848-AAD6-DD89AC9B06A1}" sibTransId="{913F03BE-B581-D24B-8932-87A03FF38047}"/>
    <dgm:cxn modelId="{57298F46-76DF-B34F-B64B-59F3B3C86D5F}" type="presOf" srcId="{58727BEE-7D3F-234B-85FD-87497252EAA0}" destId="{991DF35D-8B9B-7849-AE71-84300DA6BFA4}" srcOrd="0" destOrd="0" presId="urn:microsoft.com/office/officeart/2005/8/layout/hierarchy5"/>
    <dgm:cxn modelId="{D1D51067-535D-C241-8D89-9E5F999BAA5A}" type="presOf" srcId="{CEBAE9B4-4FFD-1D45-BDE1-C25B86532E87}" destId="{F1E500C4-F008-9F46-9920-1D049B2B7997}" srcOrd="1" destOrd="0" presId="urn:microsoft.com/office/officeart/2005/8/layout/hierarchy5"/>
    <dgm:cxn modelId="{C788CB69-89EE-1F4D-AC5D-B32E26356A3A}" type="presOf" srcId="{6BB2627A-60E9-AD42-950C-E171B3B0972F}" destId="{CCF66EE4-3B08-4540-B7DE-8E9CFF994348}" srcOrd="1" destOrd="0" presId="urn:microsoft.com/office/officeart/2005/8/layout/hierarchy5"/>
    <dgm:cxn modelId="{B55F2A6C-5891-0B4A-8A02-C6FEA5ED0429}" type="presOf" srcId="{67437B84-F68C-FE49-9E60-ED1E708EB421}" destId="{003589F1-AC28-AC4F-A873-8ED45AB98C0C}" srcOrd="0" destOrd="0" presId="urn:microsoft.com/office/officeart/2005/8/layout/hierarchy5"/>
    <dgm:cxn modelId="{A3CE496E-FE0D-0044-8CE6-E142A139CAF6}" type="presOf" srcId="{03AD6B28-5C8E-F945-95E5-0085795DEE56}" destId="{B08632A2-26BE-114F-A7F5-0F7CFCAB6F27}" srcOrd="0" destOrd="0" presId="urn:microsoft.com/office/officeart/2005/8/layout/hierarchy5"/>
    <dgm:cxn modelId="{F98C4F4E-8462-074E-9163-1624B73BDA7D}" srcId="{7ECF5F25-0A84-0540-BBFE-535CA15C37E4}" destId="{B3C31F45-E5E5-5448-B304-B43DFBFDA090}" srcOrd="0" destOrd="0" parTransId="{D1C1E4EA-E096-C34C-AFD3-9A72BE68B541}" sibTransId="{BC3C416E-C7AC-FC46-9276-242A51B7DBD1}"/>
    <dgm:cxn modelId="{E67A1272-A74E-FE41-BC56-B29442D64CA6}" type="presOf" srcId="{52556C10-50D1-4C4D-8E59-4524D1932D42}" destId="{C62889FA-DF86-A24D-8B4C-21B20023CD13}" srcOrd="1" destOrd="0" presId="urn:microsoft.com/office/officeart/2005/8/layout/hierarchy5"/>
    <dgm:cxn modelId="{73D00276-D206-D748-93B1-BCB7A670B961}" type="presOf" srcId="{A862A364-FDF7-A34E-9EF7-9CB6A39E86D6}" destId="{076A9823-BBBE-2947-A961-78EBDB369649}" srcOrd="0" destOrd="0" presId="urn:microsoft.com/office/officeart/2005/8/layout/hierarchy5"/>
    <dgm:cxn modelId="{6A5D2257-EEFC-C443-ADEA-8262C6015BAC}" type="presOf" srcId="{E6578FDA-0F65-9249-8F93-0D90E2F70715}" destId="{A244B8D2-CBC2-C145-95FC-34A928E52E5E}" srcOrd="0" destOrd="0" presId="urn:microsoft.com/office/officeart/2005/8/layout/hierarchy5"/>
    <dgm:cxn modelId="{0B524858-49C7-CC4B-8EC8-58188FA0EAFB}" type="presOf" srcId="{4C66F1AB-2F60-6848-AAD6-DD89AC9B06A1}" destId="{4340F0D1-63FE-914D-BF68-2F72FAEE6C09}" srcOrd="1" destOrd="0" presId="urn:microsoft.com/office/officeart/2005/8/layout/hierarchy5"/>
    <dgm:cxn modelId="{64FF4580-ED60-7547-9D47-8434901BA0C8}" type="presOf" srcId="{E6578FDA-0F65-9249-8F93-0D90E2F70715}" destId="{97B8A78D-C2D7-A54A-AD17-BDD0EC9D50D2}" srcOrd="1" destOrd="0" presId="urn:microsoft.com/office/officeart/2005/8/layout/hierarchy5"/>
    <dgm:cxn modelId="{BB2FAD83-44AA-6E46-A9C5-C2CB105F9AC7}" srcId="{9E6DC5EF-71EF-634C-80B2-D5B004934EA2}" destId="{F2AC4D66-B2DA-9647-AF3C-E5EC8BAC850E}" srcOrd="0" destOrd="0" parTransId="{CEBAE9B4-4FFD-1D45-BDE1-C25B86532E87}" sibTransId="{FD99069E-8E92-214E-A859-C22491F8DC30}"/>
    <dgm:cxn modelId="{6272C08F-E7C3-9543-A268-5C5FBA667DC2}" type="presOf" srcId="{4F0E3B72-D23F-C441-92BD-D3AB277B1D1E}" destId="{6BC1C6C1-3C93-BC4C-9EF7-1D23EA621DAC}" srcOrd="1" destOrd="0" presId="urn:microsoft.com/office/officeart/2005/8/layout/hierarchy5"/>
    <dgm:cxn modelId="{94409B93-7200-3E43-A80F-DCF242B20504}" type="presOf" srcId="{4C66F1AB-2F60-6848-AAD6-DD89AC9B06A1}" destId="{AF136D20-65FD-4343-900F-F220287D53B9}" srcOrd="0" destOrd="0" presId="urn:microsoft.com/office/officeart/2005/8/layout/hierarchy5"/>
    <dgm:cxn modelId="{B3F8F296-FDF6-1448-B006-F3C87B396DD6}" type="presOf" srcId="{7ECF5F25-0A84-0540-BBFE-535CA15C37E4}" destId="{6C07F3D7-3D26-E640-B943-8FF57E152D24}" srcOrd="0" destOrd="0" presId="urn:microsoft.com/office/officeart/2005/8/layout/hierarchy5"/>
    <dgm:cxn modelId="{82ED4797-03EC-F043-8B70-6E3246F4A691}" srcId="{58727BEE-7D3F-234B-85FD-87497252EAA0}" destId="{CFEA915C-8DCE-4149-A120-45413FDF0077}" srcOrd="0" destOrd="0" parTransId="{1226CBC9-7D91-3E49-8D91-E161800918F0}" sibTransId="{9B9DA6C3-40D1-DE45-938F-02F057EA7E60}"/>
    <dgm:cxn modelId="{5EA96E97-460B-D445-87FE-593327825E71}" srcId="{F2AC4D66-B2DA-9647-AF3C-E5EC8BAC850E}" destId="{4A31DEFB-83DD-AA49-B5EB-845E37EA05E3}" srcOrd="0" destOrd="0" parTransId="{E6578FDA-0F65-9249-8F93-0D90E2F70715}" sibTransId="{4B0F2D60-8FA1-D545-9517-831F56F9BE6A}"/>
    <dgm:cxn modelId="{51FCB3AF-3B88-7C47-B949-8ACB861069F8}" type="presOf" srcId="{C0BE9A46-3048-DF44-9998-0A857EE7C11D}" destId="{E320FE9C-EFE5-EB47-80FE-F5DC753FAE08}" srcOrd="0" destOrd="0" presId="urn:microsoft.com/office/officeart/2005/8/layout/hierarchy5"/>
    <dgm:cxn modelId="{7755EFB3-467D-DE44-A13D-BAF4458049BE}" type="presOf" srcId="{4A31DEFB-83DD-AA49-B5EB-845E37EA05E3}" destId="{3FDE103A-3E62-7B40-9F4E-5347CE3A0178}" srcOrd="0" destOrd="0" presId="urn:microsoft.com/office/officeart/2005/8/layout/hierarchy5"/>
    <dgm:cxn modelId="{E4471CB6-EC16-0041-AA75-F9B958841079}" srcId="{F2AC4D66-B2DA-9647-AF3C-E5EC8BAC850E}" destId="{C8240824-169E-CB46-BE70-8662FA2E0A74}" srcOrd="2" destOrd="0" parTransId="{6BB2627A-60E9-AD42-950C-E171B3B0972F}" sibTransId="{9F7D1FC8-10EB-9548-B0B2-812BCF7CEBFC}"/>
    <dgm:cxn modelId="{471D67B7-03C0-0742-9A01-FAF0DFDC7311}" type="presOf" srcId="{9E6DC5EF-71EF-634C-80B2-D5B004934EA2}" destId="{8C249F17-3438-3947-BE5D-51ED5ADB341F}" srcOrd="0" destOrd="0" presId="urn:microsoft.com/office/officeart/2005/8/layout/hierarchy5"/>
    <dgm:cxn modelId="{66A1DCC6-DB6A-5E4D-874D-3C52478D6984}" type="presOf" srcId="{F2AC4D66-B2DA-9647-AF3C-E5EC8BAC850E}" destId="{A0522C94-3086-3B46-825F-D251C4D26AA7}" srcOrd="0" destOrd="0" presId="urn:microsoft.com/office/officeart/2005/8/layout/hierarchy5"/>
    <dgm:cxn modelId="{77A09DC8-70DD-8D4C-91DA-90C78342FCAE}" srcId="{A862A364-FDF7-A34E-9EF7-9CB6A39E86D6}" destId="{58727BEE-7D3F-234B-85FD-87497252EAA0}" srcOrd="0" destOrd="0" parTransId="{5BC36F7B-5FAC-1748-9E41-5E26D30800A4}" sibTransId="{FD7304E0-ACAA-C249-8BAD-E45D962AAE2F}"/>
    <dgm:cxn modelId="{0BED0ECA-5F48-F447-BB13-CA88634DC445}" srcId="{03AD6B28-5C8E-F945-95E5-0085795DEE56}" destId="{24B71602-6940-8345-B07B-56C6343763D9}" srcOrd="0" destOrd="0" parTransId="{2CABAB9F-EBDE-EA4B-A47C-7190684DBDC2}" sibTransId="{5CA5278F-AAE9-CB4E-AC50-470157278DC7}"/>
    <dgm:cxn modelId="{D903C1CD-EBDC-4F4A-8FD4-0B5D97EB3691}" type="presOf" srcId="{74039840-479B-4843-99D1-A6931DDEA84C}" destId="{12C59517-2E33-C84E-BE46-B15203DEB24E}" srcOrd="0" destOrd="0" presId="urn:microsoft.com/office/officeart/2005/8/layout/hierarchy5"/>
    <dgm:cxn modelId="{F40861CE-F4FA-E542-BA9F-91235B3000BC}" type="presOf" srcId="{CEBAE9B4-4FFD-1D45-BDE1-C25B86532E87}" destId="{915983AA-B15E-C640-823B-00205B09BED5}" srcOrd="0" destOrd="0" presId="urn:microsoft.com/office/officeart/2005/8/layout/hierarchy5"/>
    <dgm:cxn modelId="{CF678ED6-B0F8-A64A-9D86-9433B87131EF}" type="presOf" srcId="{98F8BE9B-DE3D-D44F-879D-4E00647709D1}" destId="{4EF5572A-1BF1-764D-AE73-7CCEF83CE49F}" srcOrd="1" destOrd="0" presId="urn:microsoft.com/office/officeart/2005/8/layout/hierarchy5"/>
    <dgm:cxn modelId="{FD5A10E1-827F-7A44-A231-0E67B5271C60}" type="presOf" srcId="{B3C31F45-E5E5-5448-B304-B43DFBFDA090}" destId="{61B49C84-59F0-7142-93C7-5CE3B0E23B26}" srcOrd="0" destOrd="0" presId="urn:microsoft.com/office/officeart/2005/8/layout/hierarchy5"/>
    <dgm:cxn modelId="{FDFB34EA-7497-A44D-9B0D-222082ED1520}" type="presOf" srcId="{2CABAB9F-EBDE-EA4B-A47C-7190684DBDC2}" destId="{968DEF9A-B91A-AD46-8881-DC26A0A47C74}" srcOrd="0" destOrd="0" presId="urn:microsoft.com/office/officeart/2005/8/layout/hierarchy5"/>
    <dgm:cxn modelId="{6D3F42EA-C842-204B-9B92-DC0C760418F4}" type="presOf" srcId="{52556C10-50D1-4C4D-8E59-4524D1932D42}" destId="{E4F1EABE-C0A7-6949-99D7-AC0B138BF85B}" srcOrd="0" destOrd="0" presId="urn:microsoft.com/office/officeart/2005/8/layout/hierarchy5"/>
    <dgm:cxn modelId="{2DBCAFEE-B2A1-3D4E-83A6-028175AB1AD3}" type="presOf" srcId="{24B71602-6940-8345-B07B-56C6343763D9}" destId="{6C066D85-6816-F34D-AE4B-82288CD7E90E}" srcOrd="0" destOrd="0" presId="urn:microsoft.com/office/officeart/2005/8/layout/hierarchy5"/>
    <dgm:cxn modelId="{9B48EAF7-985B-C74E-91BA-D1C43F337662}" type="presOf" srcId="{D1C1E4EA-E096-C34C-AFD3-9A72BE68B541}" destId="{631E1C36-E6C3-C743-A15C-5DBC483CD917}" srcOrd="1" destOrd="0" presId="urn:microsoft.com/office/officeart/2005/8/layout/hierarchy5"/>
    <dgm:cxn modelId="{7F4A87B3-0899-7B46-A541-F9D339A7FF95}" type="presParOf" srcId="{076A9823-BBBE-2947-A961-78EBDB369649}" destId="{A7DA20F0-771B-3142-9B0D-C0C17B52404C}" srcOrd="0" destOrd="0" presId="urn:microsoft.com/office/officeart/2005/8/layout/hierarchy5"/>
    <dgm:cxn modelId="{D9638F00-2C6A-7B46-A348-874350E3E800}" type="presParOf" srcId="{A7DA20F0-771B-3142-9B0D-C0C17B52404C}" destId="{4C7698B4-8553-C04A-B0BD-82836D504543}" srcOrd="0" destOrd="0" presId="urn:microsoft.com/office/officeart/2005/8/layout/hierarchy5"/>
    <dgm:cxn modelId="{1460204C-1355-A043-92D3-73F0E3583B93}" type="presParOf" srcId="{4C7698B4-8553-C04A-B0BD-82836D504543}" destId="{6AF8D21E-D004-DE43-B95C-86032A38EF65}" srcOrd="0" destOrd="0" presId="urn:microsoft.com/office/officeart/2005/8/layout/hierarchy5"/>
    <dgm:cxn modelId="{0ECE009E-C2CF-5F43-A4E3-DC434483644F}" type="presParOf" srcId="{6AF8D21E-D004-DE43-B95C-86032A38EF65}" destId="{991DF35D-8B9B-7849-AE71-84300DA6BFA4}" srcOrd="0" destOrd="0" presId="urn:microsoft.com/office/officeart/2005/8/layout/hierarchy5"/>
    <dgm:cxn modelId="{DF844F09-665E-8143-9854-DEF4231D665F}" type="presParOf" srcId="{6AF8D21E-D004-DE43-B95C-86032A38EF65}" destId="{B8EDBC37-7D16-1446-B8AA-45F355EA18C2}" srcOrd="1" destOrd="0" presId="urn:microsoft.com/office/officeart/2005/8/layout/hierarchy5"/>
    <dgm:cxn modelId="{E627C57F-BA6F-8F4C-8969-F41DF74C3595}" type="presParOf" srcId="{B8EDBC37-7D16-1446-B8AA-45F355EA18C2}" destId="{088EAAE9-7E29-1A4B-9AE1-FD60B53981C8}" srcOrd="0" destOrd="0" presId="urn:microsoft.com/office/officeart/2005/8/layout/hierarchy5"/>
    <dgm:cxn modelId="{5E3E7AC6-2A8D-B342-91A8-2322FE5D7170}" type="presParOf" srcId="{088EAAE9-7E29-1A4B-9AE1-FD60B53981C8}" destId="{45CD0EF2-71E0-5C45-8015-928BEAFDE441}" srcOrd="0" destOrd="0" presId="urn:microsoft.com/office/officeart/2005/8/layout/hierarchy5"/>
    <dgm:cxn modelId="{42DCF9B5-BCCD-2846-BFEB-E7217AD1CD9C}" type="presParOf" srcId="{B8EDBC37-7D16-1446-B8AA-45F355EA18C2}" destId="{53731DE9-DCE3-E94F-BE83-106148E7B206}" srcOrd="1" destOrd="0" presId="urn:microsoft.com/office/officeart/2005/8/layout/hierarchy5"/>
    <dgm:cxn modelId="{70D8B5F1-E288-EB46-B39C-D9DDD64D488C}" type="presParOf" srcId="{53731DE9-DCE3-E94F-BE83-106148E7B206}" destId="{E559AD9E-7DCB-6B44-9BA0-A54E7E635442}" srcOrd="0" destOrd="0" presId="urn:microsoft.com/office/officeart/2005/8/layout/hierarchy5"/>
    <dgm:cxn modelId="{C0DFE59B-B05D-B04A-88F6-65F6AC98E804}" type="presParOf" srcId="{53731DE9-DCE3-E94F-BE83-106148E7B206}" destId="{6406F1AE-9C43-AE48-96B8-46701A377838}" srcOrd="1" destOrd="0" presId="urn:microsoft.com/office/officeart/2005/8/layout/hierarchy5"/>
    <dgm:cxn modelId="{F2D8DAB4-78B2-C54B-B830-CCF949518AF4}" type="presParOf" srcId="{B8EDBC37-7D16-1446-B8AA-45F355EA18C2}" destId="{E4F1EABE-C0A7-6949-99D7-AC0B138BF85B}" srcOrd="2" destOrd="0" presId="urn:microsoft.com/office/officeart/2005/8/layout/hierarchy5"/>
    <dgm:cxn modelId="{10D9D64E-9F17-8849-89FB-68727142F68D}" type="presParOf" srcId="{E4F1EABE-C0A7-6949-99D7-AC0B138BF85B}" destId="{C62889FA-DF86-A24D-8B4C-21B20023CD13}" srcOrd="0" destOrd="0" presId="urn:microsoft.com/office/officeart/2005/8/layout/hierarchy5"/>
    <dgm:cxn modelId="{0D851489-D084-274C-A1C8-F7E6B77E62EB}" type="presParOf" srcId="{B8EDBC37-7D16-1446-B8AA-45F355EA18C2}" destId="{EFDDFABE-46BF-7E45-A151-FDAF2D9F0CCF}" srcOrd="3" destOrd="0" presId="urn:microsoft.com/office/officeart/2005/8/layout/hierarchy5"/>
    <dgm:cxn modelId="{78DE89C7-36C6-E641-9CC1-7AF646B76FBE}" type="presParOf" srcId="{EFDDFABE-46BF-7E45-A151-FDAF2D9F0CCF}" destId="{B08632A2-26BE-114F-A7F5-0F7CFCAB6F27}" srcOrd="0" destOrd="0" presId="urn:microsoft.com/office/officeart/2005/8/layout/hierarchy5"/>
    <dgm:cxn modelId="{850294DA-CC6C-734D-A25E-F30C45A6FFE6}" type="presParOf" srcId="{EFDDFABE-46BF-7E45-A151-FDAF2D9F0CCF}" destId="{C6E15626-AD0F-6146-A405-66D6AF38B996}" srcOrd="1" destOrd="0" presId="urn:microsoft.com/office/officeart/2005/8/layout/hierarchy5"/>
    <dgm:cxn modelId="{03198FE0-F40A-B444-B7D1-1299B0D23781}" type="presParOf" srcId="{C6E15626-AD0F-6146-A405-66D6AF38B996}" destId="{968DEF9A-B91A-AD46-8881-DC26A0A47C74}" srcOrd="0" destOrd="0" presId="urn:microsoft.com/office/officeart/2005/8/layout/hierarchy5"/>
    <dgm:cxn modelId="{038C0962-96A6-7E4A-9DB0-6740AE8CEF88}" type="presParOf" srcId="{968DEF9A-B91A-AD46-8881-DC26A0A47C74}" destId="{8B957A9F-E39A-B949-AA81-14F20B4FB63F}" srcOrd="0" destOrd="0" presId="urn:microsoft.com/office/officeart/2005/8/layout/hierarchy5"/>
    <dgm:cxn modelId="{487F588E-EB79-704D-88CE-5E8D47697FC9}" type="presParOf" srcId="{C6E15626-AD0F-6146-A405-66D6AF38B996}" destId="{C5F04050-DE58-5248-AA4B-DBD911D062E1}" srcOrd="1" destOrd="0" presId="urn:microsoft.com/office/officeart/2005/8/layout/hierarchy5"/>
    <dgm:cxn modelId="{ABE18E52-7A18-3543-8523-92B0F86CF293}" type="presParOf" srcId="{C5F04050-DE58-5248-AA4B-DBD911D062E1}" destId="{6C066D85-6816-F34D-AE4B-82288CD7E90E}" srcOrd="0" destOrd="0" presId="urn:microsoft.com/office/officeart/2005/8/layout/hierarchy5"/>
    <dgm:cxn modelId="{99E1953E-E981-6F4A-A8E6-D09D501D2355}" type="presParOf" srcId="{C5F04050-DE58-5248-AA4B-DBD911D062E1}" destId="{BC604682-D390-474B-8BC4-DC14B422505E}" srcOrd="1" destOrd="0" presId="urn:microsoft.com/office/officeart/2005/8/layout/hierarchy5"/>
    <dgm:cxn modelId="{9A8475A5-06A7-3441-AFE0-A10FFA986040}" type="presParOf" srcId="{C6E15626-AD0F-6146-A405-66D6AF38B996}" destId="{AF136D20-65FD-4343-900F-F220287D53B9}" srcOrd="2" destOrd="0" presId="urn:microsoft.com/office/officeart/2005/8/layout/hierarchy5"/>
    <dgm:cxn modelId="{E2BDAE2C-9406-8742-B445-0DA9123F0391}" type="presParOf" srcId="{AF136D20-65FD-4343-900F-F220287D53B9}" destId="{4340F0D1-63FE-914D-BF68-2F72FAEE6C09}" srcOrd="0" destOrd="0" presId="urn:microsoft.com/office/officeart/2005/8/layout/hierarchy5"/>
    <dgm:cxn modelId="{0780AA0E-4463-E347-BD7F-A831ECF0CD25}" type="presParOf" srcId="{C6E15626-AD0F-6146-A405-66D6AF38B996}" destId="{E9206A6D-8556-6048-BFD3-9C7931888485}" srcOrd="3" destOrd="0" presId="urn:microsoft.com/office/officeart/2005/8/layout/hierarchy5"/>
    <dgm:cxn modelId="{F50C230A-2D30-CB45-86C2-E6C8A315A8BF}" type="presParOf" srcId="{E9206A6D-8556-6048-BFD3-9C7931888485}" destId="{6C07F3D7-3D26-E640-B943-8FF57E152D24}" srcOrd="0" destOrd="0" presId="urn:microsoft.com/office/officeart/2005/8/layout/hierarchy5"/>
    <dgm:cxn modelId="{86BDBE5B-11A3-484A-8197-92E08EDD1C34}" type="presParOf" srcId="{E9206A6D-8556-6048-BFD3-9C7931888485}" destId="{5CFC3DB8-CAB1-7C4D-84CE-C94438375A65}" srcOrd="1" destOrd="0" presId="urn:microsoft.com/office/officeart/2005/8/layout/hierarchy5"/>
    <dgm:cxn modelId="{62A3515A-9317-7847-91D0-A524E7A5DD0D}" type="presParOf" srcId="{5CFC3DB8-CAB1-7C4D-84CE-C94438375A65}" destId="{EC2BD8FC-6359-F844-A73E-7A0BA46B8288}" srcOrd="0" destOrd="0" presId="urn:microsoft.com/office/officeart/2005/8/layout/hierarchy5"/>
    <dgm:cxn modelId="{1FF930ED-7657-004C-BBE9-FCDFA7473CE8}" type="presParOf" srcId="{EC2BD8FC-6359-F844-A73E-7A0BA46B8288}" destId="{631E1C36-E6C3-C743-A15C-5DBC483CD917}" srcOrd="0" destOrd="0" presId="urn:microsoft.com/office/officeart/2005/8/layout/hierarchy5"/>
    <dgm:cxn modelId="{644E9B39-8282-D345-BBB5-7DBC20F3BE8A}" type="presParOf" srcId="{5CFC3DB8-CAB1-7C4D-84CE-C94438375A65}" destId="{B20F7C3C-A445-1641-A2F3-2D73133E24DB}" srcOrd="1" destOrd="0" presId="urn:microsoft.com/office/officeart/2005/8/layout/hierarchy5"/>
    <dgm:cxn modelId="{3CF121EB-4174-7B49-9D06-755F02CD1F2D}" type="presParOf" srcId="{B20F7C3C-A445-1641-A2F3-2D73133E24DB}" destId="{61B49C84-59F0-7142-93C7-5CE3B0E23B26}" srcOrd="0" destOrd="0" presId="urn:microsoft.com/office/officeart/2005/8/layout/hierarchy5"/>
    <dgm:cxn modelId="{4A7F16C0-0266-624C-8179-DCA65348B845}" type="presParOf" srcId="{B20F7C3C-A445-1641-A2F3-2D73133E24DB}" destId="{A7743B1D-C836-B44F-A89C-7D915DD540AE}" srcOrd="1" destOrd="0" presId="urn:microsoft.com/office/officeart/2005/8/layout/hierarchy5"/>
    <dgm:cxn modelId="{4BFA8F71-3100-7741-9A7F-787242D119E6}" type="presParOf" srcId="{5CFC3DB8-CAB1-7C4D-84CE-C94438375A65}" destId="{CEC36076-FFEB-9C44-BCCF-A18F4B28BAAB}" srcOrd="2" destOrd="0" presId="urn:microsoft.com/office/officeart/2005/8/layout/hierarchy5"/>
    <dgm:cxn modelId="{E84726BA-E693-CB4F-9EDC-5CA2D8F44D1F}" type="presParOf" srcId="{CEC36076-FFEB-9C44-BCCF-A18F4B28BAAB}" destId="{4EF5572A-1BF1-764D-AE73-7CCEF83CE49F}" srcOrd="0" destOrd="0" presId="urn:microsoft.com/office/officeart/2005/8/layout/hierarchy5"/>
    <dgm:cxn modelId="{92BA53D9-693B-E447-A5B8-7B7BC1AE6F34}" type="presParOf" srcId="{5CFC3DB8-CAB1-7C4D-84CE-C94438375A65}" destId="{7C60C364-572A-534A-9E9C-277E6992AD82}" srcOrd="3" destOrd="0" presId="urn:microsoft.com/office/officeart/2005/8/layout/hierarchy5"/>
    <dgm:cxn modelId="{2A60E2B9-B538-4C4C-BF96-17DECF089490}" type="presParOf" srcId="{7C60C364-572A-534A-9E9C-277E6992AD82}" destId="{8C249F17-3438-3947-BE5D-51ED5ADB341F}" srcOrd="0" destOrd="0" presId="urn:microsoft.com/office/officeart/2005/8/layout/hierarchy5"/>
    <dgm:cxn modelId="{DC77ECAE-58B0-564F-BFBD-08B45B7552E2}" type="presParOf" srcId="{7C60C364-572A-534A-9E9C-277E6992AD82}" destId="{4BBDDFD0-A6E7-F640-82CF-93AB3D6A9495}" srcOrd="1" destOrd="0" presId="urn:microsoft.com/office/officeart/2005/8/layout/hierarchy5"/>
    <dgm:cxn modelId="{B2CA1557-9C16-C841-9B06-2302D8AE8B08}" type="presParOf" srcId="{4BBDDFD0-A6E7-F640-82CF-93AB3D6A9495}" destId="{915983AA-B15E-C640-823B-00205B09BED5}" srcOrd="0" destOrd="0" presId="urn:microsoft.com/office/officeart/2005/8/layout/hierarchy5"/>
    <dgm:cxn modelId="{7DF73312-2C14-0D43-9065-48909C70AE93}" type="presParOf" srcId="{915983AA-B15E-C640-823B-00205B09BED5}" destId="{F1E500C4-F008-9F46-9920-1D049B2B7997}" srcOrd="0" destOrd="0" presId="urn:microsoft.com/office/officeart/2005/8/layout/hierarchy5"/>
    <dgm:cxn modelId="{7A2E1E55-0C76-9C48-B084-0919A267AC7C}" type="presParOf" srcId="{4BBDDFD0-A6E7-F640-82CF-93AB3D6A9495}" destId="{0038F638-B3FE-9C41-BD15-28CB80562D9B}" srcOrd="1" destOrd="0" presId="urn:microsoft.com/office/officeart/2005/8/layout/hierarchy5"/>
    <dgm:cxn modelId="{5888EA94-2D4B-FF4C-B117-0FCC3B3CC1DD}" type="presParOf" srcId="{0038F638-B3FE-9C41-BD15-28CB80562D9B}" destId="{A0522C94-3086-3B46-825F-D251C4D26AA7}" srcOrd="0" destOrd="0" presId="urn:microsoft.com/office/officeart/2005/8/layout/hierarchy5"/>
    <dgm:cxn modelId="{E0EE4EED-0823-C448-B666-2BDFB9934C70}" type="presParOf" srcId="{0038F638-B3FE-9C41-BD15-28CB80562D9B}" destId="{1A7FEF32-F9CA-044E-801B-67C23512572C}" srcOrd="1" destOrd="0" presId="urn:microsoft.com/office/officeart/2005/8/layout/hierarchy5"/>
    <dgm:cxn modelId="{2E3F3993-D91A-5042-92C6-4FB89D33873B}" type="presParOf" srcId="{1A7FEF32-F9CA-044E-801B-67C23512572C}" destId="{A244B8D2-CBC2-C145-95FC-34A928E52E5E}" srcOrd="0" destOrd="0" presId="urn:microsoft.com/office/officeart/2005/8/layout/hierarchy5"/>
    <dgm:cxn modelId="{402B5270-B544-4F42-B034-B46BD6382B71}" type="presParOf" srcId="{A244B8D2-CBC2-C145-95FC-34A928E52E5E}" destId="{97B8A78D-C2D7-A54A-AD17-BDD0EC9D50D2}" srcOrd="0" destOrd="0" presId="urn:microsoft.com/office/officeart/2005/8/layout/hierarchy5"/>
    <dgm:cxn modelId="{224B037D-6D2C-924C-8992-C1C98298FBED}" type="presParOf" srcId="{1A7FEF32-F9CA-044E-801B-67C23512572C}" destId="{3E462D38-3C94-5A4A-8BEB-73E2A2C4C0CE}" srcOrd="1" destOrd="0" presId="urn:microsoft.com/office/officeart/2005/8/layout/hierarchy5"/>
    <dgm:cxn modelId="{F2D8F03B-F72D-4642-B3A1-594F1C9B340A}" type="presParOf" srcId="{3E462D38-3C94-5A4A-8BEB-73E2A2C4C0CE}" destId="{3FDE103A-3E62-7B40-9F4E-5347CE3A0178}" srcOrd="0" destOrd="0" presId="urn:microsoft.com/office/officeart/2005/8/layout/hierarchy5"/>
    <dgm:cxn modelId="{D98A69B1-BA48-2C48-B6A4-F45ADAE737AD}" type="presParOf" srcId="{3E462D38-3C94-5A4A-8BEB-73E2A2C4C0CE}" destId="{6E3955C3-3FA1-CD4D-AE8B-06D173269596}" srcOrd="1" destOrd="0" presId="urn:microsoft.com/office/officeart/2005/8/layout/hierarchy5"/>
    <dgm:cxn modelId="{27B9BD76-7262-FA44-81D0-122AA836376E}" type="presParOf" srcId="{1A7FEF32-F9CA-044E-801B-67C23512572C}" destId="{9416E495-0EF4-914D-A5C1-F034350C6F19}" srcOrd="2" destOrd="0" presId="urn:microsoft.com/office/officeart/2005/8/layout/hierarchy5"/>
    <dgm:cxn modelId="{5B507909-FB92-5C43-96CF-83FDA8D5E16F}" type="presParOf" srcId="{9416E495-0EF4-914D-A5C1-F034350C6F19}" destId="{6BC1C6C1-3C93-BC4C-9EF7-1D23EA621DAC}" srcOrd="0" destOrd="0" presId="urn:microsoft.com/office/officeart/2005/8/layout/hierarchy5"/>
    <dgm:cxn modelId="{E60AA88B-CEBB-B440-A414-4544DAD548F6}" type="presParOf" srcId="{1A7FEF32-F9CA-044E-801B-67C23512572C}" destId="{F7A28952-1C1A-FE4C-9851-34676F671FCC}" srcOrd="3" destOrd="0" presId="urn:microsoft.com/office/officeart/2005/8/layout/hierarchy5"/>
    <dgm:cxn modelId="{C6CE5E50-E1E3-6D4B-A9F6-3D232696F5AB}" type="presParOf" srcId="{F7A28952-1C1A-FE4C-9851-34676F671FCC}" destId="{E320FE9C-EFE5-EB47-80FE-F5DC753FAE08}" srcOrd="0" destOrd="0" presId="urn:microsoft.com/office/officeart/2005/8/layout/hierarchy5"/>
    <dgm:cxn modelId="{F3837729-26A0-A742-8B0C-4D212B2B728A}" type="presParOf" srcId="{F7A28952-1C1A-FE4C-9851-34676F671FCC}" destId="{EAFA5FF8-3F28-F344-8214-BC98A19B6FA3}" srcOrd="1" destOrd="0" presId="urn:microsoft.com/office/officeart/2005/8/layout/hierarchy5"/>
    <dgm:cxn modelId="{2C863781-1830-3640-B46D-F157A97B3ECB}" type="presParOf" srcId="{1A7FEF32-F9CA-044E-801B-67C23512572C}" destId="{2DE31964-78B5-FD4A-8313-8CAD21C201FB}" srcOrd="4" destOrd="0" presId="urn:microsoft.com/office/officeart/2005/8/layout/hierarchy5"/>
    <dgm:cxn modelId="{AF35B1F2-9407-7F4E-B4A4-C5467FB4AEDF}" type="presParOf" srcId="{2DE31964-78B5-FD4A-8313-8CAD21C201FB}" destId="{CCF66EE4-3B08-4540-B7DE-8E9CFF994348}" srcOrd="0" destOrd="0" presId="urn:microsoft.com/office/officeart/2005/8/layout/hierarchy5"/>
    <dgm:cxn modelId="{3C38B816-7489-674B-9F37-DFE105760D82}" type="presParOf" srcId="{1A7FEF32-F9CA-044E-801B-67C23512572C}" destId="{1D4D00FF-2335-DA49-BDFE-6C8AE2D263BF}" srcOrd="5" destOrd="0" presId="urn:microsoft.com/office/officeart/2005/8/layout/hierarchy5"/>
    <dgm:cxn modelId="{A19F6A9A-1C37-5C4A-9931-5400FD22A5A6}" type="presParOf" srcId="{1D4D00FF-2335-DA49-BDFE-6C8AE2D263BF}" destId="{A3CE1318-E1C1-F94D-8071-9DD849114893}" srcOrd="0" destOrd="0" presId="urn:microsoft.com/office/officeart/2005/8/layout/hierarchy5"/>
    <dgm:cxn modelId="{198C7BFB-161C-AB40-AF09-74336613A6D9}" type="presParOf" srcId="{1D4D00FF-2335-DA49-BDFE-6C8AE2D263BF}" destId="{4C5E5F7F-286E-7A4C-B04E-B3B2CE0D35ED}" srcOrd="1" destOrd="0" presId="urn:microsoft.com/office/officeart/2005/8/layout/hierarchy5"/>
    <dgm:cxn modelId="{03278060-AE61-1644-8B96-73CABA2457D7}" type="presParOf" srcId="{1A7FEF32-F9CA-044E-801B-67C23512572C}" destId="{12C59517-2E33-C84E-BE46-B15203DEB24E}" srcOrd="6" destOrd="0" presId="urn:microsoft.com/office/officeart/2005/8/layout/hierarchy5"/>
    <dgm:cxn modelId="{822A56EB-BC7A-1641-A3CA-19190B90EB6A}" type="presParOf" srcId="{12C59517-2E33-C84E-BE46-B15203DEB24E}" destId="{FC773D82-29E2-7F45-9C5C-FF5A5C65C319}" srcOrd="0" destOrd="0" presId="urn:microsoft.com/office/officeart/2005/8/layout/hierarchy5"/>
    <dgm:cxn modelId="{6870C03F-5894-8843-BB6A-D2389C6A9831}" type="presParOf" srcId="{1A7FEF32-F9CA-044E-801B-67C23512572C}" destId="{F013037A-1806-9540-9B4A-525F1D5D7B15}" srcOrd="7" destOrd="0" presId="urn:microsoft.com/office/officeart/2005/8/layout/hierarchy5"/>
    <dgm:cxn modelId="{6EDE439A-B769-954C-9F98-4ABFC7E72D16}" type="presParOf" srcId="{F013037A-1806-9540-9B4A-525F1D5D7B15}" destId="{003589F1-AC28-AC4F-A873-8ED45AB98C0C}" srcOrd="0" destOrd="0" presId="urn:microsoft.com/office/officeart/2005/8/layout/hierarchy5"/>
    <dgm:cxn modelId="{C64EA48B-C4EB-F24F-81B2-FA107A3F398D}" type="presParOf" srcId="{F013037A-1806-9540-9B4A-525F1D5D7B15}" destId="{D31B7168-705A-984E-AD9F-A10CD98A1D76}" srcOrd="1" destOrd="0" presId="urn:microsoft.com/office/officeart/2005/8/layout/hierarchy5"/>
    <dgm:cxn modelId="{6C37B498-C4C0-0146-BA46-C57D176A4355}" type="presParOf" srcId="{076A9823-BBBE-2947-A961-78EBDB369649}" destId="{8844B6A8-2FD0-6040-A23A-6195C0F1D12A}" srcOrd="1" destOrd="0" presId="urn:microsoft.com/office/officeart/2005/8/layout/hierarchy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DF35D-8B9B-7849-AE71-84300DA6BFA4}">
      <dsp:nvSpPr>
        <dsp:cNvPr id="0" name=""/>
        <dsp:cNvSpPr/>
      </dsp:nvSpPr>
      <dsp:spPr>
        <a:xfrm>
          <a:off x="9997319" y="1194505"/>
          <a:ext cx="1511208" cy="755604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استخدام السجلات الإدارية بالكامل؟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0019450" y="1216636"/>
        <a:ext cx="1466946" cy="711342"/>
      </dsp:txXfrm>
    </dsp:sp>
    <dsp:sp modelId="{088EAAE9-7E29-1A4B-9AE1-FD60B53981C8}">
      <dsp:nvSpPr>
        <dsp:cNvPr id="0" name=""/>
        <dsp:cNvSpPr/>
      </dsp:nvSpPr>
      <dsp:spPr>
        <a:xfrm rot="12942401">
          <a:off x="9322866" y="1341733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  <a:scene3d>
            <a:camera prst="orthographicFront"/>
            <a:lightRig rig="soft" dir="t">
              <a:rot lat="0" lon="0" rev="15600000"/>
            </a:lightRig>
          </a:scene3d>
          <a:sp3d extrusionH="57150" prstMaterial="softEdge">
            <a:bevelT w="25400" h="38100"/>
          </a:sp3d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b="1" kern="1200" cap="none" spc="0">
            <a:ln/>
            <a:solidFill>
              <a:schemeClr val="tx1">
                <a:lumMod val="75000"/>
                <a:lumOff val="25000"/>
              </a:schemeClr>
            </a:solidFill>
            <a:effectLst/>
          </a:endParaRPr>
        </a:p>
      </dsp:txBody>
      <dsp:txXfrm rot="10800000">
        <a:off x="9676467" y="1336460"/>
        <a:ext cx="37221" cy="37221"/>
      </dsp:txXfrm>
    </dsp:sp>
    <dsp:sp modelId="{E559AD9E-7DCB-6B44-9BA0-A54E7E635442}">
      <dsp:nvSpPr>
        <dsp:cNvPr id="0" name=""/>
        <dsp:cNvSpPr/>
      </dsp:nvSpPr>
      <dsp:spPr>
        <a:xfrm>
          <a:off x="7881627" y="760032"/>
          <a:ext cx="1511208" cy="755604"/>
        </a:xfrm>
        <a:prstGeom prst="roundRect">
          <a:avLst>
            <a:gd name="adj" fmla="val 10000"/>
          </a:avLst>
        </a:prstGeom>
        <a:solidFill>
          <a:schemeClr val="accent5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تعداد سجلي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كلّي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7903758" y="782163"/>
        <a:ext cx="1466946" cy="711342"/>
      </dsp:txXfrm>
    </dsp:sp>
    <dsp:sp modelId="{E4F1EABE-C0A7-6949-99D7-AC0B138BF85B}">
      <dsp:nvSpPr>
        <dsp:cNvPr id="0" name=""/>
        <dsp:cNvSpPr/>
      </dsp:nvSpPr>
      <dsp:spPr>
        <a:xfrm rot="8657599">
          <a:off x="9322866" y="1776206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9676467" y="1770933"/>
        <a:ext cx="37221" cy="37221"/>
      </dsp:txXfrm>
    </dsp:sp>
    <dsp:sp modelId="{B08632A2-26BE-114F-A7F5-0F7CFCAB6F27}">
      <dsp:nvSpPr>
        <dsp:cNvPr id="0" name=""/>
        <dsp:cNvSpPr/>
      </dsp:nvSpPr>
      <dsp:spPr>
        <a:xfrm>
          <a:off x="7881627" y="1628977"/>
          <a:ext cx="1511208" cy="755604"/>
        </a:xfrm>
        <a:prstGeom prst="roundRect">
          <a:avLst>
            <a:gd name="adj" fmla="val 10000"/>
          </a:avLst>
        </a:prstGeom>
        <a:solidFill>
          <a:schemeClr val="accent5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استخدام المنهجية المختلطة؟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7903758" y="1651108"/>
        <a:ext cx="1466946" cy="711342"/>
      </dsp:txXfrm>
    </dsp:sp>
    <dsp:sp modelId="{968DEF9A-B91A-AD46-8881-DC26A0A47C74}">
      <dsp:nvSpPr>
        <dsp:cNvPr id="0" name=""/>
        <dsp:cNvSpPr/>
      </dsp:nvSpPr>
      <dsp:spPr>
        <a:xfrm rot="12942401">
          <a:off x="7207173" y="1776206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7560775" y="1770933"/>
        <a:ext cx="37221" cy="37221"/>
      </dsp:txXfrm>
    </dsp:sp>
    <dsp:sp modelId="{6C066D85-6816-F34D-AE4B-82288CD7E90E}">
      <dsp:nvSpPr>
        <dsp:cNvPr id="0" name=""/>
        <dsp:cNvSpPr/>
      </dsp:nvSpPr>
      <dsp:spPr>
        <a:xfrm>
          <a:off x="5765935" y="1194505"/>
          <a:ext cx="1511208" cy="755604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السجلات الادارية، العد الذاتي،العد الميداني، الهاتف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5788066" y="1216636"/>
        <a:ext cx="1466946" cy="711342"/>
      </dsp:txXfrm>
    </dsp:sp>
    <dsp:sp modelId="{AF136D20-65FD-4343-900F-F220287D53B9}">
      <dsp:nvSpPr>
        <dsp:cNvPr id="0" name=""/>
        <dsp:cNvSpPr/>
      </dsp:nvSpPr>
      <dsp:spPr>
        <a:xfrm rot="8657599">
          <a:off x="7207173" y="2210678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7560775" y="2205405"/>
        <a:ext cx="37221" cy="37221"/>
      </dsp:txXfrm>
    </dsp:sp>
    <dsp:sp modelId="{6C07F3D7-3D26-E640-B943-8FF57E152D24}">
      <dsp:nvSpPr>
        <dsp:cNvPr id="0" name=""/>
        <dsp:cNvSpPr/>
      </dsp:nvSpPr>
      <dsp:spPr>
        <a:xfrm>
          <a:off x="5765935" y="2063450"/>
          <a:ext cx="1511208" cy="755604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يمكن إجراء التعداد التقليدي بالتكنولوجيا؟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5788066" y="2085581"/>
        <a:ext cx="1466946" cy="711342"/>
      </dsp:txXfrm>
    </dsp:sp>
    <dsp:sp modelId="{EC2BD8FC-6359-F844-A73E-7A0BA46B8288}">
      <dsp:nvSpPr>
        <dsp:cNvPr id="0" name=""/>
        <dsp:cNvSpPr/>
      </dsp:nvSpPr>
      <dsp:spPr>
        <a:xfrm rot="12942401">
          <a:off x="5091481" y="2210678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5445082" y="2205405"/>
        <a:ext cx="37221" cy="37221"/>
      </dsp:txXfrm>
    </dsp:sp>
    <dsp:sp modelId="{61B49C84-59F0-7142-93C7-5CE3B0E23B26}">
      <dsp:nvSpPr>
        <dsp:cNvPr id="0" name=""/>
        <dsp:cNvSpPr/>
      </dsp:nvSpPr>
      <dsp:spPr>
        <a:xfrm>
          <a:off x="3650242" y="1628977"/>
          <a:ext cx="1511208" cy="755604"/>
        </a:xfrm>
        <a:prstGeom prst="roundRect">
          <a:avLst>
            <a:gd name="adj" fmla="val 10000"/>
          </a:avLst>
        </a:prstGeom>
        <a:solidFill>
          <a:schemeClr val="accent1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تقليدي، وجه لوجه باستخدام استمارات الكترونية / ورقية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672373" y="1651108"/>
        <a:ext cx="1466946" cy="711342"/>
      </dsp:txXfrm>
    </dsp:sp>
    <dsp:sp modelId="{CEC36076-FFEB-9C44-BCCF-A18F4B28BAAB}">
      <dsp:nvSpPr>
        <dsp:cNvPr id="0" name=""/>
        <dsp:cNvSpPr/>
      </dsp:nvSpPr>
      <dsp:spPr>
        <a:xfrm rot="8657599">
          <a:off x="5091481" y="2645151"/>
          <a:ext cx="74442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44423" y="13337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5445082" y="2639878"/>
        <a:ext cx="37221" cy="37221"/>
      </dsp:txXfrm>
    </dsp:sp>
    <dsp:sp modelId="{8C249F17-3438-3947-BE5D-51ED5ADB341F}">
      <dsp:nvSpPr>
        <dsp:cNvPr id="0" name=""/>
        <dsp:cNvSpPr/>
      </dsp:nvSpPr>
      <dsp:spPr>
        <a:xfrm>
          <a:off x="3650242" y="2497922"/>
          <a:ext cx="1511208" cy="755604"/>
        </a:xfrm>
        <a:prstGeom prst="roundRect">
          <a:avLst>
            <a:gd name="adj" fmla="val 10000"/>
          </a:avLst>
        </a:prstGeom>
        <a:solidFill>
          <a:schemeClr val="accent1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هل إجراء التعداد غير ممكن؟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672373" y="2520053"/>
        <a:ext cx="1466946" cy="711342"/>
      </dsp:txXfrm>
    </dsp:sp>
    <dsp:sp modelId="{915983AA-B15E-C640-823B-00205B09BED5}">
      <dsp:nvSpPr>
        <dsp:cNvPr id="0" name=""/>
        <dsp:cNvSpPr/>
      </dsp:nvSpPr>
      <dsp:spPr>
        <a:xfrm rot="10800000">
          <a:off x="3045759" y="2862387"/>
          <a:ext cx="604483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04483" y="13337"/>
              </a:lnTo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arrow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3332888" y="2860612"/>
        <a:ext cx="30224" cy="30224"/>
      </dsp:txXfrm>
    </dsp:sp>
    <dsp:sp modelId="{A0522C94-3086-3B46-825F-D251C4D26AA7}">
      <dsp:nvSpPr>
        <dsp:cNvPr id="0" name=""/>
        <dsp:cNvSpPr/>
      </dsp:nvSpPr>
      <dsp:spPr>
        <a:xfrm>
          <a:off x="1534550" y="2497922"/>
          <a:ext cx="1511208" cy="755604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اختر منهجية بديل</a:t>
          </a:r>
          <a:r>
            <a:rPr lang="ar-SA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ة</a:t>
          </a:r>
          <a:endParaRPr lang="en-US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1556681" y="2520053"/>
        <a:ext cx="1466946" cy="711342"/>
      </dsp:txXfrm>
    </dsp:sp>
    <dsp:sp modelId="{A244B8D2-CBC2-C145-95FC-34A928E52E5E}">
      <dsp:nvSpPr>
        <dsp:cNvPr id="0" name=""/>
        <dsp:cNvSpPr/>
      </dsp:nvSpPr>
      <dsp:spPr>
        <a:xfrm rot="14523624">
          <a:off x="587237" y="2292505"/>
          <a:ext cx="129014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290141" y="13337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200054" y="2273588"/>
        <a:ext cx="64507" cy="64507"/>
      </dsp:txXfrm>
    </dsp:sp>
    <dsp:sp modelId="{3FDE103A-3E62-7B40-9F4E-5347CE3A0178}">
      <dsp:nvSpPr>
        <dsp:cNvPr id="0" name=""/>
        <dsp:cNvSpPr/>
      </dsp:nvSpPr>
      <dsp:spPr>
        <a:xfrm>
          <a:off x="5403" y="1412708"/>
          <a:ext cx="924663" cy="646502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العدّ السريع</a:t>
          </a:r>
        </a:p>
      </dsp:txBody>
      <dsp:txXfrm>
        <a:off x="24338" y="1431643"/>
        <a:ext cx="886793" cy="608632"/>
      </dsp:txXfrm>
    </dsp:sp>
    <dsp:sp modelId="{9416E495-0EF4-914D-A5C1-F034350C6F19}">
      <dsp:nvSpPr>
        <dsp:cNvPr id="0" name=""/>
        <dsp:cNvSpPr/>
      </dsp:nvSpPr>
      <dsp:spPr>
        <a:xfrm rot="12728977">
          <a:off x="875327" y="2672426"/>
          <a:ext cx="71396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13961" y="13337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214459" y="2667915"/>
        <a:ext cx="35698" cy="35698"/>
      </dsp:txXfrm>
    </dsp:sp>
    <dsp:sp modelId="{E320FE9C-EFE5-EB47-80FE-F5DC753FAE08}">
      <dsp:nvSpPr>
        <dsp:cNvPr id="0" name=""/>
        <dsp:cNvSpPr/>
      </dsp:nvSpPr>
      <dsp:spPr>
        <a:xfrm>
          <a:off x="5403" y="2172551"/>
          <a:ext cx="924663" cy="646502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التعداد المصغّر</a:t>
          </a:r>
          <a:endParaRPr lang="en-LB" sz="1600" kern="1200" dirty="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38" y="2191486"/>
        <a:ext cx="886793" cy="608632"/>
      </dsp:txXfrm>
    </dsp:sp>
    <dsp:sp modelId="{2DE31964-78B5-FD4A-8313-8CAD21C201FB}">
      <dsp:nvSpPr>
        <dsp:cNvPr id="0" name=""/>
        <dsp:cNvSpPr/>
      </dsp:nvSpPr>
      <dsp:spPr>
        <a:xfrm rot="8871023">
          <a:off x="875327" y="3052348"/>
          <a:ext cx="71396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713961" y="13337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214459" y="3047836"/>
        <a:ext cx="35698" cy="35698"/>
      </dsp:txXfrm>
    </dsp:sp>
    <dsp:sp modelId="{A3CE1318-E1C1-F94D-8071-9DD849114893}">
      <dsp:nvSpPr>
        <dsp:cNvPr id="0" name=""/>
        <dsp:cNvSpPr/>
      </dsp:nvSpPr>
      <dsp:spPr>
        <a:xfrm>
          <a:off x="5403" y="2932395"/>
          <a:ext cx="924663" cy="646502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النمذجة الإحصائية</a:t>
          </a:r>
          <a:endParaRPr lang="en-LB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4338" y="2951330"/>
        <a:ext cx="886793" cy="608632"/>
      </dsp:txXfrm>
    </dsp:sp>
    <dsp:sp modelId="{12C59517-2E33-C84E-BE46-B15203DEB24E}">
      <dsp:nvSpPr>
        <dsp:cNvPr id="0" name=""/>
        <dsp:cNvSpPr/>
      </dsp:nvSpPr>
      <dsp:spPr>
        <a:xfrm rot="7076376">
          <a:off x="587237" y="3432270"/>
          <a:ext cx="1290141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290141" y="13337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dash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 rot="10800000">
        <a:off x="1200054" y="3413354"/>
        <a:ext cx="64507" cy="64507"/>
      </dsp:txXfrm>
    </dsp:sp>
    <dsp:sp modelId="{003589F1-AC28-AC4F-A873-8ED45AB98C0C}">
      <dsp:nvSpPr>
        <dsp:cNvPr id="0" name=""/>
        <dsp:cNvSpPr/>
      </dsp:nvSpPr>
      <dsp:spPr>
        <a:xfrm>
          <a:off x="5403" y="3692238"/>
          <a:ext cx="924663" cy="646502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2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6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صور الأقمار الاصطناعية </a:t>
          </a:r>
          <a:endParaRPr lang="en-LB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4338" y="3711173"/>
        <a:ext cx="886793" cy="608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scwa.org/tools/census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unstats.un.org/unsd/demographic-social/meetings/2024/egm-20240904/p&amp;r-rev4-draft-20240809.pd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unstats.un.org/unsd/demographic-social/publication/handbook-registers-phc.pdf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223" y="1349366"/>
            <a:ext cx="8933796" cy="1342948"/>
          </a:xfrm>
        </p:spPr>
        <p:txBody>
          <a:bodyPr>
            <a:normAutofit fontScale="90000"/>
          </a:bodyPr>
          <a:lstStyle/>
          <a:p>
            <a:pPr>
              <a:lnSpc>
                <a:spcPts val="1800"/>
              </a:lnSpc>
              <a:spcAft>
                <a:spcPts val="1000"/>
              </a:spcAft>
              <a:tabLst>
                <a:tab pos="2971800" algn="ctr"/>
                <a:tab pos="5219700" algn="l"/>
              </a:tabLst>
            </a:pPr>
            <a:r>
              <a:rPr lang="ar-SA" sz="3300" b="1" dirty="0">
                <a:effectLst/>
                <a:ea typeface="Calibri" panose="020F0502020204030204" pitchFamily="34" charset="0"/>
              </a:rPr>
              <a:t>ورشة العمل الإقليمية التشاورية بشأن تعداد السكان والمساكن:</a:t>
            </a:r>
            <a:br>
              <a:rPr lang="en-US" sz="3300" b="1" dirty="0">
                <a:effectLst/>
                <a:ea typeface="Calibri" panose="020F0502020204030204" pitchFamily="34" charset="0"/>
              </a:rPr>
            </a:br>
            <a:br>
              <a:rPr lang="en-US" sz="3300" b="1" dirty="0">
                <a:effectLst/>
                <a:ea typeface="Calibri" panose="020F0502020204030204" pitchFamily="34" charset="0"/>
              </a:rPr>
            </a:br>
            <a:r>
              <a:rPr lang="ar-LB" sz="3300" b="1" dirty="0">
                <a:effectLst/>
                <a:ea typeface="Calibri" panose="020F0502020204030204" pitchFamily="34" charset="0"/>
              </a:rPr>
              <a:t>التخطيط لجولة تعدادات 2030</a:t>
            </a:r>
            <a:br>
              <a:rPr lang="ar-LB" sz="3200" dirty="0">
                <a:effectLst/>
                <a:ea typeface="Calibri" panose="020F0502020204030204" pitchFamily="34" charset="0"/>
              </a:rPr>
            </a:br>
            <a:br>
              <a:rPr lang="ar-LB" sz="3200" dirty="0">
                <a:effectLst/>
                <a:ea typeface="Calibri" panose="020F0502020204030204" pitchFamily="34" charset="0"/>
              </a:rPr>
            </a:br>
            <a:r>
              <a:rPr lang="ar-LB" sz="2200" dirty="0">
                <a:effectLst/>
                <a:ea typeface="Calibri" panose="020F0502020204030204" pitchFamily="34" charset="0"/>
              </a:rPr>
              <a:t>29-30 نيسان/ابريل 2025</a:t>
            </a:r>
            <a:br>
              <a:rPr lang="en-US" sz="2200" dirty="0">
                <a:effectLst/>
                <a:ea typeface="Calibri" panose="020F0502020204030204" pitchFamily="34" charset="0"/>
              </a:rPr>
            </a:br>
            <a:endParaRPr lang="en-US" sz="2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577" y="3315854"/>
            <a:ext cx="8936846" cy="632415"/>
          </a:xfrm>
        </p:spPr>
        <p:txBody>
          <a:bodyPr/>
          <a:lstStyle/>
          <a:p>
            <a:pPr>
              <a:lnSpc>
                <a:spcPct val="100000"/>
              </a:lnSpc>
              <a:tabLst>
                <a:tab pos="2971800" algn="ctr"/>
                <a:tab pos="5219700" algn="l"/>
              </a:tabLst>
            </a:pPr>
            <a:r>
              <a:rPr lang="ar-SA" sz="2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اجراء التعدادات في البلدان العربية جولة 2020 والتخطيط لجولة 2030</a:t>
            </a:r>
            <a:r>
              <a:rPr lang="ar-SA" sz="2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نظرة عامة والقضايا المستجدة</a:t>
            </a:r>
            <a:endParaRPr lang="en-US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5879F8-9DD2-4647-9F23-7E56185DF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29720"/>
            <a:ext cx="11053313" cy="850393"/>
          </a:xfrm>
        </p:spPr>
        <p:txBody>
          <a:bodyPr/>
          <a:lstStyle/>
          <a:p>
            <a:pPr rtl="0"/>
            <a:r>
              <a:rPr lang="ar-LB" sz="3200" dirty="0"/>
              <a:t>دورالاسكوا بدعم أعمال التعدادات</a:t>
            </a:r>
            <a:endParaRPr lang="en-LB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39760-80F6-4338-8856-D43C133D3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713" y="2109825"/>
            <a:ext cx="10074135" cy="4658723"/>
          </a:xfrm>
        </p:spPr>
        <p:txBody>
          <a:bodyPr/>
          <a:lstStyle/>
          <a:p>
            <a:pPr marR="0" lvl="0" algn="r" rtl="1"/>
            <a:r>
              <a:rPr lang="ar-LB" sz="2500" b="1" dirty="0">
                <a:ea typeface="Times New Roman" panose="02020603050405020304" pitchFamily="18" charset="0"/>
              </a:rPr>
              <a:t>قامت الاسكوا بدعم أعمال التعدادات في جولة 2020:</a:t>
            </a:r>
          </a:p>
          <a:p>
            <a:pPr marL="457200" marR="0" lvl="0" indent="-457200" algn="r" rtl="1">
              <a:buFontTx/>
              <a:buChar char="-"/>
            </a:pPr>
            <a:r>
              <a:rPr lang="ar-LB" sz="2500" dirty="0">
                <a:effectLst/>
                <a:ea typeface="Times New Roman" panose="02020603050405020304" pitchFamily="18" charset="0"/>
              </a:rPr>
              <a:t>- ت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نسيق التعاون الإقليمي</a:t>
            </a:r>
            <a:r>
              <a:rPr lang="ar-LB" sz="2500" dirty="0">
                <a:ea typeface="Times New Roman" panose="02020603050405020304" pitchFamily="18" charset="0"/>
              </a:rPr>
              <a:t> والدولي: </a:t>
            </a:r>
          </a:p>
          <a:p>
            <a:pPr marL="457200" marR="0" lvl="0" indent="-457200" algn="r" rtl="1">
              <a:buFontTx/>
              <a:buChar char="-"/>
            </a:pPr>
            <a:r>
              <a:rPr lang="en-US" sz="2500" dirty="0">
                <a:effectLst/>
                <a:ea typeface="Times New Roman" panose="02020603050405020304" pitchFamily="18" charset="0"/>
              </a:rPr>
              <a:t>- 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إنتاج وترجمة المواد المعرفية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: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457200" marR="0" lvl="0" indent="-457200" algn="r" rtl="1">
              <a:buFontTx/>
              <a:buChar char="-"/>
            </a:pPr>
            <a:r>
              <a:rPr lang="ar-LB" sz="2500" dirty="0">
                <a:ea typeface="Times New Roman" panose="02020603050405020304" pitchFamily="18" charset="0"/>
              </a:rPr>
              <a:t>-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تنمية القدرات الإحصائية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: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457200" marR="0" lvl="0" indent="-457200" algn="r" rtl="1">
              <a:buFontTx/>
              <a:buChar char="-"/>
            </a:pPr>
            <a:r>
              <a:rPr lang="ar-LB" sz="2500" dirty="0">
                <a:effectLst/>
                <a:ea typeface="Times New Roman" panose="02020603050405020304" pitchFamily="18" charset="0"/>
              </a:rPr>
              <a:t>-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تبادل الخبرات والممارسات الجيدة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 وتنسق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وتوفير أجهزة لدعم جمع البيانات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.</a:t>
            </a:r>
            <a:endParaRPr lang="ar-LB" sz="2500" dirty="0">
              <a:effectLst/>
              <a:ea typeface="Times New Roman" panose="02020603050405020304" pitchFamily="18" charset="0"/>
            </a:endParaRPr>
          </a:p>
          <a:p>
            <a:pPr marR="0" lvl="0" algn="r" rtl="1"/>
            <a:r>
              <a:rPr lang="ar-LB" sz="2500" dirty="0">
                <a:ea typeface="Times New Roman" panose="02020603050405020304" pitchFamily="18" charset="0"/>
              </a:rPr>
              <a:t>     - إ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طلاق قاعدة معرفية 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 : 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https://www.unescwa.org/tools/census</a:t>
            </a:r>
            <a:endParaRPr lang="ar-LB" sz="2500" dirty="0">
              <a:solidFill>
                <a:schemeClr val="tx2">
                  <a:lumMod val="60000"/>
                  <a:lumOff val="40000"/>
                </a:schemeClr>
              </a:solidFill>
              <a:ea typeface="Times New Roman" panose="02020603050405020304" pitchFamily="18" charset="0"/>
            </a:endParaRPr>
          </a:p>
          <a:p>
            <a:pPr marR="0" lvl="0" algn="r" rtl="1"/>
            <a:endParaRPr lang="ar-LB" sz="25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2293026-C888-1B20-CADF-3C31CB25BBE6}"/>
              </a:ext>
            </a:extLst>
          </p:cNvPr>
          <p:cNvSpPr txBox="1">
            <a:spLocks/>
          </p:cNvSpPr>
          <p:nvPr/>
        </p:nvSpPr>
        <p:spPr>
          <a:xfrm>
            <a:off x="8762495" y="2428307"/>
            <a:ext cx="3429505" cy="3245818"/>
          </a:xfrm>
          <a:prstGeom prst="rect">
            <a:avLst/>
          </a:prstGeom>
        </p:spPr>
        <p:txBody>
          <a:bodyPr tIns="45720" bIns="45720" anchor="ctr">
            <a:noAutofit/>
          </a:bodyPr>
          <a:lstStyle>
            <a:lvl1pPr algn="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algn="ctr"/>
            <a:endParaRPr lang="ar-LB" sz="4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2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0ACC-1DD8-D67F-309B-41B359C59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36" y="3056393"/>
            <a:ext cx="8025181" cy="195658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ar-LB" dirty="0"/>
              <a:t>مستقبل التعدادات في جولة عام 2030 في البلدان العربية: التقدُّم المُحرَز وسُبُل المضي قُدُماً</a:t>
            </a:r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2105790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FB123C1-A84A-C3AF-2427-95B4DC5E3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ar-LB" dirty="0"/>
              <a:t>سيناريوهات التعدادات لجولة عام 2030 </a:t>
            </a:r>
            <a:endParaRPr lang="en-L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56212C-82C2-DABA-817E-292AA6E0B5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3405487"/>
              </p:ext>
            </p:extLst>
          </p:nvPr>
        </p:nvGraphicFramePr>
        <p:xfrm>
          <a:off x="339033" y="2136913"/>
          <a:ext cx="11513932" cy="5098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6FBCC91-2573-DECF-7CAC-F13D71C6F191}"/>
              </a:ext>
            </a:extLst>
          </p:cNvPr>
          <p:cNvSpPr txBox="1"/>
          <p:nvPr/>
        </p:nvSpPr>
        <p:spPr>
          <a:xfrm rot="2506797">
            <a:off x="9962708" y="296981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نعم</a:t>
            </a:r>
            <a:endParaRPr lang="en-LB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65D9D1-9BDC-AA30-A1FC-2899478D36CA}"/>
              </a:ext>
            </a:extLst>
          </p:cNvPr>
          <p:cNvSpPr txBox="1"/>
          <p:nvPr/>
        </p:nvSpPr>
        <p:spPr>
          <a:xfrm rot="2506797">
            <a:off x="7834781" y="338802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نعم</a:t>
            </a:r>
            <a:endParaRPr lang="en-LB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C8EC1E-4E87-952D-D688-077CF2A49F03}"/>
              </a:ext>
            </a:extLst>
          </p:cNvPr>
          <p:cNvSpPr txBox="1"/>
          <p:nvPr/>
        </p:nvSpPr>
        <p:spPr>
          <a:xfrm rot="2506797">
            <a:off x="5726130" y="382396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نعم</a:t>
            </a:r>
            <a:endParaRPr lang="en-LB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A9618D-983A-D1C8-87FA-7015BF18E34E}"/>
              </a:ext>
            </a:extLst>
          </p:cNvPr>
          <p:cNvSpPr txBox="1"/>
          <p:nvPr/>
        </p:nvSpPr>
        <p:spPr>
          <a:xfrm>
            <a:off x="3528735" y="443356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نعم</a:t>
            </a:r>
            <a:endParaRPr lang="en-LB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109F97-73EF-75E5-6167-764E195A1E13}"/>
              </a:ext>
            </a:extLst>
          </p:cNvPr>
          <p:cNvSpPr txBox="1"/>
          <p:nvPr/>
        </p:nvSpPr>
        <p:spPr>
          <a:xfrm rot="19979572">
            <a:off x="9829457" y="3636886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200" dirty="0">
                <a:solidFill>
                  <a:srgbClr val="D35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لا/جزئي</a:t>
            </a:r>
            <a:endParaRPr lang="en-LB" sz="1200" dirty="0">
              <a:solidFill>
                <a:srgbClr val="D35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48C926-9538-7E73-3747-CCA447F28C28}"/>
              </a:ext>
            </a:extLst>
          </p:cNvPr>
          <p:cNvSpPr txBox="1"/>
          <p:nvPr/>
        </p:nvSpPr>
        <p:spPr>
          <a:xfrm rot="19591365">
            <a:off x="7880410" y="406691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rgbClr val="D35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</a:t>
            </a:r>
            <a:endParaRPr lang="en-LB" dirty="0">
              <a:solidFill>
                <a:srgbClr val="D35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F60314-C902-9A14-52C4-4A705CA9E8E8}"/>
              </a:ext>
            </a:extLst>
          </p:cNvPr>
          <p:cNvSpPr txBox="1"/>
          <p:nvPr/>
        </p:nvSpPr>
        <p:spPr>
          <a:xfrm rot="19646714">
            <a:off x="5776625" y="448668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>
                <a:solidFill>
                  <a:srgbClr val="D35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</a:t>
            </a:r>
            <a:endParaRPr lang="en-LB" dirty="0">
              <a:solidFill>
                <a:srgbClr val="D35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61E801-761E-DC38-7849-BE565B4AAA94}"/>
              </a:ext>
            </a:extLst>
          </p:cNvPr>
          <p:cNvSpPr txBox="1"/>
          <p:nvPr/>
        </p:nvSpPr>
        <p:spPr>
          <a:xfrm>
            <a:off x="6066839" y="6055008"/>
            <a:ext cx="609805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sz="1100" u="sng" dirty="0">
                <a:latin typeface="Arial" panose="020B0604020202020204" pitchFamily="34" charset="0"/>
                <a:cs typeface="Arial" panose="020B0604020202020204" pitchFamily="34" charset="0"/>
              </a:rPr>
              <a:t>المصدر</a:t>
            </a:r>
            <a:r>
              <a:rPr lang="ar-LB" sz="1100" dirty="0">
                <a:latin typeface="Arial" panose="020B0604020202020204" pitchFamily="34" charset="0"/>
                <a:cs typeface="Arial" panose="020B0604020202020204" pitchFamily="34" charset="0"/>
              </a:rPr>
              <a:t>: تجميع الإسكوا.</a:t>
            </a:r>
          </a:p>
        </p:txBody>
      </p:sp>
    </p:spTree>
    <p:extLst>
      <p:ext uri="{BB962C8B-B14F-4D97-AF65-F5344CB8AC3E}">
        <p14:creationId xmlns:p14="http://schemas.microsoft.com/office/powerpoint/2010/main" val="1387171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CD746A5-4558-4E93-D4FD-3B4218091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منهجية تعدادات البلدان العربية في جولة 2030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34A6FA-1302-3EA9-5A19-D110389FF52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069975" y="2176463"/>
          <a:ext cx="10309225" cy="348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449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6B98CC-8CAA-9E0F-1964-4BA6C2B3CE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مستقبل التعدادات: التقدم المحرز وسبل المضي قدما</a:t>
            </a:r>
            <a:endParaRPr lang="en-US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DD2000C-9918-4531-79B2-2A0766EC3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40051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5F83F4-F373-61B1-8543-187CA641D846}"/>
              </a:ext>
            </a:extLst>
          </p:cNvPr>
          <p:cNvSpPr/>
          <p:nvPr/>
        </p:nvSpPr>
        <p:spPr>
          <a:xfrm>
            <a:off x="4383157" y="3707296"/>
            <a:ext cx="1639955" cy="12945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تعدادات</a:t>
            </a:r>
          </a:p>
          <a:p>
            <a:pPr algn="ctr"/>
            <a:r>
              <a:rPr lang="ar-LB" dirty="0"/>
              <a:t>2030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7D4CBB-948E-AD6E-4D12-21B6785B344C}"/>
              </a:ext>
            </a:extLst>
          </p:cNvPr>
          <p:cNvSpPr/>
          <p:nvPr/>
        </p:nvSpPr>
        <p:spPr>
          <a:xfrm>
            <a:off x="1232453" y="2633876"/>
            <a:ext cx="1928190" cy="1172811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LB" dirty="0"/>
              <a:t>جولة 2020: التقدم المحرز</a:t>
            </a:r>
            <a:r>
              <a:rPr lang="en-US" dirty="0"/>
              <a:t>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14F9E76-D366-E1FB-1551-95B3F66EA0EF}"/>
              </a:ext>
            </a:extLst>
          </p:cNvPr>
          <p:cNvSpPr/>
          <p:nvPr/>
        </p:nvSpPr>
        <p:spPr>
          <a:xfrm>
            <a:off x="4144617" y="2168549"/>
            <a:ext cx="2219731" cy="1030283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تنمية  القدرات وتبادل الخبرات</a:t>
            </a:r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F079AC9-0633-1FE8-B4E3-D89BA3E4E96C}"/>
              </a:ext>
            </a:extLst>
          </p:cNvPr>
          <p:cNvCxnSpPr>
            <a:cxnSpLocks/>
          </p:cNvCxnSpPr>
          <p:nvPr/>
        </p:nvCxnSpPr>
        <p:spPr>
          <a:xfrm>
            <a:off x="3051313" y="3514708"/>
            <a:ext cx="1242392" cy="749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A67903FA-DB4D-0968-27D7-5BBDD801AC80}"/>
              </a:ext>
            </a:extLst>
          </p:cNvPr>
          <p:cNvSpPr/>
          <p:nvPr/>
        </p:nvSpPr>
        <p:spPr>
          <a:xfrm>
            <a:off x="8180173" y="2471098"/>
            <a:ext cx="1928190" cy="104361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تطوير المنهجيات</a:t>
            </a:r>
          </a:p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7E82FCD-A39D-9D64-FF68-F05316AC2DD2}"/>
              </a:ext>
            </a:extLst>
          </p:cNvPr>
          <p:cNvSpPr/>
          <p:nvPr/>
        </p:nvSpPr>
        <p:spPr>
          <a:xfrm>
            <a:off x="8189841" y="5154664"/>
            <a:ext cx="1928191" cy="877465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تعزيز استخدام التكنولوجيا والجغرافيا المكانية</a:t>
            </a:r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DE5EEFE-1D23-5ABB-16BA-4FB8792AEEEA}"/>
              </a:ext>
            </a:extLst>
          </p:cNvPr>
          <p:cNvSpPr/>
          <p:nvPr/>
        </p:nvSpPr>
        <p:spPr>
          <a:xfrm>
            <a:off x="4002159" y="5295981"/>
            <a:ext cx="2219737" cy="831156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ضمان الجودة والشفافية</a:t>
            </a:r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1805720-480E-084F-6036-EDC173A13F61}"/>
              </a:ext>
            </a:extLst>
          </p:cNvPr>
          <p:cNvCxnSpPr>
            <a:cxnSpLocks/>
          </p:cNvCxnSpPr>
          <p:nvPr/>
        </p:nvCxnSpPr>
        <p:spPr>
          <a:xfrm>
            <a:off x="5227983" y="3198832"/>
            <a:ext cx="0" cy="722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06DA1E5-DD33-6296-307A-F7D5264F49AF}"/>
              </a:ext>
            </a:extLst>
          </p:cNvPr>
          <p:cNvCxnSpPr>
            <a:stCxn id="31" idx="3"/>
          </p:cNvCxnSpPr>
          <p:nvPr/>
        </p:nvCxnSpPr>
        <p:spPr>
          <a:xfrm flipH="1">
            <a:off x="5874296" y="3361875"/>
            <a:ext cx="2588254" cy="749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A7DFE3E-4654-5070-0795-7520278D6545}"/>
              </a:ext>
            </a:extLst>
          </p:cNvPr>
          <p:cNvCxnSpPr>
            <a:cxnSpLocks/>
          </p:cNvCxnSpPr>
          <p:nvPr/>
        </p:nvCxnSpPr>
        <p:spPr>
          <a:xfrm flipH="1" flipV="1">
            <a:off x="5883965" y="4581939"/>
            <a:ext cx="2305877" cy="877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EB24107-7759-13CA-1CE7-9B1EA3431E6E}"/>
              </a:ext>
            </a:extLst>
          </p:cNvPr>
          <p:cNvCxnSpPr/>
          <p:nvPr/>
        </p:nvCxnSpPr>
        <p:spPr>
          <a:xfrm flipV="1">
            <a:off x="5019261" y="4870173"/>
            <a:ext cx="0" cy="363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65E3550-66CD-D81B-CC29-FE80879F1D99}"/>
              </a:ext>
            </a:extLst>
          </p:cNvPr>
          <p:cNvSpPr/>
          <p:nvPr/>
        </p:nvSpPr>
        <p:spPr>
          <a:xfrm>
            <a:off x="1232453" y="5295981"/>
            <a:ext cx="1659833" cy="8861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دور الاسكوا في التعدادات</a:t>
            </a:r>
            <a:endParaRPr lang="en-US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736F270-78DC-216E-5296-986CB746FC7A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2062370" y="3815086"/>
            <a:ext cx="0" cy="14808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0EE2194-5087-3EE9-130B-276C0348720C}"/>
              </a:ext>
            </a:extLst>
          </p:cNvPr>
          <p:cNvCxnSpPr/>
          <p:nvPr/>
        </p:nvCxnSpPr>
        <p:spPr>
          <a:xfrm flipH="1">
            <a:off x="2892286" y="4581939"/>
            <a:ext cx="1490871" cy="71404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B7830E05-3DD3-9E2A-8726-8516035A1EDC}"/>
              </a:ext>
            </a:extLst>
          </p:cNvPr>
          <p:cNvSpPr/>
          <p:nvPr/>
        </p:nvSpPr>
        <p:spPr>
          <a:xfrm>
            <a:off x="8343898" y="3921567"/>
            <a:ext cx="1785732" cy="755105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LB" dirty="0"/>
              <a:t>التعاون البيني والدولي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55A59-DD62-FCDA-DA86-14F760417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2E2F8-C9D4-C4F2-09CE-ED5AFA3EE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36" y="3056393"/>
            <a:ext cx="8025181" cy="1956585"/>
          </a:xfrm>
        </p:spPr>
        <p:txBody>
          <a:bodyPr>
            <a:normAutofit fontScale="90000"/>
          </a:bodyPr>
          <a:lstStyle/>
          <a:p>
            <a:pPr algn="ctr">
              <a:buClr>
                <a:schemeClr val="tx1"/>
              </a:buClr>
            </a:pPr>
            <a:r>
              <a:rPr lang="ar-LB" dirty="0">
                <a:ea typeface="Arial Unicode MS" panose="020B0604020202020204" pitchFamily="34" charset="-128"/>
              </a:rPr>
              <a:t>4. </a:t>
            </a:r>
            <a:r>
              <a:rPr lang="ar-LB" sz="4400" dirty="0">
                <a:ea typeface="Arial Unicode MS" panose="020B0604020202020204" pitchFamily="34" charset="-128"/>
              </a:rPr>
              <a:t>مبادئ وتوصيات لتعدادات السكان      </a:t>
            </a:r>
            <a:br>
              <a:rPr lang="ar-LB" sz="4400" dirty="0">
                <a:ea typeface="Arial Unicode MS" panose="020B0604020202020204" pitchFamily="34" charset="-128"/>
              </a:rPr>
            </a:br>
            <a:r>
              <a:rPr lang="ar-LB" sz="4400" dirty="0">
                <a:ea typeface="Arial Unicode MS" panose="020B0604020202020204" pitchFamily="34" charset="-128"/>
              </a:rPr>
              <a:t>والمساكن – التنقيح 4</a:t>
            </a:r>
            <a:br>
              <a:rPr lang="en-US" sz="4400" dirty="0">
                <a:ea typeface="Arial Unicode MS" panose="020B0604020202020204" pitchFamily="34" charset="-128"/>
              </a:rPr>
            </a:br>
            <a:br>
              <a:rPr lang="en-US" sz="4400" dirty="0">
                <a:ea typeface="Arial Unicode MS" panose="020B0604020202020204" pitchFamily="34" charset="-128"/>
              </a:rPr>
            </a:br>
            <a:r>
              <a:rPr lang="en-US" sz="1800" dirty="0">
                <a:ea typeface="Arial Unicode MS" panose="020B0604020202020204" pitchFamily="34" charset="-128"/>
                <a:hlinkClick r:id="rId2"/>
              </a:rPr>
              <a:t>https://unstats.un.org/unsd/demographic-social/meetings/2024/egm-20240904/p&amp;r-rev4-draft-20240809.pdf</a:t>
            </a:r>
            <a:br>
              <a:rPr lang="en-US" sz="1800" dirty="0">
                <a:ea typeface="Arial Unicode MS" panose="020B0604020202020204" pitchFamily="34" charset="-128"/>
              </a:rPr>
            </a:br>
            <a:br>
              <a:rPr lang="ar-SA" sz="1800" dirty="0">
                <a:ea typeface="Arial Unicode MS" panose="020B0604020202020204" pitchFamily="34" charset="-128"/>
              </a:rPr>
            </a:br>
            <a:endParaRPr lang="en-US" sz="1800" dirty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2089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id="{37D90EF6-0AEE-C26C-2335-0ECE6F944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</p:spPr>
        <p:txBody>
          <a:bodyPr/>
          <a:lstStyle/>
          <a:p>
            <a:r>
              <a:rPr lang="ar-LB" b="1" dirty="0"/>
              <a:t>المحتويات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6493CC-6955-2D7F-DAC0-9C5A25620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74" y="2256183"/>
            <a:ext cx="9819861" cy="36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06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8BD6BE3-EAC1-60D3-01EA-3976340A2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57" y="914399"/>
            <a:ext cx="10101943" cy="484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3AE946-54E0-7539-3BD7-CE67A120F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75" y="1093303"/>
            <a:ext cx="10774016" cy="501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957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DFB6B3-FE50-BB22-DD01-7A855129C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077" y="924339"/>
            <a:ext cx="9074427" cy="197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08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616C6C3-76E5-D07A-92B6-08986739E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78853"/>
            <a:ext cx="11053313" cy="457201"/>
          </a:xfrm>
        </p:spPr>
        <p:txBody>
          <a:bodyPr/>
          <a:lstStyle/>
          <a:p>
            <a:r>
              <a:rPr lang="ar-LB" dirty="0"/>
              <a:t>مكوّنات العرض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6208-5077-D3A8-124F-FCD60E0B7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0195" y="2055092"/>
            <a:ext cx="10309115" cy="4082471"/>
          </a:xfrm>
        </p:spPr>
        <p:txBody>
          <a:bodyPr/>
          <a:lstStyle/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SA" sz="3000" dirty="0"/>
              <a:t>ال</a:t>
            </a:r>
            <a:r>
              <a:rPr lang="ar-LB" sz="3000" dirty="0"/>
              <a:t>مقدمة</a:t>
            </a:r>
          </a:p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LB" sz="3000" dirty="0"/>
              <a:t>جولة التعدادات لعام 2020 في المنطقة العربية: التحديات والحلول </a:t>
            </a:r>
            <a:endParaRPr lang="en-US" sz="3000" dirty="0"/>
          </a:p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SA" sz="3000" dirty="0">
                <a:effectLst/>
                <a:ea typeface="Arial Unicode MS" panose="020B0604020202020204" pitchFamily="34" charset="-128"/>
                <a:cs typeface="Arial" panose="020B0604020202020204" pitchFamily="34" charset="0"/>
              </a:rPr>
              <a:t>مستقبل التعدادات في جولة عام 2030 في البلدان العربية: التقدُّم المُحرَز وسُبُل المضي قُدُماً</a:t>
            </a:r>
            <a:endParaRPr lang="en-US" sz="3000" dirty="0">
              <a:effectLst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LB" sz="3000" dirty="0">
                <a:ea typeface="Arial Unicode MS" panose="020B0604020202020204" pitchFamily="34" charset="-128"/>
              </a:rPr>
              <a:t> مبادئ وتوصيات لتعدادات السكان والمساكن – التنقيح 4: لمحة عامة</a:t>
            </a:r>
            <a:endParaRPr lang="en-US" sz="3000" dirty="0">
              <a:ea typeface="Arial Unicode MS" panose="020B0604020202020204" pitchFamily="34" charset="-128"/>
            </a:endParaRPr>
          </a:p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LB" sz="3000" dirty="0">
                <a:ea typeface="Arial Unicode MS" panose="020B0604020202020204" pitchFamily="34" charset="-128"/>
              </a:rPr>
              <a:t>استخدام مصادر البيانات الإدارية لأغراض التعدادات</a:t>
            </a:r>
          </a:p>
          <a:p>
            <a:pPr marL="571500" indent="-571500">
              <a:buClr>
                <a:schemeClr val="tx1"/>
              </a:buClr>
              <a:buFont typeface="+mj-lt"/>
              <a:buAutoNum type="arabicPeriod"/>
            </a:pPr>
            <a:r>
              <a:rPr lang="ar-LB" sz="3000" dirty="0">
                <a:ea typeface="Arial Unicode MS" panose="020B0604020202020204" pitchFamily="34" charset="-128"/>
              </a:rPr>
              <a:t>الخلاصة والتوصيات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endParaRPr lang="ar-LB" sz="3200" dirty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531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0ACC-1DD8-D67F-309B-41B359C59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36" y="3056393"/>
            <a:ext cx="8025181" cy="1956585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ar-LB" sz="4400" dirty="0">
                <a:ea typeface="Arial Unicode MS" panose="020B0604020202020204" pitchFamily="34" charset="-128"/>
              </a:rPr>
              <a:t>5. استخدام مصادر البيانات الإدارية للتعدادات</a:t>
            </a:r>
          </a:p>
        </p:txBody>
      </p:sp>
    </p:spTree>
    <p:extLst>
      <p:ext uri="{BB962C8B-B14F-4D97-AF65-F5344CB8AC3E}">
        <p14:creationId xmlns:p14="http://schemas.microsoft.com/office/powerpoint/2010/main" val="1849114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78308DD-B651-92C0-7EE9-848A1B68E1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 dirty="0"/>
              <a:t>التعدادات المرتكزة على السجلات الادارية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27F93-48E6-0AFA-DB76-E6A61301A7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https://unstats.un.org/unsd/demographic-social/publication/handbook-registers-phc.pdf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ar-LB" dirty="0">
                <a:solidFill>
                  <a:schemeClr val="tx2"/>
                </a:solidFill>
              </a:rPr>
              <a:t>الأمم المتحدة</a:t>
            </a:r>
          </a:p>
          <a:p>
            <a:r>
              <a:rPr lang="ar-LB" dirty="0">
                <a:solidFill>
                  <a:schemeClr val="tx2"/>
                </a:solidFill>
              </a:rPr>
              <a:t>اللجنة الاحصائية 2025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ar-LB" dirty="0">
                <a:solidFill>
                  <a:schemeClr val="tx2"/>
                </a:solidFill>
              </a:rPr>
              <a:t>دليل التعدادات السكانية وتعدادات المساكن القائمة على السجلات</a:t>
            </a:r>
          </a:p>
        </p:txBody>
      </p:sp>
    </p:spTree>
    <p:extLst>
      <p:ext uri="{BB962C8B-B14F-4D97-AF65-F5344CB8AC3E}">
        <p14:creationId xmlns:p14="http://schemas.microsoft.com/office/powerpoint/2010/main" val="1359452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SA" sz="3200" b="1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LB" sz="3200" b="1" dirty="0">
                <a:latin typeface="Sakkal Majalla" pitchFamily="2" charset="-78"/>
                <a:cs typeface="Sakkal Majalla" pitchFamily="2" charset="-78"/>
              </a:rPr>
              <a:t>الشروط المسبقة الانتقال الى التعدادات المرتكزة على السجلات </a:t>
            </a:r>
          </a:p>
          <a:p>
            <a:pPr algn="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44616" y="1669774"/>
            <a:ext cx="8442385" cy="4630442"/>
          </a:xfrm>
        </p:spPr>
        <p:txBody>
          <a:bodyPr/>
          <a:lstStyle/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(أ) </a:t>
            </a:r>
            <a:r>
              <a:rPr lang="ar-SA" altLang="en-US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رؤية لمشروع طويل المدى للمكتب الإحصائي لنظام إحصائي قائم على السجلا</a:t>
            </a:r>
            <a:r>
              <a:rPr lang="ar-LB" altLang="en-US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ت</a:t>
            </a: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؛</a:t>
            </a:r>
            <a:r>
              <a:rPr lang="en-US" altLang="en-US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en-US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(ب)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توفير إطار قانوني وتشريعي و</a:t>
            </a: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دعم حكومي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يسهل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مهام 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مالكي السجلات الإدارية بالتعاون مع إدارة التعداد والسماح لها </a:t>
            </a: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بالوصول إلى البيانات </a:t>
            </a:r>
            <a:endParaRPr lang="en-US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(ج) ينبغي مواءمة المفاهيم والتعاريف المستخدمة في مختلف السجلات (التصانيف والتعاريف الدولية)؛</a:t>
            </a:r>
            <a:endParaRPr lang="en-US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(د) توفر الرقم التعريفي الموحد لتسهيل الربط الصحيح للبيانات؛</a:t>
            </a:r>
            <a:endParaRPr lang="ar-SA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(ه) </a:t>
            </a:r>
            <a:r>
              <a:rPr lang="ar-SA" altLang="en-US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التعاون بين مكاتب الإحصاء الوطنية وأصحاب السجلات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؛ </a:t>
            </a:r>
            <a:endParaRPr lang="ar-LB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(و) المعرفة بالسجلات الادارية وطرق ضبط الجودة والاكتمال</a:t>
            </a:r>
            <a:r>
              <a:rPr lang="ar-SA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؛</a:t>
            </a:r>
            <a:endParaRPr lang="ar-LB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r>
              <a:rPr lang="ar-LB" sz="2400" b="1" spc="6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(ى) توفر اطر تنظيمية: انتظام تدفق البيانات، سريتها وتقنيات تدفقها.</a:t>
            </a:r>
            <a:endParaRPr lang="en-US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endParaRPr lang="ar-LB" sz="2400" b="1" spc="6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  <a:p>
            <a:pPr lvl="1" indent="0">
              <a:buNone/>
            </a:pPr>
            <a:endParaRPr lang="ar-LB" dirty="0">
              <a:solidFill>
                <a:schemeClr val="tx2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CDCFB6-8F7B-C068-52C3-97832374F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936" y="102921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86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5F290-B935-7FA7-D4AC-6619F5383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F3644-935A-CE3D-83D6-C0E5F2B97A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36" y="3056393"/>
            <a:ext cx="8025181" cy="1956585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ar-LB" dirty="0">
                <a:ea typeface="Arial Unicode MS" panose="020B0604020202020204" pitchFamily="34" charset="-128"/>
              </a:rPr>
              <a:t>6. الخلاصة والتوصيات</a:t>
            </a:r>
          </a:p>
        </p:txBody>
      </p:sp>
    </p:spTree>
    <p:extLst>
      <p:ext uri="{BB962C8B-B14F-4D97-AF65-F5344CB8AC3E}">
        <p14:creationId xmlns:p14="http://schemas.microsoft.com/office/powerpoint/2010/main" val="2670063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5879F8-9DD2-4647-9F23-7E56185DF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29720"/>
            <a:ext cx="11053313" cy="850393"/>
          </a:xfrm>
        </p:spPr>
        <p:txBody>
          <a:bodyPr/>
          <a:lstStyle/>
          <a:p>
            <a:r>
              <a:rPr lang="ar-LB" sz="3200" dirty="0"/>
              <a:t>توصيات موجهة للبلدان العربية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39760-80F6-4338-8856-D43C133D3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8149" y="1898374"/>
            <a:ext cx="11315700" cy="4790661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ar-LB" sz="2500" dirty="0"/>
              <a:t>الاستمرار في الاستثمار في التكنولوجيا الحديثة وتوسيع استخدامها في كافة مراحل التعداد لضمان جمع بيانات دقيقة وفعّالة.</a:t>
            </a:r>
            <a:endParaRPr lang="en-US" sz="2500" dirty="0"/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ar-LB" sz="2500" dirty="0"/>
              <a:t>تبنّي استراتيجيات مالية وفنية مبتكرة لتجاوز التحديات القائمة، بما في ذلك اعتماد المنهجيات المختلطة بما يتوافق مع الاحتياجات الوطنية والمعايير الدولية.</a:t>
            </a: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ar-LB" sz="2500" dirty="0"/>
              <a:t>التركيز على برامج تنمية القدرات وتدريب الكوادر الوطنية لضمان استعدادها الكامل لتنفيذ التعدادات القادمة باستخدام أحدث المنهجيات والتقنيات.</a:t>
            </a: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ar-LB" sz="2500" dirty="0"/>
              <a:t>العمل على نشر بيانات التعداد، بما فيها عيّنة من البيانات الجزئية المعالَجة، وإتاحتها للاستخدام على جميع المستويات.</a:t>
            </a:r>
          </a:p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en-US" sz="25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2293026-C888-1B20-CADF-3C31CB25BBE6}"/>
              </a:ext>
            </a:extLst>
          </p:cNvPr>
          <p:cNvSpPr txBox="1">
            <a:spLocks/>
          </p:cNvSpPr>
          <p:nvPr/>
        </p:nvSpPr>
        <p:spPr>
          <a:xfrm>
            <a:off x="8762495" y="2428307"/>
            <a:ext cx="3429505" cy="3245818"/>
          </a:xfrm>
          <a:prstGeom prst="rect">
            <a:avLst/>
          </a:prstGeom>
        </p:spPr>
        <p:txBody>
          <a:bodyPr tIns="45720" bIns="45720" anchor="ctr">
            <a:noAutofit/>
          </a:bodyPr>
          <a:lstStyle>
            <a:lvl1pPr algn="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algn="ctr"/>
            <a:endParaRPr lang="ar-LB" sz="4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66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E76EDC6-F43A-ED10-CBFE-71CE6D1D9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دور الاسكوا في جولة تعدادات 2030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23496-2ABB-45FF-3D55-6B87EC594E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ar-LB" sz="2500" b="1" dirty="0"/>
          </a:p>
          <a:p>
            <a:r>
              <a:rPr lang="ar-LB" sz="2500" b="1" dirty="0"/>
              <a:t>بجهد اقليمي ودولي منسق، ستستمر الاسكوا في مواصلة العمل لضمان استمرار النجاح المحقَّق في جولة عام 2020 وسدّ الفجوات لضمان تحقيق أفضل النتائج في جولة عام 2030</a:t>
            </a:r>
            <a:r>
              <a:rPr lang="ar-LB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2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41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شكرًا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D357A1-3877-9A47-91A3-26390DF1A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451251"/>
            <a:ext cx="11053313" cy="758953"/>
          </a:xfrm>
        </p:spPr>
        <p:txBody>
          <a:bodyPr/>
          <a:lstStyle/>
          <a:p>
            <a:pPr marL="914400" indent="-914400">
              <a:buClr>
                <a:schemeClr val="bg1"/>
              </a:buClr>
              <a:buFont typeface="+mj-lt"/>
              <a:buAutoNum type="arabicPeriod"/>
            </a:pPr>
            <a:r>
              <a:rPr lang="ar-LB" sz="4800" dirty="0">
                <a:effectLst/>
                <a:latin typeface="Arial Bold" panose="020B07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المقدمة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24BB3-95C2-439C-A8C9-13AF0FDB8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2" y="1922771"/>
            <a:ext cx="10995091" cy="4330248"/>
          </a:xfrm>
        </p:spPr>
        <p:txBody>
          <a:bodyPr/>
          <a:lstStyle/>
          <a:p>
            <a:pPr marL="457200" indent="-457200" algn="just">
              <a:buClrTx/>
              <a:buFont typeface="Wingdings" panose="05000000000000000000" pitchFamily="2" charset="2"/>
              <a:buChar char="v"/>
            </a:pPr>
            <a:r>
              <a:rPr lang="ar-LB" sz="2500" dirty="0"/>
              <a:t>من أكبر العمليات الإحصائية وأكثرها كلفة </a:t>
            </a:r>
          </a:p>
          <a:p>
            <a:pPr marL="457200" indent="-457200" algn="just">
              <a:buClrTx/>
              <a:buFont typeface="Wingdings" panose="05000000000000000000" pitchFamily="2" charset="2"/>
              <a:buChar char="v"/>
            </a:pPr>
            <a:r>
              <a:rPr lang="ar-LB" sz="2500" dirty="0"/>
              <a:t>يغطي كافة السكان والمساكن وخصائهم في تاريخ مرجعي محدد.</a:t>
            </a:r>
          </a:p>
          <a:p>
            <a:pPr marL="457200" indent="-457200" algn="just">
              <a:buClrTx/>
              <a:buFont typeface="Wingdings" panose="05000000000000000000" pitchFamily="2" charset="2"/>
              <a:buChar char="v"/>
            </a:pPr>
            <a:r>
              <a:rPr lang="ar-LB" sz="2500" dirty="0"/>
              <a:t>مخرجات التعداد تسهم في عمليات التخطيط والبحث وفي رصد أهداف التنمية المستدامة وتوفير معلومات لأكثر من 100 مؤشر</a:t>
            </a:r>
            <a:r>
              <a:rPr lang="en-US" sz="2500" dirty="0"/>
              <a:t>.</a:t>
            </a:r>
            <a:endParaRPr lang="ar-LB" sz="2500" dirty="0"/>
          </a:p>
          <a:p>
            <a:pPr marL="457200" indent="-457200" algn="just">
              <a:buClrTx/>
              <a:buFont typeface="Wingdings" panose="05000000000000000000" pitchFamily="2" charset="2"/>
              <a:buChar char="v"/>
            </a:pPr>
            <a:r>
              <a:rPr lang="ar-LB" sz="2500" dirty="0"/>
              <a:t>بمناسبة انتهاء جولة 2020 في نهاية هذا العام وابتداء جولة 2030: تقوم الإسكوا بعملية رصد للتقدم المحرز وسبل المضي قدمًا.</a:t>
            </a:r>
          </a:p>
          <a:p>
            <a:pPr marL="457200" indent="-457200" algn="just">
              <a:buClrTx/>
              <a:buFont typeface="Wingdings" panose="05000000000000000000" pitchFamily="2" charset="2"/>
              <a:buChar char="v"/>
            </a:pPr>
            <a:r>
              <a:rPr lang="ar-LB" sz="2500" dirty="0"/>
              <a:t>يستند الرصد على: - </a:t>
            </a:r>
            <a:r>
              <a:rPr lang="ar-LB" sz="2500" b="1" dirty="0"/>
              <a:t>معلومات الاسكوا </a:t>
            </a:r>
          </a:p>
          <a:p>
            <a:pPr algn="just">
              <a:buClrTx/>
            </a:pPr>
            <a:r>
              <a:rPr lang="ar-LB" sz="2500" dirty="0"/>
              <a:t>	- نتائج استبيان تم ارساله للبلدان العربية في شهر تموز/يوليو 2024، </a:t>
            </a:r>
            <a:r>
              <a:rPr lang="ar-LB" sz="2500" b="1" dirty="0"/>
              <a:t>الاستجابة</a:t>
            </a:r>
            <a:r>
              <a:rPr lang="ar-LB" sz="2500" dirty="0"/>
              <a:t>:  20 بلدا عربيا. </a:t>
            </a:r>
          </a:p>
        </p:txBody>
      </p:sp>
    </p:spTree>
    <p:extLst>
      <p:ext uri="{BB962C8B-B14F-4D97-AF65-F5344CB8AC3E}">
        <p14:creationId xmlns:p14="http://schemas.microsoft.com/office/powerpoint/2010/main" val="151800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0ACC-1DD8-D67F-309B-41B359C59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36" y="3056393"/>
            <a:ext cx="8025181" cy="1956585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ar-LB" dirty="0"/>
              <a:t>جولة التعدادات لعام 2020 في المنطقة العربية: التحديات والحلول</a:t>
            </a:r>
            <a:endParaRPr lang="en-LB" dirty="0"/>
          </a:p>
        </p:txBody>
      </p:sp>
    </p:spTree>
    <p:extLst>
      <p:ext uri="{BB962C8B-B14F-4D97-AF65-F5344CB8AC3E}">
        <p14:creationId xmlns:p14="http://schemas.microsoft.com/office/powerpoint/2010/main" val="9670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ECE91E5-485D-311B-0505-72001ED8EB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تطوّر عمليات إجراء تعدادات السكان والمساكن في البلدان العربية</a:t>
            </a:r>
          </a:p>
          <a:p>
            <a:endParaRPr lang="en-L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738114E-B334-0F24-CD8D-3C1874483F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8866365"/>
              </p:ext>
            </p:extLst>
          </p:nvPr>
        </p:nvGraphicFramePr>
        <p:xfrm>
          <a:off x="12699" y="1892301"/>
          <a:ext cx="11912601" cy="440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2E4BE4-D90A-88E4-3ECE-7EA8D905CC30}"/>
              </a:ext>
            </a:extLst>
          </p:cNvPr>
          <p:cNvSpPr txBox="1"/>
          <p:nvPr/>
        </p:nvSpPr>
        <p:spPr>
          <a:xfrm>
            <a:off x="5969000" y="6300217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sz="1100" u="sng" dirty="0">
                <a:latin typeface="Arial" panose="020B0604020202020204" pitchFamily="34" charset="0"/>
                <a:cs typeface="Arial" panose="020B0604020202020204" pitchFamily="34" charset="0"/>
              </a:rPr>
              <a:t>المصدر</a:t>
            </a:r>
            <a:r>
              <a:rPr lang="ar-LB" sz="1100" dirty="0">
                <a:latin typeface="Arial" panose="020B0604020202020204" pitchFamily="34" charset="0"/>
                <a:cs typeface="Arial" panose="020B0604020202020204" pitchFamily="34" charset="0"/>
              </a:rPr>
              <a:t>: حسابات الإسكوا.</a:t>
            </a:r>
          </a:p>
        </p:txBody>
      </p:sp>
    </p:spTree>
    <p:extLst>
      <p:ext uri="{BB962C8B-B14F-4D97-AF65-F5344CB8AC3E}">
        <p14:creationId xmlns:p14="http://schemas.microsoft.com/office/powerpoint/2010/main" val="5685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ECE91E5-485D-311B-0505-72001ED8EB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جولة تعداد السكان والمساكن لعام 2020 في المنطقة العربية</a:t>
            </a:r>
          </a:p>
          <a:p>
            <a:endParaRPr lang="en-LB" dirty="0"/>
          </a:p>
        </p:txBody>
      </p:sp>
      <p:pic>
        <p:nvPicPr>
          <p:cNvPr id="3" name="Picture 2" descr="A screenshot of a graph&#10;&#10;Description automatically generated">
            <a:extLst>
              <a:ext uri="{FF2B5EF4-FFF2-40B4-BE49-F238E27FC236}">
                <a16:creationId xmlns:a16="http://schemas.microsoft.com/office/drawing/2014/main" id="{5C7680FE-CB4F-BE6D-A27D-09091C1424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068"/>
          <a:stretch/>
        </p:blipFill>
        <p:spPr bwMode="auto">
          <a:xfrm>
            <a:off x="645044" y="1985962"/>
            <a:ext cx="10814774" cy="43142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E31187-D21C-3B65-83E8-D15DE3273455}"/>
              </a:ext>
            </a:extLst>
          </p:cNvPr>
          <p:cNvSpPr txBox="1"/>
          <p:nvPr/>
        </p:nvSpPr>
        <p:spPr>
          <a:xfrm>
            <a:off x="5969000" y="6300217"/>
            <a:ext cx="6096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sz="1100" u="sng" dirty="0">
                <a:latin typeface="Arial" panose="020B0604020202020204" pitchFamily="34" charset="0"/>
                <a:cs typeface="Arial" panose="020B0604020202020204" pitchFamily="34" charset="0"/>
              </a:rPr>
              <a:t>المصدر</a:t>
            </a:r>
            <a:r>
              <a:rPr lang="ar-LB" sz="1100" dirty="0">
                <a:latin typeface="Arial" panose="020B0604020202020204" pitchFamily="34" charset="0"/>
                <a:cs typeface="Arial" panose="020B0604020202020204" pitchFamily="34" charset="0"/>
              </a:rPr>
              <a:t>: حسابات الإسكوا.</a:t>
            </a:r>
          </a:p>
        </p:txBody>
      </p:sp>
    </p:spTree>
    <p:extLst>
      <p:ext uri="{BB962C8B-B14F-4D97-AF65-F5344CB8AC3E}">
        <p14:creationId xmlns:p14="http://schemas.microsoft.com/office/powerpoint/2010/main" val="171474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5879F8-9DD2-4647-9F23-7E56185DF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29720"/>
            <a:ext cx="11053313" cy="850393"/>
          </a:xfrm>
        </p:spPr>
        <p:txBody>
          <a:bodyPr/>
          <a:lstStyle/>
          <a:p>
            <a:r>
              <a:rPr lang="ar-LB" sz="3200" dirty="0"/>
              <a:t>أبرز التحديات التي واجهت البلدان في التخطيط لجولة عام 2020 وإجرائها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2293026-C888-1B20-CADF-3C31CB25BBE6}"/>
              </a:ext>
            </a:extLst>
          </p:cNvPr>
          <p:cNvSpPr txBox="1">
            <a:spLocks/>
          </p:cNvSpPr>
          <p:nvPr/>
        </p:nvSpPr>
        <p:spPr>
          <a:xfrm>
            <a:off x="8762495" y="2428307"/>
            <a:ext cx="3429505" cy="3245818"/>
          </a:xfrm>
          <a:prstGeom prst="rect">
            <a:avLst/>
          </a:prstGeom>
        </p:spPr>
        <p:txBody>
          <a:bodyPr tIns="45720" bIns="45720" anchor="ctr">
            <a:noAutofit/>
          </a:bodyPr>
          <a:lstStyle>
            <a:lvl1pPr algn="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algn="ctr"/>
            <a:endParaRPr lang="ar-LB" sz="40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DAE77C8-9604-B27C-53CD-63989D1908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7008376"/>
              </p:ext>
            </p:extLst>
          </p:nvPr>
        </p:nvGraphicFramePr>
        <p:xfrm>
          <a:off x="6757989" y="2413451"/>
          <a:ext cx="5233987" cy="324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57E003-CBAE-0C32-7925-813CE7D98812}"/>
              </a:ext>
            </a:extLst>
          </p:cNvPr>
          <p:cNvSpPr txBox="1"/>
          <p:nvPr/>
        </p:nvSpPr>
        <p:spPr>
          <a:xfrm>
            <a:off x="8979600" y="6312910"/>
            <a:ext cx="306228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sz="1100" u="sng" dirty="0">
                <a:latin typeface="Arial" panose="020B0604020202020204" pitchFamily="34" charset="0"/>
                <a:cs typeface="Arial" panose="020B0604020202020204" pitchFamily="34" charset="0"/>
              </a:rPr>
              <a:t>المصدر</a:t>
            </a:r>
            <a:r>
              <a:rPr lang="ar-LB" sz="1100" dirty="0">
                <a:latin typeface="Arial" panose="020B0604020202020204" pitchFamily="34" charset="0"/>
                <a:cs typeface="Arial" panose="020B0604020202020204" pitchFamily="34" charset="0"/>
              </a:rPr>
              <a:t>: حسابات الإسكوا استناداً إلى مسح شعبة الإحصاءات في الأمم المتحدة بشأن جولة تعدادات السكان والمساكن لعام 2020.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1000-000005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7326542"/>
              </p:ext>
            </p:extLst>
          </p:nvPr>
        </p:nvGraphicFramePr>
        <p:xfrm>
          <a:off x="200024" y="2428307"/>
          <a:ext cx="6057902" cy="324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E53A171-40A8-8943-061D-BA30D763058D}"/>
              </a:ext>
            </a:extLst>
          </p:cNvPr>
          <p:cNvSpPr txBox="1"/>
          <p:nvPr/>
        </p:nvSpPr>
        <p:spPr>
          <a:xfrm>
            <a:off x="1385886" y="2044119"/>
            <a:ext cx="21788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أسباب تغيير تاريخ التعداد </a:t>
            </a:r>
            <a:endParaRPr lang="en-LB" u="sng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92E173-3A66-D3FA-2E46-08F3348516D4}"/>
              </a:ext>
            </a:extLst>
          </p:cNvPr>
          <p:cNvSpPr txBox="1"/>
          <p:nvPr/>
        </p:nvSpPr>
        <p:spPr>
          <a:xfrm>
            <a:off x="7747399" y="2058975"/>
            <a:ext cx="27646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914400" rtl="1" eaLnBrk="1" latinLnBrk="0" hangingPunct="1"/>
            <a:r>
              <a:rPr lang="ar-LB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التحديات التي تواجه عملية التخطيط </a:t>
            </a:r>
            <a:endParaRPr lang="en-LB" u="sng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7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8834104"/>
              </p:ext>
            </p:extLst>
          </p:nvPr>
        </p:nvGraphicFramePr>
        <p:xfrm>
          <a:off x="0" y="1846385"/>
          <a:ext cx="12191999" cy="4481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DE5879F8-9DD2-4647-9F23-7E56185DF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29720"/>
            <a:ext cx="11053313" cy="850393"/>
          </a:xfrm>
        </p:spPr>
        <p:txBody>
          <a:bodyPr/>
          <a:lstStyle/>
          <a:p>
            <a:r>
              <a:rPr lang="ar-LB" sz="3200" dirty="0"/>
              <a:t>إجراء تقييمٍ لبيانات التعداد ونشر تقرير عنه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2293026-C888-1B20-CADF-3C31CB25BBE6}"/>
              </a:ext>
            </a:extLst>
          </p:cNvPr>
          <p:cNvSpPr txBox="1">
            <a:spLocks/>
          </p:cNvSpPr>
          <p:nvPr/>
        </p:nvSpPr>
        <p:spPr>
          <a:xfrm>
            <a:off x="8762495" y="2428307"/>
            <a:ext cx="3429505" cy="3245818"/>
          </a:xfrm>
          <a:prstGeom prst="rect">
            <a:avLst/>
          </a:prstGeom>
        </p:spPr>
        <p:txBody>
          <a:bodyPr tIns="45720" bIns="45720" anchor="ctr">
            <a:noAutofit/>
          </a:bodyPr>
          <a:lstStyle>
            <a:lvl1pPr algn="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algn="ctr"/>
            <a:endParaRPr lang="ar-LB" sz="4000" b="1" u="sng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037474-E571-0FD6-B847-79F65F09ED18}"/>
              </a:ext>
            </a:extLst>
          </p:cNvPr>
          <p:cNvSpPr txBox="1"/>
          <p:nvPr/>
        </p:nvSpPr>
        <p:spPr>
          <a:xfrm>
            <a:off x="8166000" y="6341400"/>
            <a:ext cx="38560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spcBef>
                <a:spcPts val="600"/>
              </a:spcBef>
            </a:pPr>
            <a:r>
              <a:rPr lang="ar-SA" sz="1100" u="sng" dirty="0">
                <a:effectLst/>
                <a:latin typeface="Arial" panose="020B0604020202020204" pitchFamily="34" charset="0"/>
                <a:ea typeface="Helvetica" pitchFamily="2" charset="0"/>
                <a:cs typeface="Arial" panose="020B0604020202020204" pitchFamily="34" charset="0"/>
              </a:rPr>
              <a:t>المصدر: </a:t>
            </a:r>
            <a:r>
              <a:rPr lang="ar-SA" sz="1100" dirty="0">
                <a:effectLst/>
                <a:latin typeface="Arial" panose="020B0604020202020204" pitchFamily="34" charset="0"/>
                <a:ea typeface="Helvetica" pitchFamily="2" charset="0"/>
                <a:cs typeface="Arial" panose="020B0604020202020204" pitchFamily="34" charset="0"/>
              </a:rPr>
              <a:t>حسابات الإسكوا استناداً إلى مسح شعبة الإحصاءات في الأمم المتحدة بشأن جولة تعدادات السكان والمساكن لعام 2020. </a:t>
            </a:r>
          </a:p>
        </p:txBody>
      </p:sp>
    </p:spTree>
    <p:extLst>
      <p:ext uri="{BB962C8B-B14F-4D97-AF65-F5344CB8AC3E}">
        <p14:creationId xmlns:p14="http://schemas.microsoft.com/office/powerpoint/2010/main" val="2785137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0EC16F7-A4C8-8BAE-D610-4A472E87C5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التعدادات العربية في جولة 2020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9050C-10A6-E1F5-267E-F4F3CF342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934015"/>
            <a:ext cx="11841018" cy="4291294"/>
          </a:xfrm>
        </p:spPr>
        <p:txBody>
          <a:bodyPr/>
          <a:lstStyle/>
          <a:p>
            <a:pPr marL="342900" marR="0" lvl="0" indent="-342900" algn="r" rt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500" b="1" dirty="0">
                <a:ea typeface="Times New Roman" panose="02020603050405020304" pitchFamily="18" charset="0"/>
              </a:rPr>
              <a:t>ع</a:t>
            </a:r>
            <a:r>
              <a:rPr lang="ar-SA" sz="2500" b="1" dirty="0">
                <a:effectLst/>
                <a:ea typeface="Times New Roman" panose="02020603050405020304" pitchFamily="18" charset="0"/>
              </a:rPr>
              <a:t>د السكان في التعداد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: 80%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وفقاً لل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عد القانوني 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De-Jure</a:t>
            </a:r>
          </a:p>
          <a:p>
            <a:pPr marL="342900" marR="0" lvl="0" indent="-342900" algn="r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500" b="1" dirty="0">
                <a:effectLst/>
                <a:ea typeface="Times New Roman" panose="02020603050405020304" pitchFamily="18" charset="0"/>
              </a:rPr>
              <a:t>المعلومات الجغرافية المكانية للتعداد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: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الانتقال </a:t>
            </a:r>
            <a:r>
              <a:rPr lang="ar-LB" sz="2500" dirty="0">
                <a:ea typeface="Times New Roman" panose="02020603050405020304" pitchFamily="18" charset="0"/>
              </a:rPr>
              <a:t>ل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لخرائط الإلكترونية ونظام تحديد المواقع العالمي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 </a:t>
            </a:r>
            <a:endParaRPr lang="ar-LB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r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500" b="1" dirty="0">
                <a:ea typeface="Times New Roman" panose="02020603050405020304" pitchFamily="18" charset="0"/>
              </a:rPr>
              <a:t>طرق نشر بيانات التعداد</a:t>
            </a:r>
            <a:r>
              <a:rPr lang="en-US" sz="2500" b="1" dirty="0">
                <a:effectLst/>
                <a:ea typeface="Times New Roman" panose="02020603050405020304" pitchFamily="18" charset="0"/>
              </a:rPr>
              <a:t>:</a:t>
            </a:r>
            <a:r>
              <a:rPr lang="ar-LB" sz="2500" b="1" dirty="0">
                <a:ea typeface="Times New Roman" panose="02020603050405020304" pitchFamily="18" charset="0"/>
              </a:rPr>
              <a:t>  </a:t>
            </a:r>
          </a:p>
          <a:p>
            <a:pPr marR="0" lvl="0" algn="r">
              <a:buClr>
                <a:schemeClr val="tx1"/>
              </a:buClr>
            </a:pPr>
            <a:r>
              <a:rPr lang="ar-LB" sz="2500" b="1" dirty="0">
                <a:effectLst/>
                <a:ea typeface="Times New Roman" panose="02020603050405020304" pitchFamily="18" charset="0"/>
              </a:rPr>
              <a:t>        - </a:t>
            </a:r>
            <a:r>
              <a:rPr lang="ar-SA" sz="2500" b="1" dirty="0">
                <a:effectLst/>
                <a:ea typeface="Times New Roman" panose="02020603050405020304" pitchFamily="18" charset="0"/>
              </a:rPr>
              <a:t>قواعد بيانات تفاعلية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عبر الإنترنت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: 70%</a:t>
            </a:r>
          </a:p>
          <a:p>
            <a:pPr marR="0" lvl="0" algn="r" rtl="1">
              <a:buClr>
                <a:schemeClr val="tx1"/>
              </a:buClr>
            </a:pPr>
            <a:r>
              <a:rPr lang="ar-LB" sz="2500" dirty="0">
                <a:effectLst/>
                <a:ea typeface="Times New Roman" panose="02020603050405020304" pitchFamily="18" charset="0"/>
              </a:rPr>
              <a:t>        -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قائم على نظم المعلومات الجغرافية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 (GIS) </a:t>
            </a:r>
            <a:r>
              <a:rPr lang="ar-SA" sz="2500" dirty="0">
                <a:effectLst/>
                <a:ea typeface="Times New Roman" panose="02020603050405020304" pitchFamily="18" charset="0"/>
              </a:rPr>
              <a:t>وعلى الوي</a:t>
            </a:r>
            <a:r>
              <a:rPr lang="ar-LB" sz="2500" dirty="0">
                <a:effectLst/>
                <a:ea typeface="Times New Roman" panose="02020603050405020304" pitchFamily="18" charset="0"/>
              </a:rPr>
              <a:t>ب: 50%</a:t>
            </a:r>
            <a:r>
              <a:rPr lang="en-US" sz="25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LB" sz="2500" kern="0" dirty="0">
                <a:ea typeface="Calibri" panose="020F0502020204030204" pitchFamily="34" charset="0"/>
              </a:rPr>
              <a:t>- </a:t>
            </a:r>
            <a:r>
              <a:rPr lang="ar-LB" sz="2500" b="1" dirty="0"/>
              <a:t>نشر البيانات الجزئية المعالجة</a:t>
            </a:r>
            <a:r>
              <a:rPr lang="ar-LB" sz="2500" dirty="0"/>
              <a:t>: أفادت 4 بلدان بأنها ستنشر عيّنات من البيانات الجزئية، في حين أشارت ثلاثة بلدان، إلى أنّها لم تقرّر بشأن نوع البيانات الجزئية التي ستنشرها.</a:t>
            </a:r>
            <a:endParaRPr lang="en-US" sz="2500" dirty="0"/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ar-SA" sz="2500" b="1" dirty="0"/>
              <a:t>المجالات الرئيسية للنجاح</a:t>
            </a:r>
            <a:r>
              <a:rPr lang="ar-LB" sz="2500" b="1" dirty="0"/>
              <a:t>: </a:t>
            </a:r>
            <a:r>
              <a:rPr lang="ar-LB" sz="2500" dirty="0"/>
              <a:t>71% في </a:t>
            </a:r>
            <a:r>
              <a:rPr lang="ar-SA" sz="2500" dirty="0"/>
              <a:t>تحسين في المنهجية</a:t>
            </a:r>
            <a:r>
              <a:rPr lang="ar-LB" sz="2500" dirty="0"/>
              <a:t>، 67% في تبني منهجيات وتكنولوجيا حديثة</a:t>
            </a:r>
            <a:endParaRPr lang="en-US" sz="2500" u="none" strike="noStrike" kern="0" spc="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r" rtl="1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500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r" rtl="1">
              <a:buClr>
                <a:schemeClr val="tx1"/>
              </a:buClr>
              <a:buFont typeface="+mj-lt"/>
              <a:buAutoNum type="arabicPeriod"/>
            </a:pPr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96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13880</TotalTime>
  <Words>913</Words>
  <Application>Microsoft Office PowerPoint</Application>
  <PresentationFormat>Widescreen</PresentationFormat>
  <Paragraphs>104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 Unicode MS</vt:lpstr>
      <vt:lpstr>Arial</vt:lpstr>
      <vt:lpstr>Arial Bold</vt:lpstr>
      <vt:lpstr>Calibri</vt:lpstr>
      <vt:lpstr>Garamond</vt:lpstr>
      <vt:lpstr>Sakkal Majalla</vt:lpstr>
      <vt:lpstr>Times New Roman</vt:lpstr>
      <vt:lpstr>Wingdings</vt:lpstr>
      <vt:lpstr>SavonVTI</vt:lpstr>
      <vt:lpstr>ورشة العمل الإقليمية التشاورية بشأن تعداد السكان والمساكن:  التخطيط لجولة تعدادات 2030  29-30 نيسان/ابريل 2025 </vt:lpstr>
      <vt:lpstr>PowerPoint Presentation</vt:lpstr>
      <vt:lpstr>PowerPoint Presentation</vt:lpstr>
      <vt:lpstr>جولة التعدادات لعام 2020 في المنطقة العربية: التحديات والحلول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مستقبل التعدادات في جولة عام 2030 في البلدان العربية: التقدُّم المُحرَز وسُبُل المضي قُدُماً</vt:lpstr>
      <vt:lpstr>PowerPoint Presentation</vt:lpstr>
      <vt:lpstr>PowerPoint Presentation</vt:lpstr>
      <vt:lpstr>PowerPoint Presentation</vt:lpstr>
      <vt:lpstr>4. مبادئ وتوصيات لتعدادات السكان       والمساكن – التنقيح 4  https://unstats.un.org/unsd/demographic-social/meetings/2024/egm-20240904/p&amp;r-rev4-draft-20240809.pdf  </vt:lpstr>
      <vt:lpstr>PowerPoint Presentation</vt:lpstr>
      <vt:lpstr>PowerPoint Presentation</vt:lpstr>
      <vt:lpstr>PowerPoint Presentation</vt:lpstr>
      <vt:lpstr>PowerPoint Presentation</vt:lpstr>
      <vt:lpstr>5. استخدام مصادر البيانات الإدارية للتعدادات</vt:lpstr>
      <vt:lpstr>PowerPoint Presentation</vt:lpstr>
      <vt:lpstr>PowerPoint Presentation</vt:lpstr>
      <vt:lpstr>6. الخلاصة والتوصيات</vt:lpstr>
      <vt:lpstr>PowerPoint Presentation</vt:lpstr>
      <vt:lpstr>PowerPoint Presentation</vt:lpstr>
      <vt:lpstr>شكرًا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اللجنة الإحصائية الدورة الخامسة عشرة بيروت، 30 تشرين الثاني/نوفمبر – 14 كانون الأول/ديسمبر 2022</dc:title>
  <dc:creator>Zeina Sinno</dc:creator>
  <cp:lastModifiedBy>Dina Karanouh</cp:lastModifiedBy>
  <cp:revision>43</cp:revision>
  <dcterms:created xsi:type="dcterms:W3CDTF">2022-11-03T06:28:27Z</dcterms:created>
  <dcterms:modified xsi:type="dcterms:W3CDTF">2025-05-05T12:36:18Z</dcterms:modified>
</cp:coreProperties>
</file>