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3.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Layouts/slideLayout7.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14.xml" ContentType="application/vnd.openxmlformats-officedocument.presentationml.notesSlide+xml"/>
  <Override PartName="/ppt/slideMasters/slideMaster1.xml" ContentType="application/vnd.openxmlformats-officedocument.presentationml.slideMaster+xml"/>
  <Override PartName="/ppt/theme/theme2.xml" ContentType="application/vnd.openxmlformats-officedocument.theme+xml"/>
  <Override PartName="/ppt/notesMasters/notesMaster1.xml" ContentType="application/vnd.openxmlformats-officedocument.presentationml.notesMaster+xml"/>
  <Override PartName="/ppt/theme/theme1.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19"/>
  </p:notesMasterIdLst>
  <p:sldIdLst>
    <p:sldId id="258" r:id="rId2"/>
    <p:sldId id="276" r:id="rId3"/>
    <p:sldId id="257" r:id="rId4"/>
    <p:sldId id="271" r:id="rId5"/>
    <p:sldId id="273" r:id="rId6"/>
    <p:sldId id="263" r:id="rId7"/>
    <p:sldId id="274" r:id="rId8"/>
    <p:sldId id="265" r:id="rId9"/>
    <p:sldId id="266" r:id="rId10"/>
    <p:sldId id="267" r:id="rId11"/>
    <p:sldId id="269" r:id="rId12"/>
    <p:sldId id="280" r:id="rId13"/>
    <p:sldId id="281" r:id="rId14"/>
    <p:sldId id="268" r:id="rId15"/>
    <p:sldId id="270" r:id="rId16"/>
    <p:sldId id="275" r:id="rId17"/>
    <p:sldId id="278" r:id="rId18"/>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66"/>
    <a:srgbClr val="CDDD31"/>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162" autoAdjust="0"/>
    <p:restoredTop sz="83513" autoAdjust="0"/>
  </p:normalViewPr>
  <p:slideViewPr>
    <p:cSldViewPr>
      <p:cViewPr>
        <p:scale>
          <a:sx n="80" d="100"/>
          <a:sy n="80" d="100"/>
        </p:scale>
        <p:origin x="-780" y="210"/>
      </p:cViewPr>
      <p:guideLst>
        <p:guide orient="horz" pos="2160"/>
        <p:guide pos="2880"/>
      </p:guideLst>
    </p:cSldViewPr>
  </p:slideViewPr>
  <p:outlineViewPr>
    <p:cViewPr>
      <p:scale>
        <a:sx n="33" d="100"/>
        <a:sy n="33" d="100"/>
      </p:scale>
      <p:origin x="0" y="42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200" d="100"/>
          <a:sy n="200" d="100"/>
        </p:scale>
        <p:origin x="270" y="-78"/>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3.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1D9208F-D449-44D4-A7A2-D3E1E90C537E}" type="datetimeFigureOut">
              <a:rPr lang="fr-FR" smtClean="0"/>
              <a:pPr/>
              <a:t>03/05/2025</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0B311B6-4E80-4AAA-8F60-35ED9AEAE542}"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90B311B6-4E80-4AAA-8F60-35ED9AEAE542}" type="slidenum">
              <a:rPr lang="fr-FR" smtClean="0"/>
              <a:pPr/>
              <a:t>1</a:t>
            </a:fld>
            <a:endParaRPr lang="fr-F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algn="r" rtl="1"/>
            <a:r>
              <a:rPr lang="ar-SA" sz="1200" b="1" u="sng" kern="1200" dirty="0" smtClean="0">
                <a:solidFill>
                  <a:schemeClr val="tx1"/>
                </a:solidFill>
                <a:latin typeface="+mn-lt"/>
                <a:ea typeface="+mn-ea"/>
                <a:cs typeface="+mn-cs"/>
              </a:rPr>
              <a:t>إحصاءات الحالة المدنية وأهداف التنمية </a:t>
            </a:r>
            <a:r>
              <a:rPr lang="ar-SA" sz="1200" b="1" u="sng" kern="1200" dirty="0" err="1" smtClean="0">
                <a:solidFill>
                  <a:schemeClr val="tx1"/>
                </a:solidFill>
                <a:latin typeface="+mn-lt"/>
                <a:ea typeface="+mn-ea"/>
                <a:cs typeface="+mn-cs"/>
              </a:rPr>
              <a:t>المستدامة</a:t>
            </a:r>
            <a:r>
              <a:rPr lang="ar-SA" sz="1200" kern="1200" dirty="0" err="1" smtClean="0">
                <a:solidFill>
                  <a:schemeClr val="tx1"/>
                </a:solidFill>
                <a:latin typeface="+mn-lt"/>
                <a:ea typeface="+mn-ea"/>
                <a:cs typeface="+mn-cs"/>
              </a:rPr>
              <a:t> :</a:t>
            </a:r>
            <a:endParaRPr lang="fr-FR" sz="1200" kern="1200" dirty="0" smtClean="0">
              <a:solidFill>
                <a:schemeClr val="tx1"/>
              </a:solidFill>
              <a:latin typeface="+mn-lt"/>
              <a:ea typeface="+mn-ea"/>
              <a:cs typeface="+mn-cs"/>
            </a:endParaRPr>
          </a:p>
          <a:p>
            <a:pPr algn="r" rtl="1"/>
            <a:r>
              <a:rPr lang="ar-SA" sz="1200" kern="1200" dirty="0" smtClean="0">
                <a:solidFill>
                  <a:schemeClr val="tx1"/>
                </a:solidFill>
                <a:latin typeface="+mn-lt"/>
                <a:ea typeface="+mn-ea"/>
                <a:cs typeface="+mn-cs"/>
              </a:rPr>
              <a:t>يتم رصد مؤشرات أهداف التنمية المستدامة المتعلقة بالنوع </a:t>
            </a:r>
            <a:r>
              <a:rPr lang="ar-SA" sz="1200" kern="1200" dirty="0" err="1" smtClean="0">
                <a:solidFill>
                  <a:schemeClr val="tx1"/>
                </a:solidFill>
                <a:latin typeface="+mn-lt"/>
                <a:ea typeface="+mn-ea"/>
                <a:cs typeface="+mn-cs"/>
              </a:rPr>
              <a:t>الإجتماعي</a:t>
            </a:r>
            <a:r>
              <a:rPr lang="ar-SA" sz="1200" kern="1200" dirty="0" smtClean="0">
                <a:solidFill>
                  <a:schemeClr val="tx1"/>
                </a:solidFill>
                <a:latin typeface="+mn-lt"/>
                <a:ea typeface="+mn-ea"/>
                <a:cs typeface="+mn-cs"/>
              </a:rPr>
              <a:t> باستخدام </a:t>
            </a:r>
            <a:r>
              <a:rPr lang="ar-SA" sz="1200" kern="1200" dirty="0" err="1" smtClean="0">
                <a:solidFill>
                  <a:schemeClr val="tx1"/>
                </a:solidFill>
                <a:latin typeface="+mn-lt"/>
                <a:ea typeface="+mn-ea"/>
                <a:cs typeface="+mn-cs"/>
              </a:rPr>
              <a:t>إحصاءات </a:t>
            </a:r>
            <a:r>
              <a:rPr lang="ar-SA" sz="1200" kern="1200" dirty="0" smtClean="0">
                <a:solidFill>
                  <a:schemeClr val="tx1"/>
                </a:solidFill>
                <a:latin typeface="+mn-lt"/>
                <a:ea typeface="+mn-ea"/>
                <a:cs typeface="+mn-cs"/>
              </a:rPr>
              <a:t>'الحالة </a:t>
            </a:r>
            <a:r>
              <a:rPr lang="ar-SA" sz="1200" kern="1200" dirty="0" err="1" smtClean="0">
                <a:solidFill>
                  <a:schemeClr val="tx1"/>
                </a:solidFill>
                <a:latin typeface="+mn-lt"/>
                <a:ea typeface="+mn-ea"/>
                <a:cs typeface="+mn-cs"/>
              </a:rPr>
              <a:t>المدنية':</a:t>
            </a:r>
            <a:endParaRPr lang="fr-FR" sz="1200" kern="1200" dirty="0" smtClean="0">
              <a:solidFill>
                <a:schemeClr val="tx1"/>
              </a:solidFill>
              <a:latin typeface="+mn-lt"/>
              <a:ea typeface="+mn-ea"/>
              <a:cs typeface="+mn-cs"/>
            </a:endParaRPr>
          </a:p>
          <a:p>
            <a:pPr lvl="0" algn="r" rtl="1"/>
            <a:r>
              <a:rPr lang="ar-DZ" sz="1200" kern="1200" dirty="0" err="1" smtClean="0">
                <a:solidFill>
                  <a:schemeClr val="tx1"/>
                </a:solidFill>
                <a:latin typeface="+mn-lt"/>
                <a:ea typeface="+mn-ea"/>
                <a:cs typeface="+mn-cs"/>
              </a:rPr>
              <a:t>-</a:t>
            </a:r>
            <a:r>
              <a:rPr lang="ar-SA" sz="1200" kern="1200" dirty="0" smtClean="0">
                <a:solidFill>
                  <a:schemeClr val="tx1"/>
                </a:solidFill>
                <a:latin typeface="+mn-lt"/>
                <a:ea typeface="+mn-ea"/>
                <a:cs typeface="+mn-cs"/>
              </a:rPr>
              <a:t>معدل وفيات الرضع حديثي </a:t>
            </a:r>
            <a:r>
              <a:rPr lang="ar-SA" sz="1200" kern="1200" dirty="0" err="1" smtClean="0">
                <a:solidFill>
                  <a:schemeClr val="tx1"/>
                </a:solidFill>
                <a:latin typeface="+mn-lt"/>
                <a:ea typeface="+mn-ea"/>
                <a:cs typeface="+mn-cs"/>
              </a:rPr>
              <a:t>الولادة </a:t>
            </a:r>
            <a:r>
              <a:rPr lang="ar-SA" sz="1200" kern="1200" dirty="0" smtClean="0">
                <a:solidFill>
                  <a:schemeClr val="tx1"/>
                </a:solidFill>
                <a:latin typeface="+mn-lt"/>
                <a:ea typeface="+mn-ea"/>
                <a:cs typeface="+mn-cs"/>
              </a:rPr>
              <a:t>(لكل 1000 ولادة حية)، ذكور و إناث</a:t>
            </a:r>
            <a:r>
              <a:rPr lang="ar-DZ" sz="1200" kern="1200" dirty="0" err="1" smtClean="0">
                <a:solidFill>
                  <a:schemeClr val="tx1"/>
                </a:solidFill>
                <a:latin typeface="+mn-lt"/>
                <a:ea typeface="+mn-ea"/>
                <a:cs typeface="+mn-cs"/>
              </a:rPr>
              <a:t>:</a:t>
            </a:r>
            <a:r>
              <a:rPr lang="ar-DZ" sz="1200" kern="1200" dirty="0" smtClean="0">
                <a:solidFill>
                  <a:schemeClr val="tx1"/>
                </a:solidFill>
                <a:latin typeface="+mn-lt"/>
                <a:ea typeface="+mn-ea"/>
                <a:cs typeface="+mn-cs"/>
              </a:rPr>
              <a:t> </a:t>
            </a:r>
            <a:r>
              <a:rPr lang="ks-Arab" dirty="0" smtClean="0"/>
              <a:t>(‰): هو حاصل قسمة عدد وفيات </a:t>
            </a:r>
            <a:r>
              <a:rPr lang="ar-DZ" dirty="0" smtClean="0"/>
              <a:t>الرضع خلال أول 28 يوما مكتملا من الحياة </a:t>
            </a:r>
            <a:r>
              <a:rPr lang="ks-Arab" dirty="0" smtClean="0"/>
              <a:t>خلال السنة على الولادات الحية لذات السنة.</a:t>
            </a:r>
            <a:endParaRPr lang="fr-FR" sz="1200" kern="1200" dirty="0" smtClean="0">
              <a:solidFill>
                <a:schemeClr val="tx1"/>
              </a:solidFill>
              <a:latin typeface="+mn-lt"/>
              <a:ea typeface="+mn-ea"/>
              <a:cs typeface="+mn-cs"/>
            </a:endParaRPr>
          </a:p>
          <a:p>
            <a:pPr lvl="0" algn="r" rtl="1"/>
            <a:r>
              <a:rPr lang="ar-DZ" sz="1200" kern="1200" dirty="0" err="1" smtClean="0">
                <a:solidFill>
                  <a:schemeClr val="tx1"/>
                </a:solidFill>
                <a:latin typeface="+mn-lt"/>
                <a:ea typeface="+mn-ea"/>
                <a:cs typeface="+mn-cs"/>
              </a:rPr>
              <a:t>-</a:t>
            </a:r>
            <a:r>
              <a:rPr lang="ar-SA" sz="1200" kern="1200" dirty="0" smtClean="0">
                <a:solidFill>
                  <a:schemeClr val="tx1"/>
                </a:solidFill>
                <a:latin typeface="+mn-lt"/>
                <a:ea typeface="+mn-ea"/>
                <a:cs typeface="+mn-cs"/>
              </a:rPr>
              <a:t>معدل الوفيات للأطفال دون سن </a:t>
            </a:r>
            <a:r>
              <a:rPr lang="ar-SA" sz="1200" kern="1200" dirty="0" err="1" smtClean="0">
                <a:solidFill>
                  <a:schemeClr val="tx1"/>
                </a:solidFill>
                <a:latin typeface="+mn-lt"/>
                <a:ea typeface="+mn-ea"/>
                <a:cs typeface="+mn-cs"/>
              </a:rPr>
              <a:t>الخامسة </a:t>
            </a:r>
            <a:r>
              <a:rPr lang="ar-SA" sz="1200" kern="1200" dirty="0" smtClean="0">
                <a:solidFill>
                  <a:schemeClr val="tx1"/>
                </a:solidFill>
                <a:latin typeface="+mn-lt"/>
                <a:ea typeface="+mn-ea"/>
                <a:cs typeface="+mn-cs"/>
              </a:rPr>
              <a:t>(لكل 1000 ولادة حية</a:t>
            </a:r>
            <a:r>
              <a:rPr lang="ar-SA" sz="1200" kern="1200" dirty="0" err="1" smtClean="0">
                <a:solidFill>
                  <a:schemeClr val="tx1"/>
                </a:solidFill>
                <a:latin typeface="+mn-lt"/>
                <a:ea typeface="+mn-ea"/>
                <a:cs typeface="+mn-cs"/>
              </a:rPr>
              <a:t>) </a:t>
            </a:r>
            <a:r>
              <a:rPr lang="ar-SA" sz="1200" kern="1200" dirty="0" smtClean="0">
                <a:solidFill>
                  <a:schemeClr val="tx1"/>
                </a:solidFill>
                <a:latin typeface="+mn-lt"/>
                <a:ea typeface="+mn-ea"/>
                <a:cs typeface="+mn-cs"/>
              </a:rPr>
              <a:t>، ذكور و إناث</a:t>
            </a:r>
            <a:r>
              <a:rPr lang="ar-DZ" sz="1200" kern="1200" dirty="0" err="1" smtClean="0">
                <a:solidFill>
                  <a:schemeClr val="tx1"/>
                </a:solidFill>
                <a:latin typeface="+mn-lt"/>
                <a:ea typeface="+mn-ea"/>
                <a:cs typeface="+mn-cs"/>
              </a:rPr>
              <a:t>:</a:t>
            </a:r>
            <a:r>
              <a:rPr lang="ar-DZ" sz="1200" kern="1200" dirty="0" smtClean="0">
                <a:solidFill>
                  <a:schemeClr val="tx1"/>
                </a:solidFill>
                <a:latin typeface="+mn-lt"/>
                <a:ea typeface="+mn-ea"/>
                <a:cs typeface="+mn-cs"/>
              </a:rPr>
              <a:t> </a:t>
            </a:r>
            <a:r>
              <a:rPr lang="ks-Arab" dirty="0" smtClean="0"/>
              <a:t>(‰): هو حاصل قسمة عدد وفيات الأطفال الٲقل من </a:t>
            </a:r>
            <a:r>
              <a:rPr lang="ar-DZ" dirty="0" smtClean="0"/>
              <a:t>5 </a:t>
            </a:r>
            <a:r>
              <a:rPr lang="ks-Arab" dirty="0" smtClean="0"/>
              <a:t>سن</a:t>
            </a:r>
            <a:r>
              <a:rPr lang="ar-DZ" dirty="0" smtClean="0"/>
              <a:t>وات</a:t>
            </a:r>
            <a:r>
              <a:rPr lang="ks-Arab" dirty="0" smtClean="0"/>
              <a:t> خلال السنة على الولادات الحية لذات السنة.</a:t>
            </a:r>
            <a:endParaRPr lang="fr-FR" sz="1200" kern="1200" dirty="0" smtClean="0">
              <a:solidFill>
                <a:schemeClr val="tx1"/>
              </a:solidFill>
              <a:latin typeface="+mn-lt"/>
              <a:ea typeface="+mn-ea"/>
              <a:cs typeface="+mn-cs"/>
            </a:endParaRPr>
          </a:p>
          <a:p>
            <a:pPr lvl="0" algn="r" rtl="1"/>
            <a:r>
              <a:rPr lang="ar-DZ" sz="1200" kern="1200" dirty="0" err="1" smtClean="0">
                <a:solidFill>
                  <a:schemeClr val="tx1"/>
                </a:solidFill>
                <a:latin typeface="+mn-lt"/>
                <a:ea typeface="+mn-ea"/>
                <a:cs typeface="+mn-cs"/>
              </a:rPr>
              <a:t>-</a:t>
            </a:r>
            <a:r>
              <a:rPr lang="ar-SA" sz="1200" kern="1200" dirty="0" smtClean="0">
                <a:solidFill>
                  <a:schemeClr val="tx1"/>
                </a:solidFill>
                <a:latin typeface="+mn-lt"/>
                <a:ea typeface="+mn-ea"/>
                <a:cs typeface="+mn-cs"/>
              </a:rPr>
              <a:t>احتمال البقاء على قيد الحياة عند الولادة، ذكور و إناث</a:t>
            </a:r>
            <a:r>
              <a:rPr lang="ar-DZ" sz="1200" kern="1200" dirty="0" smtClean="0">
                <a:solidFill>
                  <a:schemeClr val="tx1"/>
                </a:solidFill>
                <a:latin typeface="+mn-lt"/>
                <a:ea typeface="+mn-ea"/>
                <a:cs typeface="+mn-cs"/>
              </a:rPr>
              <a:t>:</a:t>
            </a:r>
            <a:r>
              <a:rPr lang="ar-DZ" sz="1200" kern="1200" baseline="0" dirty="0" smtClean="0">
                <a:solidFill>
                  <a:schemeClr val="tx1"/>
                </a:solidFill>
                <a:latin typeface="+mn-lt"/>
                <a:ea typeface="+mn-ea"/>
                <a:cs typeface="+mn-cs"/>
              </a:rPr>
              <a:t> المستخرجة من جدول الوفيات المختصر.</a:t>
            </a:r>
            <a:endParaRPr lang="fr-FR" sz="1200" kern="1200" dirty="0" smtClean="0">
              <a:solidFill>
                <a:schemeClr val="tx1"/>
              </a:solidFill>
              <a:latin typeface="+mn-lt"/>
              <a:ea typeface="+mn-ea"/>
              <a:cs typeface="+mn-cs"/>
            </a:endParaRPr>
          </a:p>
          <a:p>
            <a:pPr lvl="0" algn="r" rtl="1"/>
            <a:r>
              <a:rPr lang="ar-DZ" sz="1200" kern="1200" dirty="0" err="1" smtClean="0">
                <a:solidFill>
                  <a:schemeClr val="tx1"/>
                </a:solidFill>
                <a:latin typeface="+mn-lt"/>
                <a:ea typeface="+mn-ea"/>
                <a:cs typeface="+mn-cs"/>
              </a:rPr>
              <a:t>-</a:t>
            </a:r>
            <a:r>
              <a:rPr lang="ar-SA" sz="1200" kern="1200" dirty="0" smtClean="0">
                <a:solidFill>
                  <a:schemeClr val="tx1"/>
                </a:solidFill>
                <a:latin typeface="+mn-lt"/>
                <a:ea typeface="+mn-ea"/>
                <a:cs typeface="+mn-cs"/>
              </a:rPr>
              <a:t>معدل الخصوبة لدى المراهقات و التي تتراوح أعمارهن بين 15 </a:t>
            </a:r>
            <a:r>
              <a:rPr lang="ar-SA" sz="1200" kern="1200" dirty="0" err="1" smtClean="0">
                <a:solidFill>
                  <a:schemeClr val="tx1"/>
                </a:solidFill>
                <a:latin typeface="+mn-lt"/>
                <a:ea typeface="+mn-ea"/>
                <a:cs typeface="+mn-cs"/>
              </a:rPr>
              <a:t>و19</a:t>
            </a:r>
            <a:r>
              <a:rPr lang="ar-SA" sz="1200" kern="1200" dirty="0" smtClean="0">
                <a:solidFill>
                  <a:schemeClr val="tx1"/>
                </a:solidFill>
                <a:latin typeface="+mn-lt"/>
                <a:ea typeface="+mn-ea"/>
                <a:cs typeface="+mn-cs"/>
              </a:rPr>
              <a:t> عامًا</a:t>
            </a:r>
            <a:r>
              <a:rPr lang="ar-DZ" sz="1200" kern="1200" dirty="0" err="1" smtClean="0">
                <a:solidFill>
                  <a:schemeClr val="tx1"/>
                </a:solidFill>
                <a:latin typeface="+mn-lt"/>
                <a:ea typeface="+mn-ea"/>
                <a:cs typeface="+mn-cs"/>
              </a:rPr>
              <a:t>:</a:t>
            </a:r>
            <a:r>
              <a:rPr lang="ar-DZ" sz="1200" kern="1200" baseline="0" dirty="0" smtClean="0">
                <a:solidFill>
                  <a:schemeClr val="tx1"/>
                </a:solidFill>
                <a:latin typeface="+mn-lt"/>
                <a:ea typeface="+mn-ea"/>
                <a:cs typeface="+mn-cs"/>
              </a:rPr>
              <a:t> </a:t>
            </a:r>
            <a:r>
              <a:rPr lang="ks-Arab" dirty="0" smtClean="0"/>
              <a:t>(‰): هو حاصل قسمة عدد المو</a:t>
            </a:r>
            <a:r>
              <a:rPr lang="ar-DZ" dirty="0" smtClean="0"/>
              <a:t>ا</a:t>
            </a:r>
            <a:r>
              <a:rPr lang="ks-Arab" dirty="0" smtClean="0"/>
              <a:t>ل</a:t>
            </a:r>
            <a:r>
              <a:rPr lang="ar-DZ" dirty="0" smtClean="0"/>
              <a:t>ي</a:t>
            </a:r>
            <a:r>
              <a:rPr lang="ks-Arab" dirty="0" smtClean="0"/>
              <a:t>د أحياء </a:t>
            </a:r>
            <a:r>
              <a:rPr lang="ar-DZ" dirty="0" smtClean="0"/>
              <a:t>خلال السنة لنساء الاتي ت</a:t>
            </a:r>
            <a:r>
              <a:rPr lang="ar-SA" sz="1200" kern="1200" dirty="0" smtClean="0">
                <a:solidFill>
                  <a:schemeClr val="tx1"/>
                </a:solidFill>
                <a:latin typeface="+mn-lt"/>
                <a:ea typeface="+mn-ea"/>
                <a:cs typeface="+mn-cs"/>
              </a:rPr>
              <a:t>تراوح </a:t>
            </a:r>
            <a:r>
              <a:rPr lang="ar-DZ" sz="1200" kern="1200" dirty="0" smtClean="0">
                <a:solidFill>
                  <a:schemeClr val="tx1"/>
                </a:solidFill>
                <a:latin typeface="+mn-lt"/>
                <a:ea typeface="+mn-ea"/>
                <a:cs typeface="+mn-cs"/>
              </a:rPr>
              <a:t>أ</a:t>
            </a:r>
            <a:r>
              <a:rPr lang="ar-SA" sz="1200" kern="1200" dirty="0" smtClean="0">
                <a:solidFill>
                  <a:schemeClr val="tx1"/>
                </a:solidFill>
                <a:latin typeface="+mn-lt"/>
                <a:ea typeface="+mn-ea"/>
                <a:cs typeface="+mn-cs"/>
              </a:rPr>
              <a:t>عم</a:t>
            </a:r>
            <a:r>
              <a:rPr lang="ar-DZ" sz="1200" kern="1200" dirty="0" smtClean="0">
                <a:solidFill>
                  <a:schemeClr val="tx1"/>
                </a:solidFill>
                <a:latin typeface="+mn-lt"/>
                <a:ea typeface="+mn-ea"/>
                <a:cs typeface="+mn-cs"/>
              </a:rPr>
              <a:t>ا</a:t>
            </a:r>
            <a:r>
              <a:rPr lang="ar-SA" sz="1200" kern="1200" dirty="0" smtClean="0">
                <a:solidFill>
                  <a:schemeClr val="tx1"/>
                </a:solidFill>
                <a:latin typeface="+mn-lt"/>
                <a:ea typeface="+mn-ea"/>
                <a:cs typeface="+mn-cs"/>
              </a:rPr>
              <a:t>ره</a:t>
            </a:r>
            <a:r>
              <a:rPr lang="ar-DZ" sz="1200" kern="1200" dirty="0" smtClean="0">
                <a:solidFill>
                  <a:schemeClr val="tx1"/>
                </a:solidFill>
                <a:latin typeface="+mn-lt"/>
                <a:ea typeface="+mn-ea"/>
                <a:cs typeface="+mn-cs"/>
              </a:rPr>
              <a:t>ن</a:t>
            </a:r>
            <a:r>
              <a:rPr lang="ar-DZ" sz="1200" kern="1200" baseline="0" dirty="0" smtClean="0">
                <a:solidFill>
                  <a:schemeClr val="tx1"/>
                </a:solidFill>
                <a:latin typeface="+mn-lt"/>
                <a:ea typeface="+mn-ea"/>
                <a:cs typeface="+mn-cs"/>
              </a:rPr>
              <a:t> </a:t>
            </a:r>
            <a:r>
              <a:rPr lang="ar-SA" sz="1200" kern="1200" dirty="0" smtClean="0">
                <a:solidFill>
                  <a:schemeClr val="tx1"/>
                </a:solidFill>
                <a:latin typeface="+mn-lt"/>
                <a:ea typeface="+mn-ea"/>
                <a:cs typeface="+mn-cs"/>
              </a:rPr>
              <a:t>بين 15 </a:t>
            </a:r>
            <a:r>
              <a:rPr lang="ar-SA" sz="1200" kern="1200" dirty="0" err="1" smtClean="0">
                <a:solidFill>
                  <a:schemeClr val="tx1"/>
                </a:solidFill>
                <a:latin typeface="+mn-lt"/>
                <a:ea typeface="+mn-ea"/>
                <a:cs typeface="+mn-cs"/>
              </a:rPr>
              <a:t>و19</a:t>
            </a:r>
            <a:r>
              <a:rPr lang="ar-SA" sz="1200" kern="1200" dirty="0" smtClean="0">
                <a:solidFill>
                  <a:schemeClr val="tx1"/>
                </a:solidFill>
                <a:latin typeface="+mn-lt"/>
                <a:ea typeface="+mn-ea"/>
                <a:cs typeface="+mn-cs"/>
              </a:rPr>
              <a:t> عامًا</a:t>
            </a:r>
            <a:r>
              <a:rPr lang="ks-Arab" dirty="0" smtClean="0"/>
              <a:t> </a:t>
            </a:r>
            <a:r>
              <a:rPr lang="ar-DZ" dirty="0" smtClean="0"/>
              <a:t>على العدد الكلي للنساء من نفس السن.</a:t>
            </a:r>
            <a:endParaRPr lang="fr-FR" sz="1200" kern="1200" dirty="0" smtClean="0">
              <a:solidFill>
                <a:schemeClr val="tx1"/>
              </a:solidFill>
              <a:latin typeface="+mn-lt"/>
              <a:ea typeface="+mn-ea"/>
              <a:cs typeface="+mn-cs"/>
            </a:endParaRPr>
          </a:p>
          <a:p>
            <a:pPr algn="l" rtl="1"/>
            <a:endParaRPr lang="fr-FR" dirty="0"/>
          </a:p>
        </p:txBody>
      </p:sp>
      <p:sp>
        <p:nvSpPr>
          <p:cNvPr id="4" name="Espace réservé du numéro de diapositive 3"/>
          <p:cNvSpPr>
            <a:spLocks noGrp="1"/>
          </p:cNvSpPr>
          <p:nvPr>
            <p:ph type="sldNum" sz="quarter" idx="10"/>
          </p:nvPr>
        </p:nvSpPr>
        <p:spPr/>
        <p:txBody>
          <a:bodyPr/>
          <a:lstStyle/>
          <a:p>
            <a:fld id="{90B311B6-4E80-4AAA-8F60-35ED9AEAE542}" type="slidenum">
              <a:rPr lang="fr-FR" smtClean="0"/>
              <a:pPr/>
              <a:t>11</a:t>
            </a:fld>
            <a:endParaRPr lang="fr-F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algn="r" rtl="1"/>
            <a:r>
              <a:rPr lang="ar-SA" sz="1200" b="1" u="sng" kern="1200" dirty="0" smtClean="0">
                <a:solidFill>
                  <a:schemeClr val="tx1"/>
                </a:solidFill>
                <a:latin typeface="+mn-lt"/>
                <a:ea typeface="+mn-ea"/>
                <a:cs typeface="+mn-cs"/>
              </a:rPr>
              <a:t>التحديات</a:t>
            </a:r>
            <a:r>
              <a:rPr lang="ar-SA" sz="1200" kern="1200" dirty="0" smtClean="0">
                <a:solidFill>
                  <a:schemeClr val="tx1"/>
                </a:solidFill>
                <a:latin typeface="+mn-lt"/>
                <a:ea typeface="+mn-ea"/>
                <a:cs typeface="+mn-cs"/>
              </a:rPr>
              <a:t>:</a:t>
            </a:r>
            <a:endParaRPr lang="fr-FR" sz="1200" kern="1200" dirty="0" smtClean="0">
              <a:solidFill>
                <a:schemeClr val="tx1"/>
              </a:solidFill>
              <a:latin typeface="+mn-lt"/>
              <a:ea typeface="+mn-ea"/>
              <a:cs typeface="+mn-cs"/>
            </a:endParaRPr>
          </a:p>
          <a:p>
            <a:pPr lvl="0" algn="r" rtl="1"/>
            <a:r>
              <a:rPr lang="ar-SA" sz="1200" kern="1200" dirty="0" smtClean="0">
                <a:solidFill>
                  <a:schemeClr val="tx1"/>
                </a:solidFill>
                <a:latin typeface="+mn-lt"/>
                <a:ea typeface="+mn-ea"/>
                <a:cs typeface="+mn-cs"/>
              </a:rPr>
              <a:t>يتم احتساب بعض حالات ولادة الجنين ميتا على أنها وفيات قبل بلوغ الطفل سنة واحدة من عمره والعكس صحيح.</a:t>
            </a:r>
            <a:endParaRPr lang="fr-FR" sz="1200" kern="1200" dirty="0" smtClean="0">
              <a:solidFill>
                <a:schemeClr val="tx1"/>
              </a:solidFill>
              <a:latin typeface="+mn-lt"/>
              <a:ea typeface="+mn-ea"/>
              <a:cs typeface="+mn-cs"/>
            </a:endParaRPr>
          </a:p>
          <a:p>
            <a:pPr lvl="0" algn="r" rtl="1"/>
            <a:r>
              <a:rPr lang="ar-SA" sz="1200" kern="1200" dirty="0" smtClean="0">
                <a:solidFill>
                  <a:schemeClr val="tx1"/>
                </a:solidFill>
                <a:latin typeface="+mn-lt"/>
                <a:ea typeface="+mn-ea"/>
                <a:cs typeface="+mn-cs"/>
              </a:rPr>
              <a:t>لا يتم تحديد مواقع أحداث الحالة </a:t>
            </a:r>
            <a:r>
              <a:rPr lang="ar-SA" sz="1200" kern="1200" dirty="0" err="1" smtClean="0">
                <a:solidFill>
                  <a:schemeClr val="tx1"/>
                </a:solidFill>
                <a:latin typeface="+mn-lt"/>
                <a:ea typeface="+mn-ea"/>
                <a:cs typeface="+mn-cs"/>
              </a:rPr>
              <a:t>المدنية </a:t>
            </a:r>
            <a:r>
              <a:rPr lang="ar-SA" sz="1200" kern="1200" dirty="0" smtClean="0">
                <a:solidFill>
                  <a:schemeClr val="tx1"/>
                </a:solidFill>
                <a:latin typeface="+mn-lt"/>
                <a:ea typeface="+mn-ea"/>
                <a:cs typeface="+mn-cs"/>
              </a:rPr>
              <a:t>( لذا لا يمكننا بناء مؤشرات حسب الولاية</a:t>
            </a:r>
            <a:r>
              <a:rPr lang="ar-SA" sz="1200" kern="1200" dirty="0" err="1" smtClean="0">
                <a:solidFill>
                  <a:schemeClr val="tx1"/>
                </a:solidFill>
                <a:latin typeface="+mn-lt"/>
                <a:ea typeface="+mn-ea"/>
                <a:cs typeface="+mn-cs"/>
              </a:rPr>
              <a:t>).</a:t>
            </a:r>
            <a:endParaRPr lang="fr-FR" sz="1200" kern="1200" dirty="0" smtClean="0">
              <a:solidFill>
                <a:schemeClr val="tx1"/>
              </a:solidFill>
              <a:latin typeface="+mn-lt"/>
              <a:ea typeface="+mn-ea"/>
              <a:cs typeface="+mn-cs"/>
            </a:endParaRPr>
          </a:p>
          <a:p>
            <a:pPr lvl="0" algn="r" rtl="1"/>
            <a:r>
              <a:rPr lang="ar-SA" sz="1200" kern="1200" dirty="0" smtClean="0">
                <a:solidFill>
                  <a:schemeClr val="tx1"/>
                </a:solidFill>
                <a:latin typeface="+mn-lt"/>
                <a:ea typeface="+mn-ea"/>
                <a:cs typeface="+mn-cs"/>
              </a:rPr>
              <a:t>لا يتم التعرف على أسباب الوفاة من سجلات الحالة المدنية،</a:t>
            </a:r>
            <a:endParaRPr lang="fr-FR" sz="1200" kern="1200" dirty="0" smtClean="0">
              <a:solidFill>
                <a:schemeClr val="tx1"/>
              </a:solidFill>
              <a:latin typeface="+mn-lt"/>
              <a:ea typeface="+mn-ea"/>
              <a:cs typeface="+mn-cs"/>
            </a:endParaRPr>
          </a:p>
          <a:p>
            <a:pPr lvl="0" algn="r" rtl="1"/>
            <a:r>
              <a:rPr lang="fr-FR" sz="1200" kern="1200" dirty="0" smtClean="0">
                <a:solidFill>
                  <a:schemeClr val="tx1"/>
                </a:solidFill>
                <a:latin typeface="+mn-lt"/>
                <a:ea typeface="+mn-ea"/>
                <a:cs typeface="+mn-cs"/>
              </a:rPr>
              <a:t> </a:t>
            </a:r>
            <a:r>
              <a:rPr lang="ar-SA" sz="1200" kern="1200" dirty="0" smtClean="0">
                <a:solidFill>
                  <a:schemeClr val="tx1"/>
                </a:solidFill>
                <a:latin typeface="+mn-lt"/>
                <a:ea typeface="+mn-ea"/>
                <a:cs typeface="+mn-cs"/>
              </a:rPr>
              <a:t>و صعوبة ربط البيانات بين الملفات المعلوماتية المختلفة المصادر و المتعلقة بالأحداث </a:t>
            </a:r>
            <a:r>
              <a:rPr lang="ar-SA" sz="1200" kern="1200" dirty="0" err="1" smtClean="0">
                <a:solidFill>
                  <a:schemeClr val="tx1"/>
                </a:solidFill>
                <a:latin typeface="+mn-lt"/>
                <a:ea typeface="+mn-ea"/>
                <a:cs typeface="+mn-cs"/>
              </a:rPr>
              <a:t>الديموغرافية</a:t>
            </a:r>
            <a:endParaRPr lang="fr-FR" sz="1200" kern="1200" dirty="0" smtClean="0">
              <a:solidFill>
                <a:schemeClr val="tx1"/>
              </a:solidFill>
              <a:latin typeface="+mn-lt"/>
              <a:ea typeface="+mn-ea"/>
              <a:cs typeface="+mn-cs"/>
            </a:endParaRPr>
          </a:p>
          <a:p>
            <a:pPr algn="l" rtl="1"/>
            <a:endParaRPr lang="fr-FR" dirty="0"/>
          </a:p>
        </p:txBody>
      </p:sp>
      <p:sp>
        <p:nvSpPr>
          <p:cNvPr id="4" name="Espace réservé du numéro de diapositive 3"/>
          <p:cNvSpPr>
            <a:spLocks noGrp="1"/>
          </p:cNvSpPr>
          <p:nvPr>
            <p:ph type="sldNum" sz="quarter" idx="10"/>
          </p:nvPr>
        </p:nvSpPr>
        <p:spPr/>
        <p:txBody>
          <a:bodyPr/>
          <a:lstStyle/>
          <a:p>
            <a:fld id="{90B311B6-4E80-4AAA-8F60-35ED9AEAE542}" type="slidenum">
              <a:rPr lang="fr-FR" smtClean="0"/>
              <a:pPr/>
              <a:t>14</a:t>
            </a:fld>
            <a:endParaRPr lang="fr-F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algn="r" rtl="1"/>
            <a:r>
              <a:rPr lang="ar-SA" sz="1200" b="1" u="sng" kern="1200" dirty="0" smtClean="0">
                <a:solidFill>
                  <a:schemeClr val="tx1"/>
                </a:solidFill>
                <a:latin typeface="+mn-lt"/>
                <a:ea typeface="+mn-ea"/>
                <a:cs typeface="+mn-cs"/>
              </a:rPr>
              <a:t>التطلعات</a:t>
            </a:r>
            <a:endParaRPr lang="ar-DZ" sz="1200" b="1" u="sng" kern="1200" dirty="0" smtClean="0">
              <a:solidFill>
                <a:schemeClr val="tx1"/>
              </a:solidFill>
              <a:latin typeface="+mn-lt"/>
              <a:ea typeface="+mn-ea"/>
              <a:cs typeface="+mn-cs"/>
            </a:endParaRPr>
          </a:p>
          <a:p>
            <a:pPr algn="r" rtl="1"/>
            <a:endParaRPr lang="fr-FR" sz="1200" kern="1200" dirty="0" smtClean="0">
              <a:solidFill>
                <a:schemeClr val="tx1"/>
              </a:solidFill>
              <a:latin typeface="+mn-lt"/>
              <a:ea typeface="+mn-ea"/>
              <a:cs typeface="+mn-cs"/>
            </a:endParaRPr>
          </a:p>
          <a:p>
            <a:pPr algn="r" rtl="1"/>
            <a:r>
              <a:rPr lang="ar-SA" sz="1200" kern="1200" dirty="0" smtClean="0">
                <a:solidFill>
                  <a:schemeClr val="tx1"/>
                </a:solidFill>
                <a:latin typeface="+mn-lt"/>
                <a:ea typeface="+mn-ea"/>
                <a:cs typeface="+mn-cs"/>
              </a:rPr>
              <a:t>ستتجه جهودنا نحو:</a:t>
            </a:r>
            <a:endParaRPr lang="fr-FR" sz="1200" kern="1200" dirty="0" smtClean="0">
              <a:solidFill>
                <a:schemeClr val="tx1"/>
              </a:solidFill>
              <a:latin typeface="+mn-lt"/>
              <a:ea typeface="+mn-ea"/>
              <a:cs typeface="+mn-cs"/>
            </a:endParaRPr>
          </a:p>
          <a:p>
            <a:pPr algn="r" rtl="1"/>
            <a:r>
              <a:rPr lang="ar-SA" sz="1200" kern="1200" dirty="0" smtClean="0">
                <a:solidFill>
                  <a:schemeClr val="tx1"/>
                </a:solidFill>
                <a:latin typeface="+mn-lt"/>
                <a:ea typeface="+mn-ea"/>
                <a:cs typeface="+mn-cs"/>
              </a:rPr>
              <a:t> </a:t>
            </a:r>
            <a:endParaRPr lang="fr-FR" sz="1200" kern="1200" dirty="0" smtClean="0">
              <a:solidFill>
                <a:schemeClr val="tx1"/>
              </a:solidFill>
              <a:latin typeface="+mn-lt"/>
              <a:ea typeface="+mn-ea"/>
              <a:cs typeface="+mn-cs"/>
            </a:endParaRPr>
          </a:p>
          <a:p>
            <a:pPr lvl="0" algn="r" rtl="1"/>
            <a:r>
              <a:rPr lang="ar-DZ" sz="1200" kern="1200" dirty="0" err="1" smtClean="0">
                <a:solidFill>
                  <a:schemeClr val="tx1"/>
                </a:solidFill>
                <a:latin typeface="+mn-lt"/>
                <a:ea typeface="+mn-ea"/>
                <a:cs typeface="+mn-cs"/>
              </a:rPr>
              <a:t>*</a:t>
            </a:r>
            <a:r>
              <a:rPr lang="ar-SA" sz="1200" kern="1200" dirty="0" smtClean="0">
                <a:solidFill>
                  <a:schemeClr val="tx1"/>
                </a:solidFill>
                <a:latin typeface="+mn-lt"/>
                <a:ea typeface="+mn-ea"/>
                <a:cs typeface="+mn-cs"/>
              </a:rPr>
              <a:t>تحسين التنسيق بين بيانات الحالة المدنية و بيانات قطاع الصحة، محاولة ربط البيانات المستخلصة من السجلات الإدارية مع بيانات قطاع الصحة لتحليل أعمق و الحصول على الإحصاءات الخاصة برصد </a:t>
            </a:r>
            <a:r>
              <a:rPr lang="ar-SA" sz="1200" u="sng" kern="1200" dirty="0" smtClean="0">
                <a:solidFill>
                  <a:schemeClr val="tx1"/>
                </a:solidFill>
                <a:latin typeface="+mn-lt"/>
                <a:ea typeface="+mn-ea"/>
                <a:cs typeface="+mn-cs"/>
              </a:rPr>
              <a:t>وفيات الأمهات </a:t>
            </a:r>
            <a:r>
              <a:rPr lang="ar-SA" sz="1200" kern="1200" dirty="0" smtClean="0">
                <a:solidFill>
                  <a:schemeClr val="tx1"/>
                </a:solidFill>
                <a:latin typeface="+mn-lt"/>
                <a:ea typeface="+mn-ea"/>
                <a:cs typeface="+mn-cs"/>
              </a:rPr>
              <a:t>و كذلك </a:t>
            </a:r>
            <a:r>
              <a:rPr lang="ar-SA" sz="1200" u="sng" kern="1200" dirty="0" smtClean="0">
                <a:solidFill>
                  <a:schemeClr val="tx1"/>
                </a:solidFill>
                <a:latin typeface="+mn-lt"/>
                <a:ea typeface="+mn-ea"/>
                <a:cs typeface="+mn-cs"/>
              </a:rPr>
              <a:t>أسباب الوفيات </a:t>
            </a:r>
            <a:r>
              <a:rPr lang="ar-SA" sz="1200" kern="1200" dirty="0" smtClean="0">
                <a:solidFill>
                  <a:schemeClr val="tx1"/>
                </a:solidFill>
                <a:latin typeface="+mn-lt"/>
                <a:ea typeface="+mn-ea"/>
                <a:cs typeface="+mn-cs"/>
              </a:rPr>
              <a:t>بصفة </a:t>
            </a:r>
            <a:r>
              <a:rPr lang="ar-SA" sz="1200" kern="1200" dirty="0" err="1" smtClean="0">
                <a:solidFill>
                  <a:schemeClr val="tx1"/>
                </a:solidFill>
                <a:latin typeface="+mn-lt"/>
                <a:ea typeface="+mn-ea"/>
                <a:cs typeface="+mn-cs"/>
              </a:rPr>
              <a:t>عامة.</a:t>
            </a:r>
            <a:r>
              <a:rPr lang="ar-SA" sz="1200" kern="1200" dirty="0" smtClean="0">
                <a:solidFill>
                  <a:schemeClr val="tx1"/>
                </a:solidFill>
                <a:latin typeface="+mn-lt"/>
                <a:ea typeface="+mn-ea"/>
                <a:cs typeface="+mn-cs"/>
              </a:rPr>
              <a:t> </a:t>
            </a:r>
            <a:endParaRPr lang="ar-DZ" sz="1200" kern="1200" dirty="0" smtClean="0">
              <a:solidFill>
                <a:schemeClr val="tx1"/>
              </a:solidFill>
              <a:latin typeface="+mn-lt"/>
              <a:ea typeface="+mn-ea"/>
              <a:cs typeface="+mn-cs"/>
            </a:endParaRPr>
          </a:p>
          <a:p>
            <a:pPr lvl="0" algn="r" rtl="1"/>
            <a:endParaRPr lang="fr-FR" sz="1200" kern="1200" dirty="0" smtClean="0">
              <a:solidFill>
                <a:schemeClr val="tx1"/>
              </a:solidFill>
              <a:latin typeface="+mn-lt"/>
              <a:ea typeface="+mn-ea"/>
              <a:cs typeface="+mn-cs"/>
            </a:endParaRPr>
          </a:p>
          <a:p>
            <a:pPr lvl="0" algn="r" rtl="1"/>
            <a:r>
              <a:rPr lang="ar-DZ" sz="1200" kern="1200" dirty="0" err="1" smtClean="0">
                <a:solidFill>
                  <a:schemeClr val="tx1"/>
                </a:solidFill>
                <a:latin typeface="+mn-lt"/>
                <a:ea typeface="+mn-ea"/>
                <a:cs typeface="+mn-cs"/>
              </a:rPr>
              <a:t>*</a:t>
            </a:r>
            <a:r>
              <a:rPr lang="ar-SA" sz="1200" kern="1200" dirty="0" smtClean="0">
                <a:solidFill>
                  <a:schemeClr val="tx1"/>
                </a:solidFill>
                <a:latin typeface="+mn-lt"/>
                <a:ea typeface="+mn-ea"/>
                <a:cs typeface="+mn-cs"/>
              </a:rPr>
              <a:t>دعم أفضل لعملية الإحصاء الخاصة بوقائع الحالة المدنية لتوفير إحصائيات حول وفيات الرضع والأطفال على مستوى جغرافي </a:t>
            </a:r>
            <a:r>
              <a:rPr lang="ar-SA" sz="1200" kern="1200" dirty="0" err="1" smtClean="0">
                <a:solidFill>
                  <a:schemeClr val="tx1"/>
                </a:solidFill>
                <a:latin typeface="+mn-lt"/>
                <a:ea typeface="+mn-ea"/>
                <a:cs typeface="+mn-cs"/>
              </a:rPr>
              <a:t>أدق </a:t>
            </a:r>
            <a:r>
              <a:rPr lang="ar-SA" sz="1200" kern="1200" dirty="0" smtClean="0">
                <a:solidFill>
                  <a:schemeClr val="tx1"/>
                </a:solidFill>
                <a:latin typeface="+mn-lt"/>
                <a:ea typeface="+mn-ea"/>
                <a:cs typeface="+mn-cs"/>
              </a:rPr>
              <a:t>(الولاية</a:t>
            </a:r>
            <a:r>
              <a:rPr lang="ar-SA" sz="1200" kern="1200" dirty="0" err="1" smtClean="0">
                <a:solidFill>
                  <a:schemeClr val="tx1"/>
                </a:solidFill>
                <a:latin typeface="+mn-lt"/>
                <a:ea typeface="+mn-ea"/>
                <a:cs typeface="+mn-cs"/>
              </a:rPr>
              <a:t>).</a:t>
            </a:r>
            <a:endParaRPr lang="ar-DZ" sz="1200" kern="1200" dirty="0" smtClean="0">
              <a:solidFill>
                <a:schemeClr val="tx1"/>
              </a:solidFill>
              <a:latin typeface="+mn-lt"/>
              <a:ea typeface="+mn-ea"/>
              <a:cs typeface="+mn-cs"/>
            </a:endParaRPr>
          </a:p>
          <a:p>
            <a:pPr lvl="0" algn="r" rtl="1"/>
            <a:endParaRPr lang="fr-FR" sz="1200" kern="1200" dirty="0" smtClean="0">
              <a:solidFill>
                <a:schemeClr val="tx1"/>
              </a:solidFill>
              <a:latin typeface="+mn-lt"/>
              <a:ea typeface="+mn-ea"/>
              <a:cs typeface="+mn-cs"/>
            </a:endParaRPr>
          </a:p>
          <a:p>
            <a:pPr lvl="0" algn="r" rtl="1"/>
            <a:r>
              <a:rPr lang="ar-DZ" sz="1200" kern="1200" dirty="0" err="1" smtClean="0">
                <a:solidFill>
                  <a:schemeClr val="tx1"/>
                </a:solidFill>
                <a:latin typeface="+mn-lt"/>
                <a:ea typeface="+mn-ea"/>
                <a:cs typeface="+mn-cs"/>
              </a:rPr>
              <a:t>*</a:t>
            </a:r>
            <a:r>
              <a:rPr lang="ar-SA" sz="1200" kern="1200" dirty="0" smtClean="0">
                <a:solidFill>
                  <a:schemeClr val="tx1"/>
                </a:solidFill>
                <a:latin typeface="+mn-lt"/>
                <a:ea typeface="+mn-ea"/>
                <a:cs typeface="+mn-cs"/>
              </a:rPr>
              <a:t>تطوير آليات الجمع: بوضع إجراءات واضحة لجمع البيانات ذات الصلة بالنوع الاجتماعي من سجلات الحالة المدنية و العمل على تكييف النظم المعلوماتية المستخدَمة في إدارة السجلات لتسهيل استخلاص وتصنيف البيانات حسب النوع الاجتماعي بشكل منتظم و الذي يضمن:</a:t>
            </a:r>
            <a:endParaRPr lang="fr-FR" sz="1200" kern="1200" dirty="0" smtClean="0">
              <a:solidFill>
                <a:schemeClr val="tx1"/>
              </a:solidFill>
              <a:latin typeface="+mn-lt"/>
              <a:ea typeface="+mn-ea"/>
              <a:cs typeface="+mn-cs"/>
            </a:endParaRPr>
          </a:p>
          <a:p>
            <a:pPr lvl="0" algn="r" rtl="1"/>
            <a:r>
              <a:rPr lang="ar-DZ" sz="1200" kern="1200" dirty="0" smtClean="0">
                <a:solidFill>
                  <a:schemeClr val="tx1"/>
                </a:solidFill>
                <a:latin typeface="+mn-lt"/>
                <a:ea typeface="+mn-ea"/>
                <a:cs typeface="+mn-cs"/>
              </a:rPr>
              <a:t>             </a:t>
            </a:r>
          </a:p>
          <a:p>
            <a:pPr lvl="0" algn="r" rtl="1"/>
            <a:r>
              <a:rPr lang="ar-DZ" sz="1200" kern="1200" dirty="0" smtClean="0">
                <a:solidFill>
                  <a:schemeClr val="tx1"/>
                </a:solidFill>
                <a:latin typeface="+mn-lt"/>
                <a:ea typeface="+mn-ea"/>
                <a:cs typeface="+mn-cs"/>
              </a:rPr>
              <a:t>                </a:t>
            </a:r>
            <a:r>
              <a:rPr lang="ar-DZ" sz="1200" kern="1200" dirty="0" err="1" smtClean="0">
                <a:solidFill>
                  <a:schemeClr val="tx1"/>
                </a:solidFill>
                <a:latin typeface="+mn-lt"/>
                <a:ea typeface="+mn-ea"/>
                <a:cs typeface="+mn-cs"/>
              </a:rPr>
              <a:t>-</a:t>
            </a:r>
            <a:r>
              <a:rPr lang="ar-SA" sz="1200" kern="1200" dirty="0" smtClean="0">
                <a:solidFill>
                  <a:schemeClr val="tx1"/>
                </a:solidFill>
                <a:latin typeface="+mn-lt"/>
                <a:ea typeface="+mn-ea"/>
                <a:cs typeface="+mn-cs"/>
              </a:rPr>
              <a:t>تغطية واسعة: غالبًا ما تغطي السجلات الإدارية تجمعات واسعة من السكان، مما يوفر بيانات شاملة</a:t>
            </a:r>
            <a:endParaRPr lang="fr-FR" sz="1200" kern="1200" dirty="0" smtClean="0">
              <a:solidFill>
                <a:schemeClr val="tx1"/>
              </a:solidFill>
              <a:latin typeface="+mn-lt"/>
              <a:ea typeface="+mn-ea"/>
              <a:cs typeface="+mn-cs"/>
            </a:endParaRPr>
          </a:p>
          <a:p>
            <a:pPr lvl="0" algn="r" rtl="1"/>
            <a:r>
              <a:rPr lang="fr-FR" sz="1200" kern="1200" dirty="0" smtClean="0">
                <a:solidFill>
                  <a:schemeClr val="tx1"/>
                </a:solidFill>
                <a:latin typeface="+mn-lt"/>
                <a:ea typeface="+mn-ea"/>
                <a:cs typeface="+mn-cs"/>
              </a:rPr>
              <a:t> </a:t>
            </a:r>
            <a:r>
              <a:rPr lang="ar-DZ" sz="1200" kern="1200" dirty="0" smtClean="0">
                <a:solidFill>
                  <a:schemeClr val="tx1"/>
                </a:solidFill>
                <a:latin typeface="+mn-lt"/>
                <a:ea typeface="+mn-ea"/>
                <a:cs typeface="+mn-cs"/>
              </a:rPr>
              <a:t>               </a:t>
            </a:r>
            <a:r>
              <a:rPr lang="ar-DZ" sz="1200" kern="1200" dirty="0" err="1" smtClean="0">
                <a:solidFill>
                  <a:schemeClr val="tx1"/>
                </a:solidFill>
                <a:latin typeface="+mn-lt"/>
                <a:ea typeface="+mn-ea"/>
                <a:cs typeface="+mn-cs"/>
              </a:rPr>
              <a:t>-</a:t>
            </a:r>
            <a:r>
              <a:rPr lang="ar-SA" sz="1200" kern="1200" dirty="0" smtClean="0">
                <a:solidFill>
                  <a:schemeClr val="tx1"/>
                </a:solidFill>
                <a:latin typeface="+mn-lt"/>
                <a:ea typeface="+mn-ea"/>
                <a:cs typeface="+mn-cs"/>
              </a:rPr>
              <a:t>توفير الوقت والجهد: يمكن أن يكون استخلاص البيانات من السجلات الإدارية الإلكترونية أقل تكلفة </a:t>
            </a:r>
            <a:r>
              <a:rPr lang="ar-SA" sz="1200" kern="1200" dirty="0" err="1" smtClean="0">
                <a:solidFill>
                  <a:schemeClr val="tx1"/>
                </a:solidFill>
                <a:latin typeface="+mn-lt"/>
                <a:ea typeface="+mn-ea"/>
                <a:cs typeface="+mn-cs"/>
              </a:rPr>
              <a:t>وأسرع.</a:t>
            </a:r>
            <a:r>
              <a:rPr lang="ar-SA" sz="1200" kern="1200" dirty="0" smtClean="0">
                <a:solidFill>
                  <a:schemeClr val="tx1"/>
                </a:solidFill>
                <a:latin typeface="+mn-lt"/>
                <a:ea typeface="+mn-ea"/>
                <a:cs typeface="+mn-cs"/>
              </a:rPr>
              <a:t> </a:t>
            </a:r>
            <a:endParaRPr lang="fr-FR" sz="1200" kern="1200" dirty="0" smtClean="0">
              <a:solidFill>
                <a:schemeClr val="tx1"/>
              </a:solidFill>
              <a:latin typeface="+mn-lt"/>
              <a:ea typeface="+mn-ea"/>
              <a:cs typeface="+mn-cs"/>
            </a:endParaRPr>
          </a:p>
          <a:p>
            <a:pPr lvl="0" algn="r" rtl="1"/>
            <a:r>
              <a:rPr lang="fr-FR" sz="1200" kern="1200" dirty="0" smtClean="0">
                <a:solidFill>
                  <a:schemeClr val="tx1"/>
                </a:solidFill>
                <a:latin typeface="+mn-lt"/>
                <a:ea typeface="+mn-ea"/>
                <a:cs typeface="+mn-cs"/>
              </a:rPr>
              <a:t> </a:t>
            </a:r>
            <a:r>
              <a:rPr lang="ar-DZ" sz="1200" kern="1200" dirty="0" smtClean="0">
                <a:solidFill>
                  <a:schemeClr val="tx1"/>
                </a:solidFill>
                <a:latin typeface="+mn-lt"/>
                <a:ea typeface="+mn-ea"/>
                <a:cs typeface="+mn-cs"/>
              </a:rPr>
              <a:t>              </a:t>
            </a:r>
            <a:r>
              <a:rPr lang="ar-DZ" sz="1200" kern="1200" dirty="0" err="1" smtClean="0">
                <a:solidFill>
                  <a:schemeClr val="tx1"/>
                </a:solidFill>
                <a:latin typeface="+mn-lt"/>
                <a:ea typeface="+mn-ea"/>
                <a:cs typeface="+mn-cs"/>
              </a:rPr>
              <a:t>-</a:t>
            </a:r>
            <a:r>
              <a:rPr lang="ar-SA" sz="1200" kern="1200" dirty="0" smtClean="0">
                <a:solidFill>
                  <a:schemeClr val="tx1"/>
                </a:solidFill>
                <a:latin typeface="+mn-lt"/>
                <a:ea typeface="+mn-ea"/>
                <a:cs typeface="+mn-cs"/>
              </a:rPr>
              <a:t>الانتظام والتحديث: يتم تحديث السجلات الإدارية بشكل دوري، مما يتيح تتبع التغيرات في حينها</a:t>
            </a:r>
            <a:r>
              <a:rPr lang="fr-FR" sz="1200" kern="1200" dirty="0" smtClean="0">
                <a:solidFill>
                  <a:schemeClr val="tx1"/>
                </a:solidFill>
                <a:latin typeface="+mn-lt"/>
                <a:ea typeface="+mn-ea"/>
                <a:cs typeface="+mn-cs"/>
              </a:rPr>
              <a:t>.</a:t>
            </a:r>
          </a:p>
          <a:p>
            <a:pPr algn="r"/>
            <a:endParaRPr lang="fr-FR" dirty="0"/>
          </a:p>
        </p:txBody>
      </p:sp>
      <p:sp>
        <p:nvSpPr>
          <p:cNvPr id="4" name="Espace réservé du numéro de diapositive 3"/>
          <p:cNvSpPr>
            <a:spLocks noGrp="1"/>
          </p:cNvSpPr>
          <p:nvPr>
            <p:ph type="sldNum" sz="quarter" idx="10"/>
          </p:nvPr>
        </p:nvSpPr>
        <p:spPr/>
        <p:txBody>
          <a:bodyPr/>
          <a:lstStyle/>
          <a:p>
            <a:fld id="{90B311B6-4E80-4AAA-8F60-35ED9AEAE542}" type="slidenum">
              <a:rPr lang="fr-FR" smtClean="0"/>
              <a:pPr/>
              <a:t>15</a:t>
            </a:fld>
            <a:endParaRPr lang="fr-F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algn="r" rtl="1"/>
            <a:r>
              <a:rPr lang="ar-SA" sz="1200" b="1" kern="1200" dirty="0" smtClean="0">
                <a:solidFill>
                  <a:schemeClr val="tx1"/>
                </a:solidFill>
                <a:latin typeface="+mn-lt"/>
                <a:ea typeface="+mn-ea"/>
                <a:cs typeface="+mn-cs"/>
              </a:rPr>
              <a:t>الخاتمة</a:t>
            </a:r>
            <a:r>
              <a:rPr lang="fr-FR" sz="1200" kern="1200" dirty="0" smtClean="0">
                <a:solidFill>
                  <a:schemeClr val="tx1"/>
                </a:solidFill>
                <a:latin typeface="+mn-lt"/>
                <a:ea typeface="+mn-ea"/>
                <a:cs typeface="+mn-cs"/>
              </a:rPr>
              <a:t>:</a:t>
            </a:r>
          </a:p>
          <a:p>
            <a:pPr algn="r" rtl="1"/>
            <a:r>
              <a:rPr lang="ar-SA" sz="1200" kern="1200" dirty="0" smtClean="0">
                <a:solidFill>
                  <a:schemeClr val="tx1"/>
                </a:solidFill>
                <a:latin typeface="+mn-lt"/>
                <a:ea typeface="+mn-ea"/>
                <a:cs typeface="+mn-cs"/>
              </a:rPr>
              <a:t>يتطلع الديوان الوطني للإحصائيات إلى توفير أكبر قدر ممكن من إحصاءات النوع الاجتماعي </a:t>
            </a:r>
            <a:r>
              <a:rPr lang="ar-SA" sz="1200" kern="1200" dirty="0" err="1" smtClean="0">
                <a:solidFill>
                  <a:schemeClr val="tx1"/>
                </a:solidFill>
                <a:latin typeface="+mn-lt"/>
                <a:ea typeface="+mn-ea"/>
                <a:cs typeface="+mn-cs"/>
              </a:rPr>
              <a:t>با</a:t>
            </a:r>
            <a:r>
              <a:rPr lang="ar-DZ" sz="1200" kern="1200" dirty="0" smtClean="0">
                <a:solidFill>
                  <a:schemeClr val="tx1"/>
                </a:solidFill>
                <a:latin typeface="+mn-lt"/>
                <a:ea typeface="+mn-ea"/>
                <a:cs typeface="+mn-cs"/>
              </a:rPr>
              <a:t>لتوجه نحو ا</a:t>
            </a:r>
            <a:r>
              <a:rPr lang="ar-SA" sz="1200" kern="1200" dirty="0" err="1" smtClean="0">
                <a:solidFill>
                  <a:schemeClr val="tx1"/>
                </a:solidFill>
                <a:latin typeface="+mn-lt"/>
                <a:ea typeface="+mn-ea"/>
                <a:cs typeface="+mn-cs"/>
              </a:rPr>
              <a:t>ستغلال</a:t>
            </a:r>
            <a:r>
              <a:rPr lang="ar-SA" sz="1200" kern="1200" dirty="0" smtClean="0">
                <a:solidFill>
                  <a:schemeClr val="tx1"/>
                </a:solidFill>
                <a:latin typeface="+mn-lt"/>
                <a:ea typeface="+mn-ea"/>
                <a:cs typeface="+mn-cs"/>
              </a:rPr>
              <a:t> مصادر مختلفة للسجلات الإدارية.</a:t>
            </a:r>
            <a:endParaRPr lang="fr-FR" sz="1200" kern="1200" dirty="0" smtClean="0">
              <a:solidFill>
                <a:schemeClr val="tx1"/>
              </a:solidFill>
              <a:latin typeface="+mn-lt"/>
              <a:ea typeface="+mn-ea"/>
              <a:cs typeface="+mn-cs"/>
            </a:endParaRPr>
          </a:p>
          <a:p>
            <a:pPr algn="r" rtl="1"/>
            <a:r>
              <a:rPr lang="ar-SA" sz="1200" kern="1200" dirty="0" smtClean="0">
                <a:solidFill>
                  <a:schemeClr val="tx1"/>
                </a:solidFill>
                <a:latin typeface="+mn-lt"/>
                <a:ea typeface="+mn-ea"/>
                <a:cs typeface="+mn-cs"/>
              </a:rPr>
              <a:t>فمن خلال الاستمرار في تطوير وتحسين هذه العملية، ستتمكن الجزائر من توفير بيانات دقيقة وشاملة تدعم جهودها في تحقيق التنمية المستدامة والشاملة وخاصة تلك المتعلقة بالنوع </a:t>
            </a:r>
            <a:r>
              <a:rPr lang="ar-SA" sz="1200" kern="1200" dirty="0" err="1" smtClean="0">
                <a:solidFill>
                  <a:schemeClr val="tx1"/>
                </a:solidFill>
                <a:latin typeface="+mn-lt"/>
                <a:ea typeface="+mn-ea"/>
                <a:cs typeface="+mn-cs"/>
              </a:rPr>
              <a:t>الإجتماعي.</a:t>
            </a:r>
            <a:endParaRPr lang="fr-FR" sz="1200" kern="1200" dirty="0" smtClean="0">
              <a:solidFill>
                <a:schemeClr val="tx1"/>
              </a:solidFill>
              <a:latin typeface="+mn-lt"/>
              <a:ea typeface="+mn-ea"/>
              <a:cs typeface="+mn-cs"/>
            </a:endParaRPr>
          </a:p>
          <a:p>
            <a:pPr algn="r"/>
            <a:endParaRPr lang="fr-FR" dirty="0"/>
          </a:p>
        </p:txBody>
      </p:sp>
      <p:sp>
        <p:nvSpPr>
          <p:cNvPr id="4" name="Espace réservé du numéro de diapositive 3"/>
          <p:cNvSpPr>
            <a:spLocks noGrp="1"/>
          </p:cNvSpPr>
          <p:nvPr>
            <p:ph type="sldNum" sz="quarter" idx="10"/>
          </p:nvPr>
        </p:nvSpPr>
        <p:spPr/>
        <p:txBody>
          <a:bodyPr/>
          <a:lstStyle/>
          <a:p>
            <a:fld id="{90B311B6-4E80-4AAA-8F60-35ED9AEAE542}" type="slidenum">
              <a:rPr lang="fr-FR" smtClean="0"/>
              <a:pPr/>
              <a:t>16</a:t>
            </a:fld>
            <a:endParaRPr lang="fr-F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90B311B6-4E80-4AAA-8F60-35ED9AEAE542}" type="slidenum">
              <a:rPr lang="fr-FR" smtClean="0"/>
              <a:pPr/>
              <a:t>17</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algn="r" rtl="1">
              <a:lnSpc>
                <a:spcPct val="115000"/>
              </a:lnSpc>
              <a:spcAft>
                <a:spcPts val="1000"/>
              </a:spcAft>
            </a:pPr>
            <a:r>
              <a:rPr lang="ar-SA" sz="1200" b="1" dirty="0" smtClean="0">
                <a:latin typeface="Cambria"/>
                <a:ea typeface="Calibri"/>
                <a:cs typeface="Sakkal Majalla"/>
              </a:rPr>
              <a:t>مقدمة:</a:t>
            </a:r>
            <a:endParaRPr lang="fr-FR" sz="1000" dirty="0" smtClean="0">
              <a:latin typeface="+mn-lt"/>
              <a:ea typeface="Calibri"/>
              <a:cs typeface="Arial"/>
            </a:endParaRPr>
          </a:p>
          <a:p>
            <a:pPr algn="r" rtl="1">
              <a:lnSpc>
                <a:spcPct val="115000"/>
              </a:lnSpc>
              <a:spcAft>
                <a:spcPts val="1000"/>
              </a:spcAft>
            </a:pPr>
            <a:r>
              <a:rPr lang="ar-SA" sz="1200" dirty="0" smtClean="0">
                <a:latin typeface="Cambria"/>
                <a:ea typeface="Calibri"/>
                <a:cs typeface="Sakkal Majalla"/>
              </a:rPr>
              <a:t>يولي الديوان الوطني للإحصائيات بالجزائر أهمية متزايدة لإدماج منظور النوع الاجتماعي في مختلف المنشورات ذات </a:t>
            </a:r>
            <a:r>
              <a:rPr lang="ar-SA" sz="1200" dirty="0" err="1" smtClean="0">
                <a:latin typeface="Cambria"/>
                <a:ea typeface="Calibri"/>
                <a:cs typeface="Sakkal Majalla"/>
              </a:rPr>
              <a:t>الصلة.</a:t>
            </a:r>
            <a:r>
              <a:rPr lang="ar-SA" sz="1200" dirty="0" smtClean="0">
                <a:latin typeface="Cambria"/>
                <a:ea typeface="Calibri"/>
                <a:cs typeface="Sakkal Majalla"/>
              </a:rPr>
              <a:t>  فهو يسعى باستمرار إلى توفير بيانات إحصائية مصنفة حسب النوع، مع التركيز بشكل خاص على الاستفادة من مصادر السجلات الإدارية خاصة تلك المتعلقة بإحصاءات الحالة </a:t>
            </a:r>
            <a:r>
              <a:rPr lang="ar-SA" sz="1200" dirty="0" err="1" smtClean="0">
                <a:latin typeface="Cambria"/>
                <a:ea typeface="Calibri"/>
                <a:cs typeface="Sakkal Majalla"/>
              </a:rPr>
              <a:t>المدنية.</a:t>
            </a:r>
            <a:r>
              <a:rPr lang="ar-SA" sz="1200" dirty="0" smtClean="0">
                <a:latin typeface="Cambria"/>
                <a:ea typeface="Calibri"/>
                <a:cs typeface="Sakkal Majalla"/>
              </a:rPr>
              <a:t>  </a:t>
            </a:r>
            <a:endParaRPr lang="fr-FR" sz="1000" dirty="0" smtClean="0">
              <a:latin typeface="+mn-lt"/>
              <a:ea typeface="Calibri"/>
              <a:cs typeface="Arial"/>
            </a:endParaRPr>
          </a:p>
          <a:p>
            <a:endParaRPr lang="fr-FR" dirty="0"/>
          </a:p>
        </p:txBody>
      </p:sp>
      <p:sp>
        <p:nvSpPr>
          <p:cNvPr id="4" name="Espace réservé du numéro de diapositive 3"/>
          <p:cNvSpPr>
            <a:spLocks noGrp="1"/>
          </p:cNvSpPr>
          <p:nvPr>
            <p:ph type="sldNum" sz="quarter" idx="10"/>
          </p:nvPr>
        </p:nvSpPr>
        <p:spPr/>
        <p:txBody>
          <a:bodyPr/>
          <a:lstStyle/>
          <a:p>
            <a:fld id="{90B311B6-4E80-4AAA-8F60-35ED9AEAE542}" type="slidenum">
              <a:rPr lang="fr-FR" smtClean="0"/>
              <a:pPr/>
              <a:t>3</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885825" y="685800"/>
            <a:ext cx="5086350" cy="3814763"/>
          </a:xfrm>
        </p:spPr>
      </p:sp>
      <p:sp>
        <p:nvSpPr>
          <p:cNvPr id="3" name="Espace réservé des commentaires 2"/>
          <p:cNvSpPr>
            <a:spLocks noGrp="1"/>
          </p:cNvSpPr>
          <p:nvPr>
            <p:ph type="body" idx="1"/>
          </p:nvPr>
        </p:nvSpPr>
        <p:spPr/>
        <p:txBody>
          <a:bodyPr>
            <a:normAutofit/>
          </a:bodyPr>
          <a:lstStyle/>
          <a:p>
            <a:pPr algn="r" rtl="1"/>
            <a:endParaRPr lang="ar-DZ" dirty="0" smtClean="0"/>
          </a:p>
          <a:p>
            <a:pPr algn="r"/>
            <a:r>
              <a:rPr lang="ar-DZ" b="1" dirty="0" smtClean="0"/>
              <a:t>مصادر </a:t>
            </a:r>
            <a:r>
              <a:rPr lang="ar-DZ" b="1" dirty="0" err="1" smtClean="0"/>
              <a:t>البيانات:</a:t>
            </a:r>
            <a:endParaRPr lang="ar-DZ" b="1" dirty="0" smtClean="0"/>
          </a:p>
          <a:p>
            <a:pPr algn="r"/>
            <a:endParaRPr lang="ar-DZ" dirty="0" smtClean="0"/>
          </a:p>
          <a:p>
            <a:pPr algn="r">
              <a:lnSpc>
                <a:spcPct val="150000"/>
              </a:lnSpc>
            </a:pPr>
            <a:r>
              <a:rPr lang="ar-DZ" dirty="0" smtClean="0"/>
              <a:t>فلمعرفة الحالة </a:t>
            </a:r>
            <a:r>
              <a:rPr lang="ar-DZ" dirty="0" err="1" smtClean="0"/>
              <a:t>الديمغرافية</a:t>
            </a:r>
            <a:r>
              <a:rPr lang="ar-DZ" dirty="0" smtClean="0"/>
              <a:t> للجزائر، يقوم الديوان الوطني للإحصائيات بمسح سنوي شامل على مستوى مصالح الحالة المدنية للبلديات، للأحداث الأربعة الخاصة بالحالة </a:t>
            </a:r>
            <a:r>
              <a:rPr lang="ar-DZ" dirty="0" err="1" smtClean="0"/>
              <a:t>المدنية:</a:t>
            </a:r>
            <a:endParaRPr lang="ar-DZ" dirty="0" smtClean="0"/>
          </a:p>
          <a:p>
            <a:pPr algn="r">
              <a:lnSpc>
                <a:spcPct val="150000"/>
              </a:lnSpc>
            </a:pPr>
            <a:r>
              <a:rPr lang="ar-DZ" dirty="0" smtClean="0"/>
              <a:t>1-    الولادات الحية المسجلة حسب </a:t>
            </a:r>
            <a:r>
              <a:rPr lang="ar-DZ" dirty="0" err="1" smtClean="0"/>
              <a:t>الجنس،</a:t>
            </a:r>
            <a:endParaRPr lang="ar-DZ" dirty="0" smtClean="0"/>
          </a:p>
          <a:p>
            <a:pPr algn="r">
              <a:lnSpc>
                <a:spcPct val="150000"/>
              </a:lnSpc>
            </a:pPr>
            <a:r>
              <a:rPr lang="ar-DZ" dirty="0" smtClean="0"/>
              <a:t>2-    المواليد أموات المسجلة حسب </a:t>
            </a:r>
            <a:r>
              <a:rPr lang="ar-DZ" dirty="0" err="1" smtClean="0"/>
              <a:t>الجنس،</a:t>
            </a:r>
            <a:endParaRPr lang="ar-DZ" dirty="0" smtClean="0"/>
          </a:p>
          <a:p>
            <a:pPr algn="r">
              <a:lnSpc>
                <a:spcPct val="150000"/>
              </a:lnSpc>
            </a:pPr>
            <a:r>
              <a:rPr lang="ar-DZ" dirty="0" smtClean="0"/>
              <a:t>3-    الوفيات المسجلة حسب الجنس و </a:t>
            </a:r>
            <a:r>
              <a:rPr lang="ar-DZ" dirty="0" err="1" smtClean="0"/>
              <a:t>السن،</a:t>
            </a:r>
            <a:endParaRPr lang="ar-DZ" dirty="0" smtClean="0"/>
          </a:p>
          <a:p>
            <a:pPr algn="r">
              <a:lnSpc>
                <a:spcPct val="150000"/>
              </a:lnSpc>
            </a:pPr>
            <a:r>
              <a:rPr lang="ar-DZ" dirty="0" smtClean="0"/>
              <a:t>4-    </a:t>
            </a:r>
            <a:r>
              <a:rPr lang="ar-DZ" dirty="0" err="1" smtClean="0"/>
              <a:t>الزواجات</a:t>
            </a:r>
            <a:r>
              <a:rPr lang="ar-DZ" dirty="0" smtClean="0"/>
              <a:t> </a:t>
            </a:r>
            <a:r>
              <a:rPr lang="ar-DZ" dirty="0" err="1" smtClean="0"/>
              <a:t>المسجلة،</a:t>
            </a:r>
            <a:endParaRPr lang="ar-DZ" dirty="0" smtClean="0"/>
          </a:p>
          <a:p>
            <a:pPr algn="r" rtl="1"/>
            <a:endParaRPr lang="fr-FR" dirty="0"/>
          </a:p>
        </p:txBody>
      </p:sp>
      <p:sp>
        <p:nvSpPr>
          <p:cNvPr id="4" name="Espace réservé du numéro de diapositive 3"/>
          <p:cNvSpPr>
            <a:spLocks noGrp="1"/>
          </p:cNvSpPr>
          <p:nvPr>
            <p:ph type="sldNum" sz="quarter" idx="10"/>
          </p:nvPr>
        </p:nvSpPr>
        <p:spPr/>
        <p:txBody>
          <a:bodyPr/>
          <a:lstStyle/>
          <a:p>
            <a:fld id="{90B311B6-4E80-4AAA-8F60-35ED9AEAE542}" type="slidenum">
              <a:rPr lang="fr-FR" smtClean="0"/>
              <a:pPr/>
              <a:t>4</a:t>
            </a:fld>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ar-DZ" dirty="0" smtClean="0"/>
          </a:p>
          <a:p>
            <a:pPr algn="r">
              <a:lnSpc>
                <a:spcPct val="150000"/>
              </a:lnSpc>
            </a:pPr>
            <a:r>
              <a:rPr lang="ar-DZ" b="1" u="sng" dirty="0" smtClean="0"/>
              <a:t>مصادر البيانات</a:t>
            </a:r>
          </a:p>
          <a:p>
            <a:pPr algn="r">
              <a:lnSpc>
                <a:spcPct val="150000"/>
              </a:lnSpc>
            </a:pPr>
            <a:endParaRPr lang="ar-DZ" dirty="0" smtClean="0"/>
          </a:p>
          <a:p>
            <a:pPr algn="r">
              <a:lnSpc>
                <a:spcPct val="150000"/>
              </a:lnSpc>
            </a:pPr>
            <a:r>
              <a:rPr lang="ar-DZ" dirty="0" smtClean="0"/>
              <a:t>حيث تستخرج هذه البيانات من السجلات الثلاث المتواجدة على مستوى مصالح الحالة المدنية </a:t>
            </a:r>
            <a:r>
              <a:rPr lang="ar-DZ" dirty="0" err="1" smtClean="0"/>
              <a:t>للبلديات:</a:t>
            </a:r>
            <a:endParaRPr lang="ar-DZ" dirty="0" smtClean="0"/>
          </a:p>
          <a:p>
            <a:pPr algn="r">
              <a:lnSpc>
                <a:spcPct val="150000"/>
              </a:lnSpc>
            </a:pPr>
            <a:endParaRPr lang="ar-DZ" dirty="0" smtClean="0"/>
          </a:p>
          <a:p>
            <a:pPr algn="r">
              <a:lnSpc>
                <a:spcPct val="150000"/>
              </a:lnSpc>
            </a:pPr>
            <a:r>
              <a:rPr lang="ar-DZ" dirty="0" smtClean="0"/>
              <a:t>·       سجل المواليد الأحياء</a:t>
            </a:r>
          </a:p>
          <a:p>
            <a:pPr algn="r">
              <a:lnSpc>
                <a:spcPct val="150000"/>
              </a:lnSpc>
            </a:pPr>
            <a:r>
              <a:rPr lang="ar-DZ" dirty="0" smtClean="0"/>
              <a:t>·       سجل الوفيات</a:t>
            </a:r>
          </a:p>
          <a:p>
            <a:pPr algn="r">
              <a:lnSpc>
                <a:spcPct val="150000"/>
              </a:lnSpc>
            </a:pPr>
            <a:r>
              <a:rPr lang="ar-DZ" dirty="0" smtClean="0"/>
              <a:t>·       سجل </a:t>
            </a:r>
            <a:r>
              <a:rPr lang="ar-DZ" dirty="0" err="1" smtClean="0"/>
              <a:t>الزواجات</a:t>
            </a:r>
            <a:endParaRPr lang="ar-DZ" dirty="0" smtClean="0"/>
          </a:p>
          <a:p>
            <a:pPr algn="r">
              <a:lnSpc>
                <a:spcPct val="150000"/>
              </a:lnSpc>
            </a:pPr>
            <a:endParaRPr lang="ar-DZ" dirty="0" smtClean="0"/>
          </a:p>
          <a:p>
            <a:pPr marL="0" marR="0" indent="0" algn="r" defTabSz="914400" rtl="0" eaLnBrk="1" fontAlgn="auto" latinLnBrk="0" hangingPunct="1">
              <a:lnSpc>
                <a:spcPct val="150000"/>
              </a:lnSpc>
              <a:spcBef>
                <a:spcPts val="0"/>
              </a:spcBef>
              <a:spcAft>
                <a:spcPts val="0"/>
              </a:spcAft>
              <a:buClrTx/>
              <a:buSzTx/>
              <a:buFontTx/>
              <a:buNone/>
              <a:tabLst/>
              <a:defRPr/>
            </a:pPr>
            <a:r>
              <a:rPr lang="ar-SA" sz="1200" kern="1200" dirty="0" smtClean="0">
                <a:solidFill>
                  <a:schemeClr val="tx1"/>
                </a:solidFill>
                <a:latin typeface="+mn-lt"/>
                <a:ea typeface="+mn-ea"/>
                <a:cs typeface="+mn-cs"/>
              </a:rPr>
              <a:t>يتم استكمال هذه البيانات بإحصاءات حول عدد حالات الطلاق المسجلة سنويا والتي تستمد من قبل مصالح وزارة العدل</a:t>
            </a:r>
            <a:r>
              <a:rPr lang="fr-FR" sz="1200" kern="1200" dirty="0" smtClean="0">
                <a:solidFill>
                  <a:schemeClr val="tx1"/>
                </a:solidFill>
                <a:latin typeface="+mn-lt"/>
                <a:ea typeface="+mn-ea"/>
                <a:cs typeface="+mn-cs"/>
              </a:rPr>
              <a:t>.</a:t>
            </a:r>
          </a:p>
          <a:p>
            <a:pPr algn="r">
              <a:lnSpc>
                <a:spcPct val="150000"/>
              </a:lnSpc>
            </a:pPr>
            <a:endParaRPr lang="ar-DZ" dirty="0" smtClean="0"/>
          </a:p>
          <a:p>
            <a:pPr algn="r" rtl="1"/>
            <a:endParaRPr lang="fr-FR" dirty="0"/>
          </a:p>
        </p:txBody>
      </p:sp>
      <p:sp>
        <p:nvSpPr>
          <p:cNvPr id="4" name="Espace réservé du numéro de diapositive 3"/>
          <p:cNvSpPr>
            <a:spLocks noGrp="1"/>
          </p:cNvSpPr>
          <p:nvPr>
            <p:ph type="sldNum" sz="quarter" idx="10"/>
          </p:nvPr>
        </p:nvSpPr>
        <p:spPr/>
        <p:txBody>
          <a:bodyPr/>
          <a:lstStyle/>
          <a:p>
            <a:fld id="{90B311B6-4E80-4AAA-8F60-35ED9AEAE542}" type="slidenum">
              <a:rPr lang="fr-FR" smtClean="0"/>
              <a:pPr/>
              <a:t>5</a:t>
            </a:fld>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algn="r" rtl="1">
              <a:lnSpc>
                <a:spcPct val="115000"/>
              </a:lnSpc>
              <a:spcAft>
                <a:spcPts val="0"/>
              </a:spcAft>
            </a:pPr>
            <a:r>
              <a:rPr lang="ar-SA" sz="1200" b="1" u="sng" dirty="0" smtClean="0">
                <a:solidFill>
                  <a:srgbClr val="E36C0A"/>
                </a:solidFill>
                <a:latin typeface="+mn-lt"/>
                <a:ea typeface="Calibri"/>
                <a:cs typeface="Sakkal Majalla"/>
              </a:rPr>
              <a:t>الشركاء الوطنيين</a:t>
            </a:r>
            <a:r>
              <a:rPr lang="ar-DZ" sz="1200" b="1" u="sng" dirty="0" err="1" smtClean="0">
                <a:solidFill>
                  <a:srgbClr val="E36C0A"/>
                </a:solidFill>
                <a:latin typeface="+mn-lt"/>
                <a:ea typeface="Calibri"/>
                <a:cs typeface="Sakkal Majalla"/>
              </a:rPr>
              <a:t>:</a:t>
            </a:r>
            <a:endParaRPr lang="ar-DZ" sz="1200" b="1" u="sng" dirty="0" smtClean="0">
              <a:solidFill>
                <a:srgbClr val="E36C0A"/>
              </a:solidFill>
              <a:latin typeface="+mn-lt"/>
              <a:ea typeface="Calibri"/>
              <a:cs typeface="Sakkal Majalla"/>
            </a:endParaRPr>
          </a:p>
          <a:p>
            <a:pPr algn="r" rtl="1">
              <a:lnSpc>
                <a:spcPct val="115000"/>
              </a:lnSpc>
              <a:spcAft>
                <a:spcPts val="0"/>
              </a:spcAft>
            </a:pPr>
            <a:endParaRPr lang="fr-FR" sz="1050" dirty="0" smtClean="0">
              <a:latin typeface="+mn-lt"/>
              <a:ea typeface="Calibri"/>
              <a:cs typeface="Arial"/>
            </a:endParaRPr>
          </a:p>
          <a:p>
            <a:pPr marL="342900" lvl="0" indent="-342900" algn="r" rtl="1">
              <a:lnSpc>
                <a:spcPct val="115000"/>
              </a:lnSpc>
              <a:spcAft>
                <a:spcPts val="0"/>
              </a:spcAft>
              <a:buFont typeface="+mj-lt"/>
              <a:buAutoNum type="arabicPeriod"/>
            </a:pPr>
            <a:r>
              <a:rPr lang="ar-SA" sz="1200" dirty="0" smtClean="0">
                <a:latin typeface="+mn-lt"/>
                <a:ea typeface="Calibri"/>
                <a:cs typeface="Sakkal Majalla"/>
              </a:rPr>
              <a:t>وزارة الداخلية والجماعات المحلية و التهيئة العمرانية،</a:t>
            </a:r>
            <a:endParaRPr lang="ar-DZ" sz="1200" dirty="0" smtClean="0">
              <a:latin typeface="+mn-lt"/>
              <a:ea typeface="Calibri"/>
              <a:cs typeface="Sakkal Majalla"/>
            </a:endParaRPr>
          </a:p>
          <a:p>
            <a:pPr marL="342900" marR="0" lvl="0" indent="-342900" algn="r" defTabSz="914400" rtl="1" eaLnBrk="1" fontAlgn="auto" latinLnBrk="0" hangingPunct="1">
              <a:lnSpc>
                <a:spcPct val="115000"/>
              </a:lnSpc>
              <a:spcBef>
                <a:spcPts val="0"/>
              </a:spcBef>
              <a:spcAft>
                <a:spcPts val="0"/>
              </a:spcAft>
              <a:buClrTx/>
              <a:buSzTx/>
              <a:buFont typeface="+mj-lt"/>
              <a:buAutoNum type="arabicPeriod"/>
              <a:tabLst/>
              <a:defRPr/>
            </a:pPr>
            <a:r>
              <a:rPr lang="ar-SA" sz="1050" dirty="0" smtClean="0">
                <a:ea typeface="Calibri"/>
                <a:cs typeface="Sakkal Majalla"/>
              </a:rPr>
              <a:t>وزارة العدل</a:t>
            </a:r>
            <a:endParaRPr lang="fr-FR" sz="1050" dirty="0" smtClean="0"/>
          </a:p>
          <a:p>
            <a:pPr marL="342900" lvl="0" indent="-342900" algn="r" rtl="1">
              <a:lnSpc>
                <a:spcPct val="115000"/>
              </a:lnSpc>
              <a:spcAft>
                <a:spcPts val="0"/>
              </a:spcAft>
              <a:buFont typeface="+mj-lt"/>
              <a:buNone/>
            </a:pPr>
            <a:endParaRPr lang="fr-FR" sz="1050" dirty="0" smtClean="0">
              <a:latin typeface="+mn-lt"/>
              <a:ea typeface="Calibri"/>
              <a:cs typeface="Arial"/>
            </a:endParaRPr>
          </a:p>
        </p:txBody>
      </p:sp>
      <p:sp>
        <p:nvSpPr>
          <p:cNvPr id="4" name="Espace réservé du numéro de diapositive 3"/>
          <p:cNvSpPr>
            <a:spLocks noGrp="1"/>
          </p:cNvSpPr>
          <p:nvPr>
            <p:ph type="sldNum" sz="quarter" idx="10"/>
          </p:nvPr>
        </p:nvSpPr>
        <p:spPr/>
        <p:txBody>
          <a:bodyPr/>
          <a:lstStyle/>
          <a:p>
            <a:fld id="{90B311B6-4E80-4AAA-8F60-35ED9AEAE542}" type="slidenum">
              <a:rPr lang="fr-FR" smtClean="0"/>
              <a:pPr/>
              <a:t>6</a:t>
            </a:fld>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algn="r" rtl="1"/>
            <a:r>
              <a:rPr lang="ar-SA" sz="1200" u="sng" kern="1200" baseline="0" dirty="0" smtClean="0">
                <a:solidFill>
                  <a:schemeClr val="tx1"/>
                </a:solidFill>
                <a:latin typeface="Algerian" pitchFamily="82" charset="0"/>
                <a:ea typeface="Arial Unicode MS" pitchFamily="34" charset="-128"/>
                <a:cs typeface="Arabic Typesetting" pitchFamily="66" charset="-78"/>
              </a:rPr>
              <a:t>تتم عملية جمع البيانات على ثلاث </a:t>
            </a:r>
            <a:r>
              <a:rPr lang="ar-SA" sz="1200" u="sng" kern="1200" baseline="0" dirty="0" err="1" smtClean="0">
                <a:solidFill>
                  <a:schemeClr val="tx1"/>
                </a:solidFill>
                <a:latin typeface="Algerian" pitchFamily="82" charset="0"/>
                <a:ea typeface="Arial Unicode MS" pitchFamily="34" charset="-128"/>
                <a:cs typeface="Arabic Typesetting" pitchFamily="66" charset="-78"/>
              </a:rPr>
              <a:t>مستويات</a:t>
            </a:r>
            <a:r>
              <a:rPr lang="ar-SA" sz="1200" kern="1200" baseline="0" dirty="0" err="1" smtClean="0">
                <a:solidFill>
                  <a:schemeClr val="tx1"/>
                </a:solidFill>
                <a:latin typeface="Algerian" pitchFamily="82" charset="0"/>
                <a:ea typeface="Arial Unicode MS" pitchFamily="34" charset="-128"/>
                <a:cs typeface="Arabic Typesetting" pitchFamily="66" charset="-78"/>
              </a:rPr>
              <a:t>:</a:t>
            </a:r>
            <a:r>
              <a:rPr lang="ar-SA" sz="1200" kern="1200" baseline="0" dirty="0" smtClean="0">
                <a:solidFill>
                  <a:schemeClr val="tx1"/>
                </a:solidFill>
                <a:latin typeface="Algerian" pitchFamily="82" charset="0"/>
                <a:ea typeface="Arial Unicode MS" pitchFamily="34" charset="-128"/>
                <a:cs typeface="Arabic Typesetting" pitchFamily="66" charset="-78"/>
              </a:rPr>
              <a:t> </a:t>
            </a:r>
            <a:endParaRPr lang="fr-FR" sz="1200" kern="1200" baseline="0" dirty="0" smtClean="0">
              <a:solidFill>
                <a:schemeClr val="tx1"/>
              </a:solidFill>
              <a:latin typeface="Algerian" pitchFamily="82" charset="0"/>
              <a:ea typeface="Arial Unicode MS" pitchFamily="34" charset="-128"/>
              <a:cs typeface="Arabic Typesetting" pitchFamily="66" charset="-78"/>
            </a:endParaRPr>
          </a:p>
          <a:p>
            <a:pPr lvl="0" algn="r" rtl="1"/>
            <a:r>
              <a:rPr lang="ar-SA" sz="1200" kern="1200" baseline="0" dirty="0" smtClean="0">
                <a:solidFill>
                  <a:schemeClr val="tx1"/>
                </a:solidFill>
                <a:latin typeface="Algerian" pitchFamily="82" charset="0"/>
                <a:ea typeface="Arial Unicode MS" pitchFamily="34" charset="-128"/>
                <a:cs typeface="Arabic Typesetting" pitchFamily="66" charset="-78"/>
              </a:rPr>
              <a:t>  على مستوى </a:t>
            </a:r>
            <a:r>
              <a:rPr lang="ar-SA" sz="1200" kern="1200" baseline="0" dirty="0" err="1" smtClean="0">
                <a:solidFill>
                  <a:schemeClr val="tx1"/>
                </a:solidFill>
                <a:latin typeface="Algerian" pitchFamily="82" charset="0"/>
                <a:ea typeface="Arial Unicode MS" pitchFamily="34" charset="-128"/>
                <a:cs typeface="Arabic Typesetting" pitchFamily="66" charset="-78"/>
              </a:rPr>
              <a:t>البلديات:</a:t>
            </a:r>
            <a:r>
              <a:rPr lang="ar-SA" sz="1200" kern="1200" baseline="0" dirty="0" smtClean="0">
                <a:solidFill>
                  <a:schemeClr val="tx1"/>
                </a:solidFill>
                <a:latin typeface="Algerian" pitchFamily="82" charset="0"/>
                <a:ea typeface="Arial Unicode MS" pitchFamily="34" charset="-128"/>
                <a:cs typeface="Arabic Typesetting" pitchFamily="66" charset="-78"/>
              </a:rPr>
              <a:t> </a:t>
            </a:r>
            <a:endParaRPr lang="fr-FR" sz="1200" kern="1200" baseline="0" dirty="0" smtClean="0">
              <a:solidFill>
                <a:schemeClr val="tx1"/>
              </a:solidFill>
              <a:latin typeface="Algerian" pitchFamily="82" charset="0"/>
              <a:ea typeface="Arial Unicode MS" pitchFamily="34" charset="-128"/>
              <a:cs typeface="Arabic Typesetting" pitchFamily="66" charset="-78"/>
            </a:endParaRPr>
          </a:p>
          <a:p>
            <a:pPr algn="r" rtl="1"/>
            <a:r>
              <a:rPr lang="ar-SA" sz="1200" kern="1200" baseline="0" dirty="0" smtClean="0">
                <a:solidFill>
                  <a:schemeClr val="tx1"/>
                </a:solidFill>
                <a:latin typeface="Algerian" pitchFamily="82" charset="0"/>
                <a:ea typeface="Arial Unicode MS" pitchFamily="34" charset="-128"/>
                <a:cs typeface="Arabic Typesetting" pitchFamily="66" charset="-78"/>
              </a:rPr>
              <a:t>- تستوفى الاستمارات ا شهريا من طرف مصالح الحالة المدنية             </a:t>
            </a:r>
            <a:endParaRPr lang="fr-FR" sz="1200" kern="1200" baseline="0" dirty="0" smtClean="0">
              <a:solidFill>
                <a:schemeClr val="tx1"/>
              </a:solidFill>
              <a:latin typeface="Algerian" pitchFamily="82" charset="0"/>
              <a:ea typeface="Arial Unicode MS" pitchFamily="34" charset="-128"/>
              <a:cs typeface="Arabic Typesetting" pitchFamily="66" charset="-78"/>
            </a:endParaRPr>
          </a:p>
          <a:p>
            <a:pPr algn="r" rtl="1"/>
            <a:r>
              <a:rPr lang="ar-SA" sz="1200" kern="1200" baseline="0" dirty="0" smtClean="0">
                <a:solidFill>
                  <a:schemeClr val="tx1"/>
                </a:solidFill>
                <a:latin typeface="Algerian" pitchFamily="82" charset="0"/>
                <a:ea typeface="Arial Unicode MS" pitchFamily="34" charset="-128"/>
                <a:cs typeface="Arabic Typesetting" pitchFamily="66" charset="-78"/>
              </a:rPr>
              <a:t>-  ترسل الى الملحقات </a:t>
            </a:r>
            <a:r>
              <a:rPr lang="ar-SA" sz="1200" kern="1200" baseline="0" dirty="0" err="1" smtClean="0">
                <a:solidFill>
                  <a:schemeClr val="tx1"/>
                </a:solidFill>
                <a:latin typeface="Algerian" pitchFamily="82" charset="0"/>
                <a:ea typeface="Arial Unicode MS" pitchFamily="34" charset="-128"/>
                <a:cs typeface="Arabic Typesetting" pitchFamily="66" charset="-78"/>
              </a:rPr>
              <a:t>الجهوية</a:t>
            </a:r>
            <a:r>
              <a:rPr lang="ar-SA" sz="1200" kern="1200" baseline="0" dirty="0" smtClean="0">
                <a:solidFill>
                  <a:schemeClr val="tx1"/>
                </a:solidFill>
                <a:latin typeface="Algerian" pitchFamily="82" charset="0"/>
                <a:ea typeface="Arial Unicode MS" pitchFamily="34" charset="-128"/>
                <a:cs typeface="Arabic Typesetting" pitchFamily="66" charset="-78"/>
              </a:rPr>
              <a:t> للديوان الوطني للإحصائيات قبل العاشر من الشهر الموالي </a:t>
            </a:r>
            <a:endParaRPr lang="fr-FR" sz="1200" kern="1200" baseline="0" dirty="0" smtClean="0">
              <a:solidFill>
                <a:schemeClr val="tx1"/>
              </a:solidFill>
              <a:latin typeface="Algerian" pitchFamily="82" charset="0"/>
              <a:ea typeface="Arial Unicode MS" pitchFamily="34" charset="-128"/>
              <a:cs typeface="Arabic Typesetting" pitchFamily="66" charset="-78"/>
            </a:endParaRPr>
          </a:p>
          <a:p>
            <a:pPr algn="r" rtl="1"/>
            <a:r>
              <a:rPr lang="fr-FR" sz="1200" kern="1200" baseline="0" dirty="0" smtClean="0">
                <a:solidFill>
                  <a:schemeClr val="tx1"/>
                </a:solidFill>
                <a:latin typeface="Algerian" pitchFamily="82" charset="0"/>
                <a:ea typeface="Arial Unicode MS" pitchFamily="34" charset="-128"/>
                <a:cs typeface="Arabic Typesetting" pitchFamily="66" charset="-78"/>
              </a:rPr>
              <a:t> </a:t>
            </a:r>
          </a:p>
          <a:p>
            <a:pPr lvl="0" algn="r" rtl="1"/>
            <a:r>
              <a:rPr lang="ar-SA" sz="1200" kern="1200" baseline="0" dirty="0" smtClean="0">
                <a:solidFill>
                  <a:schemeClr val="tx1"/>
                </a:solidFill>
                <a:latin typeface="Algerian" pitchFamily="82" charset="0"/>
                <a:ea typeface="Arial Unicode MS" pitchFamily="34" charset="-128"/>
                <a:cs typeface="Arabic Typesetting" pitchFamily="66" charset="-78"/>
              </a:rPr>
              <a:t>  على مستوى الملاحق </a:t>
            </a:r>
            <a:r>
              <a:rPr lang="ar-SA" sz="1200" kern="1200" baseline="0" dirty="0" err="1" smtClean="0">
                <a:solidFill>
                  <a:schemeClr val="tx1"/>
                </a:solidFill>
                <a:latin typeface="Algerian" pitchFamily="82" charset="0"/>
                <a:ea typeface="Arial Unicode MS" pitchFamily="34" charset="-128"/>
                <a:cs typeface="Arabic Typesetting" pitchFamily="66" charset="-78"/>
              </a:rPr>
              <a:t>الجهوية:</a:t>
            </a:r>
            <a:r>
              <a:rPr lang="ar-SA" sz="1200" kern="1200" baseline="0" dirty="0" smtClean="0">
                <a:solidFill>
                  <a:schemeClr val="tx1"/>
                </a:solidFill>
                <a:latin typeface="Algerian" pitchFamily="82" charset="0"/>
                <a:ea typeface="Arial Unicode MS" pitchFamily="34" charset="-128"/>
                <a:cs typeface="Arabic Typesetting" pitchFamily="66" charset="-78"/>
              </a:rPr>
              <a:t> </a:t>
            </a:r>
            <a:endParaRPr lang="fr-FR" sz="1200" kern="1200" baseline="0" dirty="0" smtClean="0">
              <a:solidFill>
                <a:schemeClr val="tx1"/>
              </a:solidFill>
              <a:latin typeface="Algerian" pitchFamily="82" charset="0"/>
              <a:ea typeface="Arial Unicode MS" pitchFamily="34" charset="-128"/>
              <a:cs typeface="Arabic Typesetting" pitchFamily="66" charset="-78"/>
            </a:endParaRPr>
          </a:p>
          <a:p>
            <a:pPr algn="r" rtl="1"/>
            <a:r>
              <a:rPr lang="ar-SA" sz="1200" kern="1200" baseline="0" dirty="0" smtClean="0">
                <a:solidFill>
                  <a:schemeClr val="tx1"/>
                </a:solidFill>
                <a:latin typeface="Algerian" pitchFamily="82" charset="0"/>
                <a:ea typeface="Arial Unicode MS" pitchFamily="34" charset="-128"/>
                <a:cs typeface="Arabic Typesetting" pitchFamily="66" charset="-78"/>
              </a:rPr>
              <a:t>-استقبال الاستمارات الشهرية من البلديات التابعة لكل ملحقة على شكل صورة منسوخة غالبا عن طريق البريد الالكتروني </a:t>
            </a:r>
            <a:endParaRPr lang="fr-FR" sz="1200" kern="1200" baseline="0" dirty="0" smtClean="0">
              <a:solidFill>
                <a:schemeClr val="tx1"/>
              </a:solidFill>
              <a:latin typeface="Algerian" pitchFamily="82" charset="0"/>
              <a:ea typeface="Arial Unicode MS" pitchFamily="34" charset="-128"/>
              <a:cs typeface="Arabic Typesetting" pitchFamily="66" charset="-78"/>
            </a:endParaRPr>
          </a:p>
          <a:p>
            <a:pPr algn="r" rtl="1"/>
            <a:r>
              <a:rPr lang="ar-SA" sz="1200" kern="1200" baseline="0" dirty="0" smtClean="0">
                <a:solidFill>
                  <a:schemeClr val="tx1"/>
                </a:solidFill>
                <a:latin typeface="Algerian" pitchFamily="82" charset="0"/>
                <a:ea typeface="Arial Unicode MS" pitchFamily="34" charset="-128"/>
                <a:cs typeface="Arabic Typesetting" pitchFamily="66" charset="-78"/>
              </a:rPr>
              <a:t>-</a:t>
            </a:r>
            <a:r>
              <a:rPr lang="ar-SA" sz="1200" u="sng" kern="1200" baseline="0" dirty="0" smtClean="0">
                <a:solidFill>
                  <a:schemeClr val="tx1"/>
                </a:solidFill>
                <a:latin typeface="Algerian" pitchFamily="82" charset="0"/>
                <a:ea typeface="Arial Unicode MS" pitchFamily="34" charset="-128"/>
                <a:cs typeface="Arabic Typesetting" pitchFamily="66" charset="-78"/>
              </a:rPr>
              <a:t>التحقق</a:t>
            </a:r>
            <a:r>
              <a:rPr lang="ar-SA" sz="1200" kern="1200" baseline="0" dirty="0" smtClean="0">
                <a:solidFill>
                  <a:schemeClr val="tx1"/>
                </a:solidFill>
                <a:latin typeface="Algerian" pitchFamily="82" charset="0"/>
                <a:ea typeface="Arial Unicode MS" pitchFamily="34" charset="-128"/>
                <a:cs typeface="Arabic Typesetting" pitchFamily="66" charset="-78"/>
              </a:rPr>
              <a:t> من اكتمال البيانات ثم إدخالها عبر الكمبيوتر في </a:t>
            </a:r>
            <a:r>
              <a:rPr lang="ar-SA" sz="1200" kern="1200" baseline="0" dirty="0" err="1" smtClean="0">
                <a:solidFill>
                  <a:schemeClr val="tx1"/>
                </a:solidFill>
                <a:latin typeface="Algerian" pitchFamily="82" charset="0"/>
                <a:ea typeface="Arial Unicode MS" pitchFamily="34" charset="-128"/>
                <a:cs typeface="Arabic Typesetting" pitchFamily="66" charset="-78"/>
              </a:rPr>
              <a:t>برنامج (</a:t>
            </a:r>
            <a:r>
              <a:rPr lang="fr-FR" sz="1200" kern="1200" baseline="0" dirty="0" smtClean="0">
                <a:solidFill>
                  <a:schemeClr val="tx1"/>
                </a:solidFill>
                <a:latin typeface="Algerian" pitchFamily="82" charset="0"/>
                <a:ea typeface="Arial Unicode MS" pitchFamily="34" charset="-128"/>
                <a:cs typeface="Arabic Typesetting" pitchFamily="66" charset="-78"/>
              </a:rPr>
              <a:t>CSPRO</a:t>
            </a:r>
            <a:r>
              <a:rPr lang="ar-SA" sz="1200" kern="1200" baseline="0" dirty="0" smtClean="0">
                <a:solidFill>
                  <a:schemeClr val="tx1"/>
                </a:solidFill>
                <a:latin typeface="Algerian" pitchFamily="82" charset="0"/>
                <a:ea typeface="Arial Unicode MS" pitchFamily="34" charset="-128"/>
                <a:cs typeface="Arabic Typesetting" pitchFamily="66" charset="-78"/>
              </a:rPr>
              <a:t>) ثم التحقق من التناسق بينها.</a:t>
            </a:r>
            <a:endParaRPr lang="fr-FR" sz="1200" kern="1200" baseline="0" dirty="0" smtClean="0">
              <a:solidFill>
                <a:schemeClr val="tx1"/>
              </a:solidFill>
              <a:latin typeface="Algerian" pitchFamily="82" charset="0"/>
              <a:ea typeface="Arial Unicode MS" pitchFamily="34" charset="-128"/>
              <a:cs typeface="Arabic Typesetting" pitchFamily="66" charset="-78"/>
            </a:endParaRPr>
          </a:p>
          <a:p>
            <a:pPr algn="r" rtl="1"/>
            <a:r>
              <a:rPr lang="fr-FR" sz="1200" kern="1200" dirty="0" smtClean="0">
                <a:solidFill>
                  <a:schemeClr val="tx1"/>
                </a:solidFill>
                <a:latin typeface="+mn-lt"/>
                <a:ea typeface="+mn-ea"/>
                <a:cs typeface="+mn-cs"/>
              </a:rPr>
              <a:t> </a:t>
            </a:r>
          </a:p>
          <a:p>
            <a:pPr lvl="0" algn="r" rtl="1"/>
            <a:r>
              <a:rPr lang="ar-SA" sz="1200" kern="1200" dirty="0" smtClean="0">
                <a:solidFill>
                  <a:schemeClr val="tx1"/>
                </a:solidFill>
                <a:latin typeface="+mn-lt"/>
                <a:ea typeface="+mn-ea"/>
                <a:cs typeface="+mn-cs"/>
              </a:rPr>
              <a:t>  على مستوى مديرية إحصائيات السكان و </a:t>
            </a:r>
            <a:r>
              <a:rPr lang="ar-SA" sz="1200" kern="1200" dirty="0" err="1" smtClean="0">
                <a:solidFill>
                  <a:schemeClr val="tx1"/>
                </a:solidFill>
                <a:latin typeface="+mn-lt"/>
                <a:ea typeface="+mn-ea"/>
                <a:cs typeface="+mn-cs"/>
              </a:rPr>
              <a:t>الشغل:</a:t>
            </a:r>
            <a:r>
              <a:rPr lang="ar-SA" sz="1200" kern="1200" dirty="0" smtClean="0">
                <a:solidFill>
                  <a:schemeClr val="tx1"/>
                </a:solidFill>
                <a:latin typeface="+mn-lt"/>
                <a:ea typeface="+mn-ea"/>
                <a:cs typeface="+mn-cs"/>
              </a:rPr>
              <a:t> </a:t>
            </a:r>
            <a:endParaRPr lang="fr-FR" sz="1200" kern="1200" dirty="0" smtClean="0">
              <a:solidFill>
                <a:schemeClr val="tx1"/>
              </a:solidFill>
              <a:latin typeface="+mn-lt"/>
              <a:ea typeface="+mn-ea"/>
              <a:cs typeface="+mn-cs"/>
            </a:endParaRPr>
          </a:p>
          <a:p>
            <a:pPr algn="r" rtl="1"/>
            <a:r>
              <a:rPr lang="ar-SA" sz="1200" kern="1200" dirty="0" smtClean="0">
                <a:solidFill>
                  <a:schemeClr val="tx1"/>
                </a:solidFill>
                <a:latin typeface="+mn-lt"/>
                <a:ea typeface="+mn-ea"/>
                <a:cs typeface="+mn-cs"/>
              </a:rPr>
              <a:t>-  تستلم  المديرية التقنية للسكان والشغل بالمديرية العامة للديوان الوطني للإحصائيات، ملفات  رقمية خاصة بكل ملحقة  وذلك عن طريق البريد الالكتروني </a:t>
            </a:r>
            <a:endParaRPr lang="fr-FR" sz="1200" kern="1200" dirty="0" smtClean="0">
              <a:solidFill>
                <a:schemeClr val="tx1"/>
              </a:solidFill>
              <a:latin typeface="+mn-lt"/>
              <a:ea typeface="+mn-ea"/>
              <a:cs typeface="+mn-cs"/>
            </a:endParaRPr>
          </a:p>
          <a:p>
            <a:pPr algn="r" rtl="1"/>
            <a:r>
              <a:rPr lang="ar-SA" sz="1200" kern="1200" dirty="0" smtClean="0">
                <a:solidFill>
                  <a:schemeClr val="tx1"/>
                </a:solidFill>
                <a:latin typeface="+mn-lt"/>
                <a:ea typeface="+mn-ea"/>
                <a:cs typeface="+mn-cs"/>
              </a:rPr>
              <a:t>- تقوم بمراقبة هذه الملفات عبر برنامج </a:t>
            </a:r>
            <a:r>
              <a:rPr lang="fr-FR" sz="1200" kern="1200" dirty="0" smtClean="0">
                <a:solidFill>
                  <a:schemeClr val="tx1"/>
                </a:solidFill>
                <a:latin typeface="+mn-lt"/>
                <a:ea typeface="+mn-ea"/>
                <a:cs typeface="+mn-cs"/>
              </a:rPr>
              <a:t>CSPRO</a:t>
            </a:r>
            <a:r>
              <a:rPr lang="ar-SA" sz="1200" kern="1200" dirty="0" smtClean="0">
                <a:solidFill>
                  <a:schemeClr val="tx1"/>
                </a:solidFill>
                <a:latin typeface="+mn-lt"/>
                <a:ea typeface="+mn-ea"/>
                <a:cs typeface="+mn-cs"/>
              </a:rPr>
              <a:t> والتحقق من صحة البيانات المقدمة </a:t>
            </a:r>
            <a:endParaRPr lang="fr-FR" sz="1200" kern="1200" dirty="0" smtClean="0">
              <a:solidFill>
                <a:schemeClr val="tx1"/>
              </a:solidFill>
              <a:latin typeface="+mn-lt"/>
              <a:ea typeface="+mn-ea"/>
              <a:cs typeface="+mn-cs"/>
            </a:endParaRPr>
          </a:p>
          <a:p>
            <a:pPr algn="r" rtl="1"/>
            <a:r>
              <a:rPr lang="ar-SA" sz="1200" kern="1200" dirty="0" smtClean="0">
                <a:solidFill>
                  <a:schemeClr val="tx1"/>
                </a:solidFill>
                <a:latin typeface="+mn-lt"/>
                <a:ea typeface="+mn-ea"/>
                <a:cs typeface="+mn-cs"/>
              </a:rPr>
              <a:t>- تقوم بدمجها في ملف واحد و تشرع بعدها في عملية التحقق من الاتساق و التصحيح النهائي له.</a:t>
            </a:r>
            <a:endParaRPr lang="fr-FR" sz="1200" kern="1200" dirty="0" smtClean="0">
              <a:solidFill>
                <a:schemeClr val="tx1"/>
              </a:solidFill>
              <a:latin typeface="+mn-lt"/>
              <a:ea typeface="+mn-ea"/>
              <a:cs typeface="+mn-cs"/>
            </a:endParaRPr>
          </a:p>
          <a:p>
            <a:pPr algn="r" rtl="1"/>
            <a:r>
              <a:rPr lang="ar-SA" sz="1200" kern="1200" dirty="0" smtClean="0">
                <a:solidFill>
                  <a:schemeClr val="tx1"/>
                </a:solidFill>
                <a:latin typeface="+mn-lt"/>
                <a:ea typeface="+mn-ea"/>
                <a:cs typeface="+mn-cs"/>
              </a:rPr>
              <a:t>  </a:t>
            </a:r>
            <a:r>
              <a:rPr lang="ar-SA" sz="1200" b="1" u="sng" kern="1200" dirty="0" smtClean="0">
                <a:solidFill>
                  <a:schemeClr val="tx1"/>
                </a:solidFill>
                <a:latin typeface="+mn-lt"/>
                <a:ea typeface="+mn-ea"/>
                <a:cs typeface="+mn-cs"/>
              </a:rPr>
              <a:t>معالجة البيانات و حساب أهم المؤشرات </a:t>
            </a:r>
            <a:r>
              <a:rPr lang="ar-SA" sz="1200" b="1" u="sng" kern="1200" dirty="0" err="1" smtClean="0">
                <a:solidFill>
                  <a:schemeClr val="tx1"/>
                </a:solidFill>
                <a:latin typeface="+mn-lt"/>
                <a:ea typeface="+mn-ea"/>
                <a:cs typeface="+mn-cs"/>
              </a:rPr>
              <a:t>الديمغرافية</a:t>
            </a:r>
            <a:r>
              <a:rPr lang="ar-SA" sz="1200" kern="1200" dirty="0" err="1" smtClean="0">
                <a:solidFill>
                  <a:schemeClr val="tx1"/>
                </a:solidFill>
                <a:latin typeface="+mn-lt"/>
                <a:ea typeface="+mn-ea"/>
                <a:cs typeface="+mn-cs"/>
              </a:rPr>
              <a:t>:</a:t>
            </a:r>
            <a:endParaRPr lang="fr-FR" sz="1200" kern="1200" dirty="0" smtClean="0">
              <a:solidFill>
                <a:schemeClr val="tx1"/>
              </a:solidFill>
              <a:latin typeface="+mn-lt"/>
              <a:ea typeface="+mn-ea"/>
              <a:cs typeface="+mn-cs"/>
            </a:endParaRPr>
          </a:p>
          <a:p>
            <a:pPr algn="r" rtl="1"/>
            <a:r>
              <a:rPr lang="ar-SA" sz="1200" kern="1200" dirty="0" smtClean="0">
                <a:solidFill>
                  <a:schemeClr val="tx1"/>
                </a:solidFill>
                <a:latin typeface="+mn-lt"/>
                <a:ea typeface="+mn-ea"/>
                <a:cs typeface="+mn-cs"/>
              </a:rPr>
              <a:t> باستغلال الملف النهائي المصحح للمسح الشامل نقوم بمعالجة البيانات وحساب أهم المؤشرات </a:t>
            </a:r>
            <a:r>
              <a:rPr lang="ar-SA" sz="1200" kern="1200" dirty="0" err="1" smtClean="0">
                <a:solidFill>
                  <a:schemeClr val="tx1"/>
                </a:solidFill>
                <a:latin typeface="+mn-lt"/>
                <a:ea typeface="+mn-ea"/>
                <a:cs typeface="+mn-cs"/>
              </a:rPr>
              <a:t>الديمغرافية</a:t>
            </a:r>
            <a:r>
              <a:rPr lang="ar-SA" sz="1200" kern="1200" dirty="0" smtClean="0">
                <a:solidFill>
                  <a:schemeClr val="tx1"/>
                </a:solidFill>
                <a:latin typeface="+mn-lt"/>
                <a:ea typeface="+mn-ea"/>
                <a:cs typeface="+mn-cs"/>
              </a:rPr>
              <a:t>، باستخدام تطبيق </a:t>
            </a:r>
            <a:r>
              <a:rPr lang="fr-FR" sz="1200" kern="1200" dirty="0" smtClean="0">
                <a:solidFill>
                  <a:schemeClr val="tx1"/>
                </a:solidFill>
                <a:latin typeface="+mn-lt"/>
                <a:ea typeface="+mn-ea"/>
                <a:cs typeface="+mn-cs"/>
              </a:rPr>
              <a:t>SPSS</a:t>
            </a:r>
            <a:r>
              <a:rPr lang="ar-SA" sz="1200" kern="1200" dirty="0" smtClean="0">
                <a:solidFill>
                  <a:schemeClr val="tx1"/>
                </a:solidFill>
                <a:latin typeface="+mn-lt"/>
                <a:ea typeface="+mn-ea"/>
                <a:cs typeface="+mn-cs"/>
              </a:rPr>
              <a:t> و </a:t>
            </a:r>
            <a:r>
              <a:rPr lang="fr-FR" sz="1200" kern="1200" dirty="0" smtClean="0">
                <a:solidFill>
                  <a:schemeClr val="tx1"/>
                </a:solidFill>
                <a:latin typeface="+mn-lt"/>
                <a:ea typeface="+mn-ea"/>
                <a:cs typeface="+mn-cs"/>
              </a:rPr>
              <a:t>ECXEL</a:t>
            </a:r>
          </a:p>
          <a:p>
            <a:pPr algn="r" rtl="1"/>
            <a:endParaRPr lang="fr-FR" dirty="0"/>
          </a:p>
        </p:txBody>
      </p:sp>
      <p:sp>
        <p:nvSpPr>
          <p:cNvPr id="4" name="Espace réservé du numéro de diapositive 3"/>
          <p:cNvSpPr>
            <a:spLocks noGrp="1"/>
          </p:cNvSpPr>
          <p:nvPr>
            <p:ph type="sldNum" sz="quarter" idx="10"/>
          </p:nvPr>
        </p:nvSpPr>
        <p:spPr/>
        <p:txBody>
          <a:bodyPr/>
          <a:lstStyle/>
          <a:p>
            <a:fld id="{90B311B6-4E80-4AAA-8F60-35ED9AEAE542}" type="slidenum">
              <a:rPr lang="fr-FR" smtClean="0"/>
              <a:pPr/>
              <a:t>7</a:t>
            </a:fld>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algn="r" rtl="1"/>
            <a:endParaRPr lang="ar-DZ" dirty="0" smtClean="0"/>
          </a:p>
          <a:p>
            <a:pPr marL="0" marR="0" indent="0" algn="r" defTabSz="914400" rtl="1" eaLnBrk="1" fontAlgn="auto" latinLnBrk="0" hangingPunct="1">
              <a:lnSpc>
                <a:spcPct val="100000"/>
              </a:lnSpc>
              <a:spcBef>
                <a:spcPts val="0"/>
              </a:spcBef>
              <a:spcAft>
                <a:spcPts val="0"/>
              </a:spcAft>
              <a:buClrTx/>
              <a:buSzTx/>
              <a:buFontTx/>
              <a:buNone/>
              <a:tabLst/>
              <a:defRPr/>
            </a:pPr>
            <a:r>
              <a:rPr lang="ar-DZ" dirty="0" smtClean="0"/>
              <a:t>تُعرض هذه المؤشرات في نشرة سنوية </a:t>
            </a:r>
            <a:r>
              <a:rPr lang="ar-DZ" dirty="0" err="1" smtClean="0"/>
              <a:t>بعنوان </a:t>
            </a:r>
            <a:r>
              <a:rPr lang="ar-DZ" dirty="0" smtClean="0"/>
              <a:t>"</a:t>
            </a:r>
            <a:r>
              <a:rPr lang="ar-DZ" dirty="0" err="1" smtClean="0"/>
              <a:t>الديموغرافيا</a:t>
            </a:r>
            <a:r>
              <a:rPr lang="ar-DZ" dirty="0" smtClean="0"/>
              <a:t> </a:t>
            </a:r>
            <a:r>
              <a:rPr lang="ar-DZ" dirty="0" err="1" smtClean="0"/>
              <a:t>الجزائرية”</a:t>
            </a:r>
            <a:r>
              <a:rPr lang="ar-DZ" dirty="0" smtClean="0"/>
              <a:t> </a:t>
            </a:r>
            <a:r>
              <a:rPr lang="ar-SA" sz="1200" kern="1200" dirty="0" smtClean="0">
                <a:solidFill>
                  <a:schemeClr val="tx1"/>
                </a:solidFill>
                <a:latin typeface="+mn-lt"/>
                <a:ea typeface="+mn-ea"/>
                <a:cs typeface="+mn-cs"/>
              </a:rPr>
              <a:t>بالإضافة إلى ملخص سنوي للوضع </a:t>
            </a:r>
            <a:r>
              <a:rPr lang="ar-SA" sz="1200" kern="1200" dirty="0" err="1" smtClean="0">
                <a:solidFill>
                  <a:schemeClr val="tx1"/>
                </a:solidFill>
                <a:latin typeface="+mn-lt"/>
                <a:ea typeface="+mn-ea"/>
                <a:cs typeface="+mn-cs"/>
              </a:rPr>
              <a:t>الديموغرافي</a:t>
            </a:r>
            <a:r>
              <a:rPr lang="ar-SA" sz="1200" kern="1200" dirty="0" smtClean="0">
                <a:solidFill>
                  <a:schemeClr val="tx1"/>
                </a:solidFill>
                <a:latin typeface="+mn-lt"/>
                <a:ea typeface="+mn-ea"/>
                <a:cs typeface="+mn-cs"/>
              </a:rPr>
              <a:t> </a:t>
            </a:r>
            <a:r>
              <a:rPr lang="ar-SA" sz="1200" kern="1200" dirty="0" err="1" smtClean="0">
                <a:solidFill>
                  <a:schemeClr val="tx1"/>
                </a:solidFill>
                <a:latin typeface="+mn-lt"/>
                <a:ea typeface="+mn-ea"/>
                <a:cs typeface="+mn-cs"/>
              </a:rPr>
              <a:t>بالجزائر.</a:t>
            </a:r>
            <a:r>
              <a:rPr lang="ar-SA" sz="1200" kern="1200" dirty="0" smtClean="0">
                <a:solidFill>
                  <a:schemeClr val="tx1"/>
                </a:solidFill>
                <a:latin typeface="+mn-lt"/>
                <a:ea typeface="+mn-ea"/>
                <a:cs typeface="+mn-cs"/>
              </a:rPr>
              <a:t> </a:t>
            </a:r>
            <a:endParaRPr lang="fr-FR" sz="1200" kern="1200" dirty="0" smtClean="0">
              <a:solidFill>
                <a:schemeClr val="tx1"/>
              </a:solidFill>
              <a:latin typeface="+mn-lt"/>
              <a:ea typeface="+mn-ea"/>
              <a:cs typeface="+mn-cs"/>
            </a:endParaRPr>
          </a:p>
          <a:p>
            <a:pPr algn="r" rtl="1"/>
            <a:endParaRPr lang="ar-DZ" dirty="0" smtClean="0"/>
          </a:p>
          <a:p>
            <a:pPr algn="r" rtl="1"/>
            <a:endParaRPr lang="ar-DZ" b="1" u="sng" dirty="0" smtClean="0"/>
          </a:p>
          <a:p>
            <a:pPr algn="r" rtl="1"/>
            <a:r>
              <a:rPr lang="ar-DZ" b="1" u="sng" dirty="0" smtClean="0"/>
              <a:t>تحتوي هذه النشرة </a:t>
            </a:r>
            <a:r>
              <a:rPr lang="ar-DZ" b="1" u="sng" dirty="0" err="1" smtClean="0"/>
              <a:t>على</a:t>
            </a:r>
            <a:r>
              <a:rPr lang="ar-DZ" dirty="0" err="1" smtClean="0"/>
              <a:t>:</a:t>
            </a:r>
            <a:endParaRPr lang="ar-DZ" dirty="0" smtClean="0"/>
          </a:p>
          <a:p>
            <a:pPr algn="r" rtl="1"/>
            <a:r>
              <a:rPr lang="ar-DZ" dirty="0" smtClean="0"/>
              <a:t>·       تقدير عدد السكان في بداية ومنتصف </a:t>
            </a:r>
            <a:r>
              <a:rPr lang="ar-DZ" dirty="0" err="1" smtClean="0"/>
              <a:t>العام،</a:t>
            </a:r>
            <a:endParaRPr lang="ar-DZ" dirty="0" smtClean="0"/>
          </a:p>
          <a:p>
            <a:pPr algn="r" rtl="1"/>
            <a:r>
              <a:rPr lang="ar-DZ" dirty="0" smtClean="0"/>
              <a:t>·       جدول تطور أهم المؤشرات </a:t>
            </a:r>
            <a:r>
              <a:rPr lang="ar-DZ" dirty="0" err="1" smtClean="0"/>
              <a:t>الديمغرافية</a:t>
            </a:r>
            <a:r>
              <a:rPr lang="ar-DZ" dirty="0" smtClean="0"/>
              <a:t> بما فيها تلك المتعلقة </a:t>
            </a:r>
            <a:r>
              <a:rPr lang="ar-DZ" u="sng" dirty="0" smtClean="0"/>
              <a:t>بالنوع </a:t>
            </a:r>
            <a:r>
              <a:rPr lang="ar-DZ" u="sng" dirty="0" err="1" smtClean="0"/>
              <a:t>الإجتماعي</a:t>
            </a:r>
            <a:r>
              <a:rPr lang="ar-DZ" dirty="0" err="1" smtClean="0"/>
              <a:t>،</a:t>
            </a:r>
            <a:endParaRPr lang="ar-DZ" dirty="0" smtClean="0"/>
          </a:p>
          <a:p>
            <a:pPr algn="r" rtl="1"/>
            <a:r>
              <a:rPr lang="ar-DZ" dirty="0" smtClean="0"/>
              <a:t>·        جداول الوفيات حسب الفئات العمرية و </a:t>
            </a:r>
            <a:r>
              <a:rPr lang="ar-DZ" u="sng" dirty="0" err="1" smtClean="0"/>
              <a:t>الجنس</a:t>
            </a:r>
            <a:r>
              <a:rPr lang="ar-DZ" dirty="0" err="1" smtClean="0"/>
              <a:t>،</a:t>
            </a:r>
            <a:endParaRPr lang="ar-DZ" dirty="0" smtClean="0"/>
          </a:p>
          <a:p>
            <a:pPr algn="r" rtl="1"/>
            <a:r>
              <a:rPr lang="ar-DZ" dirty="0" smtClean="0"/>
              <a:t>·       جداول تركيبة و توزيع السكان في منتصف العام حسب الفئات العمرية و </a:t>
            </a:r>
            <a:r>
              <a:rPr lang="ar-DZ" u="sng" dirty="0" err="1" smtClean="0"/>
              <a:t>الجنس</a:t>
            </a:r>
            <a:r>
              <a:rPr lang="ar-DZ" dirty="0" err="1" smtClean="0"/>
              <a:t>،</a:t>
            </a:r>
            <a:endParaRPr lang="ar-DZ" dirty="0" smtClean="0"/>
          </a:p>
          <a:p>
            <a:pPr algn="r" rtl="1"/>
            <a:r>
              <a:rPr lang="ar-DZ" dirty="0" smtClean="0"/>
              <a:t>·       جداول توزيع الأحداث </a:t>
            </a:r>
            <a:r>
              <a:rPr lang="ar-DZ" dirty="0" err="1" smtClean="0"/>
              <a:t>الديموغرافية</a:t>
            </a:r>
            <a:r>
              <a:rPr lang="ar-DZ" dirty="0" smtClean="0"/>
              <a:t> حسب الولايات و حسب شهر التسجيل و </a:t>
            </a:r>
            <a:r>
              <a:rPr lang="ar-DZ" u="sng" dirty="0" err="1" smtClean="0"/>
              <a:t>الجنس</a:t>
            </a:r>
            <a:r>
              <a:rPr lang="ar-DZ" dirty="0" err="1" smtClean="0"/>
              <a:t>،</a:t>
            </a:r>
            <a:endParaRPr lang="ar-DZ" dirty="0" smtClean="0"/>
          </a:p>
          <a:p>
            <a:pPr algn="r" rtl="1"/>
            <a:r>
              <a:rPr lang="ar-DZ" dirty="0" smtClean="0"/>
              <a:t>·       جداول تقديرات إجمالي السكان المقيمين لأفاق 2040، حسب الفئات العمرية و </a:t>
            </a:r>
            <a:r>
              <a:rPr lang="ar-DZ" u="sng" dirty="0" err="1" smtClean="0"/>
              <a:t>الجنس</a:t>
            </a:r>
            <a:r>
              <a:rPr lang="ar-DZ" dirty="0" err="1" smtClean="0"/>
              <a:t>،</a:t>
            </a:r>
            <a:endParaRPr lang="ar-DZ" dirty="0" smtClean="0"/>
          </a:p>
          <a:p>
            <a:pPr algn="r" rtl="1"/>
            <a:r>
              <a:rPr lang="ar-DZ" dirty="0" smtClean="0"/>
              <a:t>·       إجراء تحليل أولي للوضعية </a:t>
            </a:r>
            <a:r>
              <a:rPr lang="ar-DZ" dirty="0" err="1" smtClean="0"/>
              <a:t>الديمغرافية</a:t>
            </a:r>
            <a:r>
              <a:rPr lang="ar-DZ" dirty="0" smtClean="0"/>
              <a:t> السنوية.</a:t>
            </a:r>
          </a:p>
          <a:p>
            <a:pPr algn="l" rtl="1"/>
            <a:endParaRPr lang="fr-FR" dirty="0"/>
          </a:p>
        </p:txBody>
      </p:sp>
      <p:sp>
        <p:nvSpPr>
          <p:cNvPr id="4" name="Espace réservé du numéro de diapositive 3"/>
          <p:cNvSpPr>
            <a:spLocks noGrp="1"/>
          </p:cNvSpPr>
          <p:nvPr>
            <p:ph type="sldNum" sz="quarter" idx="10"/>
          </p:nvPr>
        </p:nvSpPr>
        <p:spPr/>
        <p:txBody>
          <a:bodyPr/>
          <a:lstStyle/>
          <a:p>
            <a:fld id="{90B311B6-4E80-4AAA-8F60-35ED9AEAE542}" type="slidenum">
              <a:rPr lang="fr-FR" smtClean="0"/>
              <a:pPr/>
              <a:t>8</a:t>
            </a:fld>
            <a:endParaRPr 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ar-DZ" dirty="0" smtClean="0"/>
          </a:p>
          <a:p>
            <a:pPr algn="r" rtl="1"/>
            <a:r>
              <a:rPr lang="ar-DZ" b="1" u="sng" dirty="0" smtClean="0"/>
              <a:t>أهم المؤشرات </a:t>
            </a:r>
            <a:r>
              <a:rPr lang="ar-DZ" b="1" u="sng" dirty="0" err="1" smtClean="0"/>
              <a:t>الديمغرافية:</a:t>
            </a:r>
            <a:endParaRPr lang="ar-DZ" dirty="0" smtClean="0"/>
          </a:p>
          <a:p>
            <a:pPr algn="r" rtl="1"/>
            <a:r>
              <a:rPr lang="fr-FR" dirty="0" smtClean="0"/>
              <a:t>ü      </a:t>
            </a:r>
            <a:r>
              <a:rPr lang="ar-DZ" dirty="0" smtClean="0"/>
              <a:t>حجم: المواليد، الوفيات، وفيات الرضع والمواليد أموات، </a:t>
            </a:r>
            <a:r>
              <a:rPr lang="ar-DZ" dirty="0" err="1" smtClean="0"/>
              <a:t>الزواجات</a:t>
            </a:r>
            <a:r>
              <a:rPr lang="ar-DZ" dirty="0" smtClean="0"/>
              <a:t> و حالات </a:t>
            </a:r>
            <a:r>
              <a:rPr lang="ar-DZ" dirty="0" err="1" smtClean="0"/>
              <a:t>الطلاق,</a:t>
            </a:r>
            <a:endParaRPr lang="ar-DZ" dirty="0" smtClean="0"/>
          </a:p>
          <a:p>
            <a:pPr algn="r" rtl="1"/>
            <a:r>
              <a:rPr lang="fr-FR" dirty="0" smtClean="0"/>
              <a:t>ü      </a:t>
            </a:r>
            <a:r>
              <a:rPr lang="ar-DZ" dirty="0" smtClean="0"/>
              <a:t>معدل النمو الطبيعي، الإعالة </a:t>
            </a:r>
            <a:r>
              <a:rPr lang="ar-DZ" dirty="0" err="1" smtClean="0"/>
              <a:t>الديموغرافية</a:t>
            </a:r>
            <a:r>
              <a:rPr lang="ar-DZ" dirty="0" smtClean="0"/>
              <a:t>، المعدل الخام للولادات، الوفيات، </a:t>
            </a:r>
            <a:r>
              <a:rPr lang="ar-DZ" dirty="0" err="1" smtClean="0"/>
              <a:t>للزواجات</a:t>
            </a:r>
            <a:r>
              <a:rPr lang="ar-DZ" dirty="0" smtClean="0"/>
              <a:t> و الطلاق</a:t>
            </a:r>
          </a:p>
          <a:p>
            <a:pPr algn="r" rtl="1"/>
            <a:r>
              <a:rPr lang="fr-FR" dirty="0" smtClean="0"/>
              <a:t>ü      </a:t>
            </a:r>
            <a:r>
              <a:rPr lang="ar-DZ" dirty="0" smtClean="0"/>
              <a:t>معدلات وفيات الرضع، و الأطفال دون </a:t>
            </a:r>
            <a:r>
              <a:rPr lang="ar-DZ" dirty="0" err="1" smtClean="0"/>
              <a:t>الخامسة،</a:t>
            </a:r>
            <a:endParaRPr lang="ar-DZ" dirty="0" smtClean="0"/>
          </a:p>
          <a:p>
            <a:pPr algn="r" rtl="1"/>
            <a:r>
              <a:rPr lang="fr-FR" dirty="0" smtClean="0"/>
              <a:t>ü      </a:t>
            </a:r>
            <a:r>
              <a:rPr lang="ar-DZ" dirty="0" smtClean="0"/>
              <a:t>معدلات المواليد </a:t>
            </a:r>
            <a:r>
              <a:rPr lang="ar-DZ" dirty="0" err="1" smtClean="0"/>
              <a:t>اموات،</a:t>
            </a:r>
            <a:endParaRPr lang="ar-DZ" dirty="0" smtClean="0"/>
          </a:p>
          <a:p>
            <a:pPr algn="r" rtl="1"/>
            <a:r>
              <a:rPr lang="fr-FR" dirty="0" smtClean="0"/>
              <a:t>ü      </a:t>
            </a:r>
            <a:r>
              <a:rPr lang="ar-DZ" dirty="0" smtClean="0"/>
              <a:t>احتمال البقاء على قيد الحياة عند الولادة و سنوات اخرى من </a:t>
            </a:r>
            <a:r>
              <a:rPr lang="ar-DZ" dirty="0" err="1" smtClean="0"/>
              <a:t>العمر,</a:t>
            </a:r>
            <a:endParaRPr lang="ar-DZ" dirty="0" smtClean="0"/>
          </a:p>
          <a:p>
            <a:pPr lvl="1" algn="r" rtl="1"/>
            <a:endParaRPr lang="fr-FR" dirty="0"/>
          </a:p>
        </p:txBody>
      </p:sp>
      <p:sp>
        <p:nvSpPr>
          <p:cNvPr id="4" name="Espace réservé du numéro de diapositive 3"/>
          <p:cNvSpPr>
            <a:spLocks noGrp="1"/>
          </p:cNvSpPr>
          <p:nvPr>
            <p:ph type="sldNum" sz="quarter" idx="10"/>
          </p:nvPr>
        </p:nvSpPr>
        <p:spPr/>
        <p:txBody>
          <a:bodyPr/>
          <a:lstStyle/>
          <a:p>
            <a:fld id="{90B311B6-4E80-4AAA-8F60-35ED9AEAE542}" type="slidenum">
              <a:rPr lang="fr-FR" smtClean="0"/>
              <a:pPr/>
              <a:t>9</a:t>
            </a:fld>
            <a:endParaRPr 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algn="r" rtl="1"/>
            <a:endParaRPr lang="ks-Arab" dirty="0" smtClean="0"/>
          </a:p>
          <a:p>
            <a:pPr algn="r" rtl="1"/>
            <a:r>
              <a:rPr lang="ks-Arab" b="1" u="sng" dirty="0" smtClean="0"/>
              <a:t>آليات احتسابها</a:t>
            </a:r>
            <a:r>
              <a:rPr lang="ks-Arab" u="sng" dirty="0" smtClean="0"/>
              <a:t>:</a:t>
            </a:r>
            <a:endParaRPr lang="ks-Arab" dirty="0" smtClean="0"/>
          </a:p>
          <a:p>
            <a:pPr algn="r" rtl="1"/>
            <a:r>
              <a:rPr lang="ks-Arab" b="1" u="sng" dirty="0" smtClean="0"/>
              <a:t>المعدل الخام للولادات</a:t>
            </a:r>
            <a:r>
              <a:rPr lang="ks-Arab" dirty="0" smtClean="0"/>
              <a:t>   : (‰) حاصل قسمة عدد المواليد أحياء للسنة على متوسط عدد السكان لنفس السنة.</a:t>
            </a:r>
          </a:p>
          <a:p>
            <a:pPr algn="r" rtl="1"/>
            <a:r>
              <a:rPr lang="ks-Arab" b="1" u="sng" dirty="0" smtClean="0"/>
              <a:t>معدل الخصوبة الكلي</a:t>
            </a:r>
            <a:r>
              <a:rPr lang="ks-Arab" dirty="0" smtClean="0"/>
              <a:t>: هو متوسط عدد الأطفال المولودين أحياء لكل امرأة خلال فترة حياتها الإنجابية، مع افتراض خضوعها لنفس ظروف الخصوبة الملاحظة خلال هذه السنة.</a:t>
            </a:r>
          </a:p>
          <a:p>
            <a:pPr algn="r" rtl="1"/>
            <a:r>
              <a:rPr lang="ks-Arab" b="1" u="sng" dirty="0" smtClean="0"/>
              <a:t>المعدل الخام للوفيات</a:t>
            </a:r>
            <a:r>
              <a:rPr lang="ks-Arab" dirty="0" smtClean="0"/>
              <a:t> (‰):  هو حاصل قسمة مجموع الوفيات سنويا علي متوسط عدد السكان لنفس السنة.</a:t>
            </a:r>
          </a:p>
          <a:p>
            <a:pPr algn="r" rtl="1"/>
            <a:r>
              <a:rPr lang="ks-Arab" b="1" u="sng" dirty="0" smtClean="0"/>
              <a:t>معدل النمو الطبيعي</a:t>
            </a:r>
            <a:r>
              <a:rPr lang="ks-Arab" dirty="0" smtClean="0"/>
              <a:t>   (‰): هو حاصل قسمة متوسط حجم النمو الطبيعي للسكان على متوسط عدد السكان لنفس السنة.</a:t>
            </a:r>
          </a:p>
          <a:p>
            <a:pPr algn="r" rtl="1"/>
            <a:r>
              <a:rPr lang="ks-Arab" b="1" u="sng" dirty="0" smtClean="0"/>
              <a:t>معدل وفيات الرضع</a:t>
            </a:r>
            <a:r>
              <a:rPr lang="ks-Arab" dirty="0" smtClean="0"/>
              <a:t> (‰): هو حاصل قسمة عدد وفيات الأطفال الٲقل من سنة خلال السنة على الولادات الحية لذات السنة.</a:t>
            </a:r>
          </a:p>
          <a:p>
            <a:pPr algn="r" rtl="1"/>
            <a:r>
              <a:rPr lang="ks-Arab" b="1" u="sng" dirty="0" smtClean="0"/>
              <a:t>احتمال وفيات الأطفال دون الخامسة من العمر</a:t>
            </a:r>
            <a:r>
              <a:rPr lang="ks-Arab" dirty="0" smtClean="0"/>
              <a:t>(‰):  هو احتمال وفاة المواليد قبل بلوغهم خمس سنوات.</a:t>
            </a:r>
          </a:p>
          <a:p>
            <a:pPr algn="r" rtl="1"/>
            <a:r>
              <a:rPr lang="ks-Arab" b="1" u="sng" dirty="0" smtClean="0"/>
              <a:t>معدل المواليد أموات</a:t>
            </a:r>
            <a:r>
              <a:rPr lang="ks-Arab" dirty="0" smtClean="0"/>
              <a:t> (‰): هو حاصل قسمة عدد المواليد أموات خلال السنة على عدد الولادات )مواليد أحياء+ مواليد أموات( خلال نفس السنة.</a:t>
            </a:r>
          </a:p>
          <a:p>
            <a:pPr algn="r" rtl="1"/>
            <a:r>
              <a:rPr lang="ks-Arab" b="1" u="sng" dirty="0" smtClean="0"/>
              <a:t>المعدل الخام للزواجات</a:t>
            </a:r>
            <a:r>
              <a:rPr lang="ks-Arab" dirty="0" smtClean="0"/>
              <a:t> (‰): هو حاصل قسمة عدد الزواجات خلال السنة على متوسط عدد السكان لنفس السنة.</a:t>
            </a:r>
          </a:p>
          <a:p>
            <a:pPr algn="r" rtl="1"/>
            <a:r>
              <a:rPr lang="ks-Arab" b="1" u="sng" dirty="0" smtClean="0"/>
              <a:t>المعدل الخام للطلاق</a:t>
            </a:r>
            <a:r>
              <a:rPr lang="ks-Arab" dirty="0" smtClean="0"/>
              <a:t> (‰):هو حاصل قسمة عدد حالات الطلاق المسجلة خلال السنة على متوسط عدد السكان لنفس السنة.</a:t>
            </a:r>
          </a:p>
          <a:p>
            <a:pPr algn="r" rtl="1"/>
            <a:r>
              <a:rPr lang="ks-Arab" b="1" u="sng" dirty="0" smtClean="0"/>
              <a:t>معدل الطلاق</a:t>
            </a:r>
            <a:r>
              <a:rPr lang="ks-Arab" dirty="0" smtClean="0"/>
              <a:t> (%):هو حاصل قسمة عدد حالات الطلاق المسجلة خلال السنة على عدد الزواجات  لنفس السنة. </a:t>
            </a:r>
          </a:p>
          <a:p>
            <a:pPr algn="r" rtl="1"/>
            <a:r>
              <a:rPr lang="ks-Arab" b="1" u="sng" dirty="0" smtClean="0"/>
              <a:t>معدل الإعالة الديمغرافية</a:t>
            </a:r>
            <a:r>
              <a:rPr lang="ks-Arab" dirty="0" smtClean="0"/>
              <a:t> ) :لكل 100  شخص في سن النشاط (هو حاصل قسمة مجموع فئتي الأشخاص الذين تقل أعمارهم عن 15 سنة والبالغين 60 سنة فأكثر خلال السنة على فئة السكان في سن النشاط الاقتصادي (من 15 الى  59سنة) لنفس السن</a:t>
            </a:r>
            <a:endParaRPr lang="ks-Arab" dirty="0"/>
          </a:p>
        </p:txBody>
      </p:sp>
      <p:sp>
        <p:nvSpPr>
          <p:cNvPr id="4" name="Espace réservé du numéro de diapositive 3"/>
          <p:cNvSpPr>
            <a:spLocks noGrp="1"/>
          </p:cNvSpPr>
          <p:nvPr>
            <p:ph type="sldNum" sz="quarter" idx="10"/>
          </p:nvPr>
        </p:nvSpPr>
        <p:spPr/>
        <p:txBody>
          <a:bodyPr/>
          <a:lstStyle/>
          <a:p>
            <a:fld id="{90B311B6-4E80-4AAA-8F60-35ED9AEAE542}" type="slidenum">
              <a:rPr lang="fr-FR" smtClean="0"/>
              <a:pPr/>
              <a:t>10</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10" name="Triangle rect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r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fr-FR" smtClean="0"/>
              <a:t>Cliquez pour modifier le style du titre</a:t>
            </a:r>
            <a:endParaRPr kumimoji="0" lang="en-US"/>
          </a:p>
        </p:txBody>
      </p:sp>
      <p:sp>
        <p:nvSpPr>
          <p:cNvPr id="17" name="Sous-titr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fr-FR" smtClean="0"/>
              <a:t>Cliquez pour modifier le style des sous-titres du masque</a:t>
            </a:r>
            <a:endParaRPr kumimoji="0" lang="en-US"/>
          </a:p>
        </p:txBody>
      </p:sp>
      <p:grpSp>
        <p:nvGrpSpPr>
          <p:cNvPr id="2" name="Groupe 1"/>
          <p:cNvGrpSpPr/>
          <p:nvPr/>
        </p:nvGrpSpPr>
        <p:grpSpPr>
          <a:xfrm>
            <a:off x="-3765" y="4953000"/>
            <a:ext cx="9147765" cy="1912088"/>
            <a:chOff x="-3765" y="4832896"/>
            <a:chExt cx="9147765" cy="2032192"/>
          </a:xfrm>
        </p:grpSpPr>
        <p:sp>
          <p:nvSpPr>
            <p:cNvPr id="7" name="Forme libre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orme libre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orme libre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Connecteur droit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Espace réservé de la date 29"/>
          <p:cNvSpPr>
            <a:spLocks noGrp="1"/>
          </p:cNvSpPr>
          <p:nvPr>
            <p:ph type="dt" sz="half" idx="10"/>
          </p:nvPr>
        </p:nvSpPr>
        <p:spPr/>
        <p:txBody>
          <a:bodyPr/>
          <a:lstStyle>
            <a:lvl1pPr>
              <a:defRPr>
                <a:solidFill>
                  <a:srgbClr val="FFFFFF"/>
                </a:solidFill>
              </a:defRPr>
            </a:lvl1pPr>
            <a:extLst/>
          </a:lstStyle>
          <a:p>
            <a:fld id="{A57D02AF-6637-494B-B595-6F4251DA8C09}" type="datetimeFigureOut">
              <a:rPr lang="fr-FR" smtClean="0"/>
              <a:pPr/>
              <a:t>03/05/2025</a:t>
            </a:fld>
            <a:endParaRPr lang="fr-FR"/>
          </a:p>
        </p:txBody>
      </p:sp>
      <p:sp>
        <p:nvSpPr>
          <p:cNvPr id="19" name="Espace réservé du pied de page 18"/>
          <p:cNvSpPr>
            <a:spLocks noGrp="1"/>
          </p:cNvSpPr>
          <p:nvPr>
            <p:ph type="ftr" sz="quarter" idx="11"/>
          </p:nvPr>
        </p:nvSpPr>
        <p:spPr/>
        <p:txBody>
          <a:bodyPr/>
          <a:lstStyle>
            <a:lvl1pPr>
              <a:defRPr>
                <a:solidFill>
                  <a:schemeClr val="accent1">
                    <a:tint val="20000"/>
                  </a:schemeClr>
                </a:solidFill>
              </a:defRPr>
            </a:lvl1pPr>
            <a:extLst/>
          </a:lstStyle>
          <a:p>
            <a:endParaRPr lang="fr-FR"/>
          </a:p>
        </p:txBody>
      </p:sp>
      <p:sp>
        <p:nvSpPr>
          <p:cNvPr id="27" name="Espace réservé du numéro de diapositive 26"/>
          <p:cNvSpPr>
            <a:spLocks noGrp="1"/>
          </p:cNvSpPr>
          <p:nvPr>
            <p:ph type="sldNum" sz="quarter" idx="12"/>
          </p:nvPr>
        </p:nvSpPr>
        <p:spPr/>
        <p:txBody>
          <a:bodyPr/>
          <a:lstStyle>
            <a:lvl1pPr>
              <a:defRPr>
                <a:solidFill>
                  <a:srgbClr val="FFFFFF"/>
                </a:solidFill>
              </a:defRPr>
            </a:lvl1pPr>
            <a:extLst/>
          </a:lstStyle>
          <a:p>
            <a:fld id="{B1514BD9-0347-49E0-881A-6D1776D5A2EA}"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extLs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1481329"/>
            <a:ext cx="8229600" cy="4386071"/>
          </a:xfrm>
        </p:spPr>
        <p:txBody>
          <a:bodyPr vert="eaVert"/>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A57D02AF-6637-494B-B595-6F4251DA8C09}" type="datetimeFigureOut">
              <a:rPr lang="fr-FR" smtClean="0"/>
              <a:pPr/>
              <a:t>03/05/2025</a:t>
            </a:fld>
            <a:endParaRPr lang="fr-FR"/>
          </a:p>
        </p:txBody>
      </p:sp>
      <p:sp>
        <p:nvSpPr>
          <p:cNvPr id="5" name="Espace réservé du pied de page 4"/>
          <p:cNvSpPr>
            <a:spLocks noGrp="1"/>
          </p:cNvSpPr>
          <p:nvPr>
            <p:ph type="ftr" sz="quarter" idx="11"/>
          </p:nvPr>
        </p:nvSpPr>
        <p:spPr/>
        <p:txBody>
          <a:bodyPr/>
          <a:lstStyle>
            <a:extLst/>
          </a:lstStyle>
          <a:p>
            <a:endParaRPr lang="fr-FR"/>
          </a:p>
        </p:txBody>
      </p:sp>
      <p:sp>
        <p:nvSpPr>
          <p:cNvPr id="6" name="Espace réservé du numéro de diapositive 5"/>
          <p:cNvSpPr>
            <a:spLocks noGrp="1"/>
          </p:cNvSpPr>
          <p:nvPr>
            <p:ph type="sldNum" sz="quarter" idx="12"/>
          </p:nvPr>
        </p:nvSpPr>
        <p:spPr/>
        <p:txBody>
          <a:bodyPr/>
          <a:lstStyle>
            <a:extLst/>
          </a:lstStyle>
          <a:p>
            <a:fld id="{B1514BD9-0347-49E0-881A-6D1776D5A2EA}"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844013" y="274640"/>
            <a:ext cx="1777470" cy="5592761"/>
          </a:xfrm>
        </p:spPr>
        <p:txBody>
          <a:bodyPr vert="eaVert"/>
          <a:lstStyle>
            <a:extLs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274641"/>
            <a:ext cx="6324600" cy="5592760"/>
          </a:xfrm>
        </p:spPr>
        <p:txBody>
          <a:bodyPr vert="eaVert"/>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A57D02AF-6637-494B-B595-6F4251DA8C09}" type="datetimeFigureOut">
              <a:rPr lang="fr-FR" smtClean="0"/>
              <a:pPr/>
              <a:t>03/05/2025</a:t>
            </a:fld>
            <a:endParaRPr lang="fr-FR"/>
          </a:p>
        </p:txBody>
      </p:sp>
      <p:sp>
        <p:nvSpPr>
          <p:cNvPr id="5" name="Espace réservé du pied de page 4"/>
          <p:cNvSpPr>
            <a:spLocks noGrp="1"/>
          </p:cNvSpPr>
          <p:nvPr>
            <p:ph type="ftr" sz="quarter" idx="11"/>
          </p:nvPr>
        </p:nvSpPr>
        <p:spPr/>
        <p:txBody>
          <a:bodyPr/>
          <a:lstStyle>
            <a:extLst/>
          </a:lstStyle>
          <a:p>
            <a:endParaRPr lang="fr-FR"/>
          </a:p>
        </p:txBody>
      </p:sp>
      <p:sp>
        <p:nvSpPr>
          <p:cNvPr id="6" name="Espace réservé du numéro de diapositive 5"/>
          <p:cNvSpPr>
            <a:spLocks noGrp="1"/>
          </p:cNvSpPr>
          <p:nvPr>
            <p:ph type="sldNum" sz="quarter" idx="12"/>
          </p:nvPr>
        </p:nvSpPr>
        <p:spPr/>
        <p:txBody>
          <a:bodyPr/>
          <a:lstStyle>
            <a:extLst/>
          </a:lstStyle>
          <a:p>
            <a:fld id="{B1514BD9-0347-49E0-881A-6D1776D5A2EA}"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A57D02AF-6637-494B-B595-6F4251DA8C09}" type="datetimeFigureOut">
              <a:rPr lang="fr-FR" smtClean="0"/>
              <a:pPr/>
              <a:t>03/05/2025</a:t>
            </a:fld>
            <a:endParaRPr lang="fr-FR"/>
          </a:p>
        </p:txBody>
      </p:sp>
      <p:sp>
        <p:nvSpPr>
          <p:cNvPr id="5" name="Espace réservé du pied de page 4"/>
          <p:cNvSpPr>
            <a:spLocks noGrp="1"/>
          </p:cNvSpPr>
          <p:nvPr>
            <p:ph type="ftr" sz="quarter" idx="11"/>
          </p:nvPr>
        </p:nvSpPr>
        <p:spPr/>
        <p:txBody>
          <a:bodyPr/>
          <a:lstStyle>
            <a:extLst/>
          </a:lstStyle>
          <a:p>
            <a:endParaRPr lang="fr-FR"/>
          </a:p>
        </p:txBody>
      </p:sp>
      <p:sp>
        <p:nvSpPr>
          <p:cNvPr id="6" name="Espace réservé du numéro de diapositive 5"/>
          <p:cNvSpPr>
            <a:spLocks noGrp="1"/>
          </p:cNvSpPr>
          <p:nvPr>
            <p:ph type="sldNum" sz="quarter" idx="12"/>
          </p:nvPr>
        </p:nvSpPr>
        <p:spPr/>
        <p:txBody>
          <a:bodyPr/>
          <a:lstStyle>
            <a:extLst/>
          </a:lstStyle>
          <a:p>
            <a:fld id="{B1514BD9-0347-49E0-881A-6D1776D5A2EA}" type="slidenum">
              <a:rPr lang="fr-FR" smtClean="0"/>
              <a:pPr/>
              <a:t>‹N°›</a:t>
            </a:fld>
            <a:endParaRPr lang="fr-FR"/>
          </a:p>
        </p:txBody>
      </p:sp>
      <p:sp>
        <p:nvSpPr>
          <p:cNvPr id="7" name="Titre 6"/>
          <p:cNvSpPr>
            <a:spLocks noGrp="1"/>
          </p:cNvSpPr>
          <p:nvPr>
            <p:ph type="title"/>
          </p:nvPr>
        </p:nvSpPr>
        <p:spPr/>
        <p:txBody>
          <a:bodyPr rtlCol="0"/>
          <a:lstStyle>
            <a:extLst/>
          </a:lstStyle>
          <a:p>
            <a:r>
              <a:rPr kumimoji="0" lang="fr-FR" smtClean="0"/>
              <a:t>Cliquez pour modifier le style du titre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Ref idx="1002">
        <a:schemeClr val="bg1"/>
      </p:bgRef>
    </p:bg>
    <p:spTree>
      <p:nvGrpSpPr>
        <p:cNvPr id="1" name=""/>
        <p:cNvGrpSpPr/>
        <p:nvPr/>
      </p:nvGrpSpPr>
      <p:grpSpPr>
        <a:xfrm>
          <a:off x="0" y="0"/>
          <a:ext cx="0" cy="0"/>
          <a:chOff x="0" y="0"/>
          <a:chExt cx="0" cy="0"/>
        </a:xfrm>
      </p:grpSpPr>
      <p:sp>
        <p:nvSpPr>
          <p:cNvPr id="2" name="Titr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extLst/>
          </a:lstStyle>
          <a:p>
            <a:fld id="{A57D02AF-6637-494B-B595-6F4251DA8C09}" type="datetimeFigureOut">
              <a:rPr lang="fr-FR" smtClean="0"/>
              <a:pPr/>
              <a:t>03/05/2025</a:t>
            </a:fld>
            <a:endParaRPr lang="fr-FR"/>
          </a:p>
        </p:txBody>
      </p:sp>
      <p:sp>
        <p:nvSpPr>
          <p:cNvPr id="5" name="Espace réservé du pied de page 4"/>
          <p:cNvSpPr>
            <a:spLocks noGrp="1"/>
          </p:cNvSpPr>
          <p:nvPr>
            <p:ph type="ftr" sz="quarter" idx="11"/>
          </p:nvPr>
        </p:nvSpPr>
        <p:spPr/>
        <p:txBody>
          <a:bodyPr/>
          <a:lstStyle>
            <a:extLst/>
          </a:lstStyle>
          <a:p>
            <a:endParaRPr lang="fr-FR"/>
          </a:p>
        </p:txBody>
      </p:sp>
      <p:sp>
        <p:nvSpPr>
          <p:cNvPr id="6" name="Espace réservé du numéro de diapositive 5"/>
          <p:cNvSpPr>
            <a:spLocks noGrp="1"/>
          </p:cNvSpPr>
          <p:nvPr>
            <p:ph type="sldNum" sz="quarter" idx="12"/>
          </p:nvPr>
        </p:nvSpPr>
        <p:spPr/>
        <p:txBody>
          <a:bodyPr/>
          <a:lstStyle>
            <a:extLst/>
          </a:lstStyle>
          <a:p>
            <a:fld id="{B1514BD9-0347-49E0-881A-6D1776D5A2EA}" type="slidenum">
              <a:rPr lang="fr-FR" smtClean="0"/>
              <a:pPr/>
              <a:t>‹N°›</a:t>
            </a:fld>
            <a:endParaRPr lang="fr-FR"/>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bg>
      <p:bgRef idx="1002">
        <a:schemeClr val="bg1"/>
      </p:bgRef>
    </p:bg>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extLst/>
          </a:lstStyle>
          <a:p>
            <a:fld id="{A57D02AF-6637-494B-B595-6F4251DA8C09}" type="datetimeFigureOut">
              <a:rPr lang="fr-FR" smtClean="0"/>
              <a:pPr/>
              <a:t>03/05/2025</a:t>
            </a:fld>
            <a:endParaRPr lang="fr-FR"/>
          </a:p>
        </p:txBody>
      </p:sp>
      <p:sp>
        <p:nvSpPr>
          <p:cNvPr id="6" name="Espace réservé du pied de page 5"/>
          <p:cNvSpPr>
            <a:spLocks noGrp="1"/>
          </p:cNvSpPr>
          <p:nvPr>
            <p:ph type="ftr" sz="quarter" idx="11"/>
          </p:nvPr>
        </p:nvSpPr>
        <p:spPr/>
        <p:txBody>
          <a:bodyPr/>
          <a:lstStyle>
            <a:extLst/>
          </a:lstStyle>
          <a:p>
            <a:endParaRPr lang="fr-FR"/>
          </a:p>
        </p:txBody>
      </p:sp>
      <p:sp>
        <p:nvSpPr>
          <p:cNvPr id="7" name="Espace réservé du numéro de diapositive 6"/>
          <p:cNvSpPr>
            <a:spLocks noGrp="1"/>
          </p:cNvSpPr>
          <p:nvPr>
            <p:ph type="sldNum" sz="quarter" idx="12"/>
          </p:nvPr>
        </p:nvSpPr>
        <p:spPr/>
        <p:txBody>
          <a:bodyPr/>
          <a:lstStyle>
            <a:extLst/>
          </a:lstStyle>
          <a:p>
            <a:fld id="{B1514BD9-0347-49E0-881A-6D1776D5A2EA}" type="slidenum">
              <a:rPr lang="fr-FR" smtClean="0"/>
              <a:pPr/>
              <a:t>‹N°›</a:t>
            </a:fld>
            <a:endParaRPr lang="fr-FR"/>
          </a:p>
        </p:txBody>
      </p:sp>
      <p:sp>
        <p:nvSpPr>
          <p:cNvPr id="8" name="Titre 7"/>
          <p:cNvSpPr>
            <a:spLocks noGrp="1"/>
          </p:cNvSpPr>
          <p:nvPr>
            <p:ph type="title"/>
          </p:nvPr>
        </p:nvSpPr>
        <p:spPr/>
        <p:txBody>
          <a:bodyPr rtlCol="0"/>
          <a:lstStyle>
            <a:extLst/>
          </a:lstStyle>
          <a:p>
            <a:r>
              <a:rPr kumimoji="0" lang="fr-FR" smtClean="0"/>
              <a:t>Cliquez pour modifier le style du titre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ison">
    <p:bg>
      <p:bgRef idx="1003">
        <a:schemeClr val="bg1"/>
      </p:bgRef>
    </p:bg>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8229600" cy="1143000"/>
          </a:xfrm>
        </p:spPr>
        <p:txBody>
          <a:bodyPr anchor="ctr"/>
          <a:lstStyle>
            <a:lvl1pPr>
              <a:defRPr/>
            </a:lvl1pPr>
            <a:extLst/>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extLst/>
          </a:lstStyle>
          <a:p>
            <a:fld id="{A57D02AF-6637-494B-B595-6F4251DA8C09}" type="datetimeFigureOut">
              <a:rPr lang="fr-FR" smtClean="0"/>
              <a:pPr/>
              <a:t>03/05/2025</a:t>
            </a:fld>
            <a:endParaRPr lang="fr-FR"/>
          </a:p>
        </p:txBody>
      </p:sp>
      <p:sp>
        <p:nvSpPr>
          <p:cNvPr id="8" name="Espace réservé du pied de page 7"/>
          <p:cNvSpPr>
            <a:spLocks noGrp="1"/>
          </p:cNvSpPr>
          <p:nvPr>
            <p:ph type="ftr" sz="quarter" idx="11"/>
          </p:nvPr>
        </p:nvSpPr>
        <p:spPr/>
        <p:txBody>
          <a:bodyPr/>
          <a:lstStyle>
            <a:extLst/>
          </a:lstStyle>
          <a:p>
            <a:endParaRPr lang="fr-FR"/>
          </a:p>
        </p:txBody>
      </p:sp>
      <p:sp>
        <p:nvSpPr>
          <p:cNvPr id="9" name="Espace réservé du numéro de diapositive 8"/>
          <p:cNvSpPr>
            <a:spLocks noGrp="1"/>
          </p:cNvSpPr>
          <p:nvPr>
            <p:ph type="sldNum" sz="quarter" idx="12"/>
          </p:nvPr>
        </p:nvSpPr>
        <p:spPr/>
        <p:txBody>
          <a:bodyPr/>
          <a:lstStyle>
            <a:extLst/>
          </a:lstStyle>
          <a:p>
            <a:fld id="{B1514BD9-0347-49E0-881A-6D1776D5A2EA}" type="slidenum">
              <a:rPr lang="fr-FR" smtClean="0"/>
              <a:pPr/>
              <a:t>‹N°›</a:t>
            </a:fld>
            <a:endParaRPr lang="fr-FR"/>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bg>
      <p:bgRef idx="1002">
        <a:schemeClr val="bg1"/>
      </p:bgRef>
    </p:bg>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p:txBody>
          <a:bodyPr/>
          <a:lstStyle>
            <a:extLst/>
          </a:lstStyle>
          <a:p>
            <a:fld id="{A57D02AF-6637-494B-B595-6F4251DA8C09}" type="datetimeFigureOut">
              <a:rPr lang="fr-FR" smtClean="0"/>
              <a:pPr/>
              <a:t>03/05/2025</a:t>
            </a:fld>
            <a:endParaRPr lang="fr-FR"/>
          </a:p>
        </p:txBody>
      </p:sp>
      <p:sp>
        <p:nvSpPr>
          <p:cNvPr id="4" name="Espace réservé du pied de page 3"/>
          <p:cNvSpPr>
            <a:spLocks noGrp="1"/>
          </p:cNvSpPr>
          <p:nvPr>
            <p:ph type="ftr" sz="quarter" idx="11"/>
          </p:nvPr>
        </p:nvSpPr>
        <p:spPr/>
        <p:txBody>
          <a:bodyPr/>
          <a:lstStyle>
            <a:extLst/>
          </a:lstStyle>
          <a:p>
            <a:endParaRPr lang="fr-FR"/>
          </a:p>
        </p:txBody>
      </p:sp>
      <p:sp>
        <p:nvSpPr>
          <p:cNvPr id="5" name="Espace réservé du numéro de diapositive 4"/>
          <p:cNvSpPr>
            <a:spLocks noGrp="1"/>
          </p:cNvSpPr>
          <p:nvPr>
            <p:ph type="sldNum" sz="quarter" idx="12"/>
          </p:nvPr>
        </p:nvSpPr>
        <p:spPr/>
        <p:txBody>
          <a:bodyPr/>
          <a:lstStyle>
            <a:extLst/>
          </a:lstStyle>
          <a:p>
            <a:fld id="{B1514BD9-0347-49E0-881A-6D1776D5A2EA}" type="slidenum">
              <a:rPr lang="fr-FR" smtClean="0"/>
              <a:pPr/>
              <a:t>‹N°›</a:t>
            </a:fld>
            <a:endParaRPr lang="fr-FR"/>
          </a:p>
        </p:txBody>
      </p:sp>
      <p:sp>
        <p:nvSpPr>
          <p:cNvPr id="6" name="Titre 5"/>
          <p:cNvSpPr>
            <a:spLocks noGrp="1"/>
          </p:cNvSpPr>
          <p:nvPr>
            <p:ph type="title"/>
          </p:nvPr>
        </p:nvSpPr>
        <p:spPr/>
        <p:txBody>
          <a:bodyPr rtlCol="0"/>
          <a:lstStyle>
            <a:extLst/>
          </a:lstStyle>
          <a:p>
            <a:r>
              <a:rPr kumimoji="0" lang="fr-FR" smtClean="0"/>
              <a:t>Cliquez pour modifier le style du titre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extLst/>
          </a:lstStyle>
          <a:p>
            <a:fld id="{A57D02AF-6637-494B-B595-6F4251DA8C09}" type="datetimeFigureOut">
              <a:rPr lang="fr-FR" smtClean="0"/>
              <a:pPr/>
              <a:t>03/05/2025</a:t>
            </a:fld>
            <a:endParaRPr lang="fr-FR"/>
          </a:p>
        </p:txBody>
      </p:sp>
      <p:sp>
        <p:nvSpPr>
          <p:cNvPr id="3" name="Espace réservé du pied de page 2"/>
          <p:cNvSpPr>
            <a:spLocks noGrp="1"/>
          </p:cNvSpPr>
          <p:nvPr>
            <p:ph type="ftr" sz="quarter" idx="11"/>
          </p:nvPr>
        </p:nvSpPr>
        <p:spPr/>
        <p:txBody>
          <a:bodyPr/>
          <a:lstStyle>
            <a:extLst/>
          </a:lstStyle>
          <a:p>
            <a:endParaRPr lang="fr-FR"/>
          </a:p>
        </p:txBody>
      </p:sp>
      <p:sp>
        <p:nvSpPr>
          <p:cNvPr id="4" name="Espace réservé du numéro de diapositive 3"/>
          <p:cNvSpPr>
            <a:spLocks noGrp="1"/>
          </p:cNvSpPr>
          <p:nvPr>
            <p:ph type="sldNum" sz="quarter" idx="12"/>
          </p:nvPr>
        </p:nvSpPr>
        <p:spPr/>
        <p:txBody>
          <a:bodyPr/>
          <a:lstStyle>
            <a:extLst/>
          </a:lstStyle>
          <a:p>
            <a:fld id="{B1514BD9-0347-49E0-881A-6D1776D5A2EA}"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bg>
      <p:bgRef idx="1003">
        <a:schemeClr val="bg1"/>
      </p:bgRef>
    </p:bg>
    <p:spTree>
      <p:nvGrpSpPr>
        <p:cNvPr id="1" name=""/>
        <p:cNvGrpSpPr/>
        <p:nvPr/>
      </p:nvGrpSpPr>
      <p:grpSpPr>
        <a:xfrm>
          <a:off x="0" y="0"/>
          <a:ext cx="0" cy="0"/>
          <a:chOff x="0" y="0"/>
          <a:chExt cx="0" cy="0"/>
        </a:xfrm>
      </p:grpSpPr>
      <p:sp>
        <p:nvSpPr>
          <p:cNvPr id="2" name="Titr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a:xfrm>
            <a:off x="6727032" y="6407944"/>
            <a:ext cx="1920240" cy="365760"/>
          </a:xfrm>
        </p:spPr>
        <p:txBody>
          <a:bodyPr/>
          <a:lstStyle>
            <a:extLst/>
          </a:lstStyle>
          <a:p>
            <a:fld id="{A57D02AF-6637-494B-B595-6F4251DA8C09}" type="datetimeFigureOut">
              <a:rPr lang="fr-FR" smtClean="0"/>
              <a:pPr/>
              <a:t>03/05/2025</a:t>
            </a:fld>
            <a:endParaRPr lang="fr-FR"/>
          </a:p>
        </p:txBody>
      </p:sp>
      <p:sp>
        <p:nvSpPr>
          <p:cNvPr id="6" name="Espace réservé du pied de page 5"/>
          <p:cNvSpPr>
            <a:spLocks noGrp="1"/>
          </p:cNvSpPr>
          <p:nvPr>
            <p:ph type="ftr" sz="quarter" idx="11"/>
          </p:nvPr>
        </p:nvSpPr>
        <p:spPr/>
        <p:txBody>
          <a:bodyPr/>
          <a:lstStyle>
            <a:extLst/>
          </a:lstStyle>
          <a:p>
            <a:endParaRPr lang="fr-FR"/>
          </a:p>
        </p:txBody>
      </p:sp>
      <p:sp>
        <p:nvSpPr>
          <p:cNvPr id="7" name="Espace réservé du numéro de diapositive 6"/>
          <p:cNvSpPr>
            <a:spLocks noGrp="1"/>
          </p:cNvSpPr>
          <p:nvPr>
            <p:ph type="sldNum" sz="quarter" idx="12"/>
          </p:nvPr>
        </p:nvSpPr>
        <p:spPr/>
        <p:txBody>
          <a:bodyPr/>
          <a:lstStyle>
            <a:extLst/>
          </a:lstStyle>
          <a:p>
            <a:fld id="{B1514BD9-0347-49E0-881A-6D1776D5A2EA}" type="slidenum">
              <a:rPr lang="fr-FR" smtClean="0"/>
              <a:pPr/>
              <a:t>‹N°›</a:t>
            </a:fld>
            <a:endParaRPr lang="fr-F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bg>
      <p:bgRef idx="1002">
        <a:schemeClr val="bg1"/>
      </p:bgRef>
    </p:bg>
    <p:spTree>
      <p:nvGrpSpPr>
        <p:cNvPr id="1" name=""/>
        <p:cNvGrpSpPr/>
        <p:nvPr/>
      </p:nvGrpSpPr>
      <p:grpSpPr>
        <a:xfrm>
          <a:off x="0" y="0"/>
          <a:ext cx="0" cy="0"/>
          <a:chOff x="0" y="0"/>
          <a:chExt cx="0" cy="0"/>
        </a:xfrm>
      </p:grpSpPr>
      <p:sp>
        <p:nvSpPr>
          <p:cNvPr id="4" name="Espace réservé du texte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fr-FR" smtClean="0"/>
              <a:t>Cliquez pour modifier les styles du texte du masque</a:t>
            </a:r>
          </a:p>
        </p:txBody>
      </p:sp>
      <p:sp>
        <p:nvSpPr>
          <p:cNvPr id="3" name="Espace réservé pour une image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fr-FR" smtClean="0"/>
              <a:t>Cliquez sur l'icône pour ajouter une image</a:t>
            </a:r>
            <a:endParaRPr kumimoji="0" lang="en-US" dirty="0"/>
          </a:p>
        </p:txBody>
      </p:sp>
      <p:sp>
        <p:nvSpPr>
          <p:cNvPr id="5" name="Espace réservé de la date 4"/>
          <p:cNvSpPr>
            <a:spLocks noGrp="1"/>
          </p:cNvSpPr>
          <p:nvPr>
            <p:ph type="dt" sz="half" idx="10"/>
          </p:nvPr>
        </p:nvSpPr>
        <p:spPr/>
        <p:txBody>
          <a:bodyPr/>
          <a:lstStyle>
            <a:lvl1pPr>
              <a:defRPr>
                <a:solidFill>
                  <a:schemeClr val="tx1"/>
                </a:solidFill>
              </a:defRPr>
            </a:lvl1pPr>
            <a:extLst/>
          </a:lstStyle>
          <a:p>
            <a:fld id="{A57D02AF-6637-494B-B595-6F4251DA8C09}" type="datetimeFigureOut">
              <a:rPr lang="fr-FR" smtClean="0"/>
              <a:pPr/>
              <a:t>03/05/2025</a:t>
            </a:fld>
            <a:endParaRPr lang="fr-FR"/>
          </a:p>
        </p:txBody>
      </p:sp>
      <p:sp>
        <p:nvSpPr>
          <p:cNvPr id="6" name="Espace réservé du pied de page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fr-FR"/>
          </a:p>
        </p:txBody>
      </p:sp>
      <p:sp>
        <p:nvSpPr>
          <p:cNvPr id="7" name="Espace réservé du numéro de diapositive 6"/>
          <p:cNvSpPr>
            <a:spLocks noGrp="1"/>
          </p:cNvSpPr>
          <p:nvPr>
            <p:ph type="sldNum" sz="quarter" idx="12"/>
          </p:nvPr>
        </p:nvSpPr>
        <p:spPr/>
        <p:txBody>
          <a:bodyPr/>
          <a:lstStyle>
            <a:lvl1pPr>
              <a:defRPr>
                <a:solidFill>
                  <a:schemeClr val="tx1"/>
                </a:solidFill>
              </a:defRPr>
            </a:lvl1pPr>
            <a:extLst/>
          </a:lstStyle>
          <a:p>
            <a:fld id="{B1514BD9-0347-49E0-881A-6D1776D5A2EA}" type="slidenum">
              <a:rPr lang="fr-FR" smtClean="0"/>
              <a:pPr/>
              <a:t>‹N°›</a:t>
            </a:fld>
            <a:endParaRPr lang="fr-FR"/>
          </a:p>
        </p:txBody>
      </p:sp>
      <p:sp>
        <p:nvSpPr>
          <p:cNvPr id="2" name="Titr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fr-FR" smtClean="0"/>
              <a:t>Cliquez pour modifier le style du titre</a:t>
            </a:r>
            <a:endParaRPr kumimoji="0" lang="en-US"/>
          </a:p>
        </p:txBody>
      </p:sp>
      <p:sp>
        <p:nvSpPr>
          <p:cNvPr id="8" name="Forme libre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orme libre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Triangle rect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Connecteur droit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orme libre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orme libre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Triangle rect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Connecteur droit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Espace réservé du titre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fr-FR" smtClean="0"/>
              <a:t>Cliquez pour modifier le style du titre</a:t>
            </a:r>
            <a:endParaRPr kumimoji="0" lang="en-US"/>
          </a:p>
        </p:txBody>
      </p:sp>
      <p:sp>
        <p:nvSpPr>
          <p:cNvPr id="30" name="Espace réservé du texte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0" name="Espace réservé de la date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A57D02AF-6637-494B-B595-6F4251DA8C09}" type="datetimeFigureOut">
              <a:rPr lang="fr-FR" smtClean="0"/>
              <a:pPr/>
              <a:t>03/05/2025</a:t>
            </a:fld>
            <a:endParaRPr lang="fr-FR"/>
          </a:p>
        </p:txBody>
      </p:sp>
      <p:sp>
        <p:nvSpPr>
          <p:cNvPr id="22" name="Espace réservé du pied de page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fr-FR"/>
          </a:p>
        </p:txBody>
      </p:sp>
      <p:sp>
        <p:nvSpPr>
          <p:cNvPr id="18" name="Espace réservé du numéro de diapositive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B1514BD9-0347-49E0-881A-6D1776D5A2EA}"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Questionaire_BNM_Alger%202018.doc"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hyperlink" Target="Demographie_Alg2020_2023.pdf"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8032" y="1124744"/>
            <a:ext cx="7772400" cy="2457619"/>
          </a:xfrm>
          <a:solidFill>
            <a:schemeClr val="accent3">
              <a:lumMod val="20000"/>
              <a:lumOff val="80000"/>
            </a:schemeClr>
          </a:solidFill>
          <a:effectLst>
            <a:glow rad="228600">
              <a:schemeClr val="accent5">
                <a:satMod val="175000"/>
                <a:alpha val="40000"/>
              </a:schemeClr>
            </a:glow>
          </a:effectLst>
        </p:spPr>
        <p:style>
          <a:lnRef idx="2">
            <a:schemeClr val="accent2"/>
          </a:lnRef>
          <a:fillRef idx="1">
            <a:schemeClr val="lt1"/>
          </a:fillRef>
          <a:effectRef idx="0">
            <a:schemeClr val="accent2"/>
          </a:effectRef>
          <a:fontRef idx="minor">
            <a:schemeClr val="dk1"/>
          </a:fontRef>
        </p:style>
        <p:txBody>
          <a:bodyPr>
            <a:noAutofit/>
          </a:bodyPr>
          <a:lstStyle/>
          <a:p>
            <a:pPr algn="ctr" rtl="1">
              <a:lnSpc>
                <a:spcPct val="150000"/>
              </a:lnSpc>
            </a:pPr>
            <a:r>
              <a:rPr lang="fr-FR" sz="4800" b="1" dirty="0" smtClean="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latin typeface="Arial" pitchFamily="34" charset="0"/>
                <a:cs typeface="Arial" pitchFamily="34" charset="0"/>
              </a:rPr>
              <a:t/>
            </a:r>
            <a:br>
              <a:rPr lang="fr-FR" sz="4800" b="1" dirty="0" smtClean="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latin typeface="Arial" pitchFamily="34" charset="0"/>
                <a:cs typeface="Arial" pitchFamily="34" charset="0"/>
              </a:rPr>
            </a:br>
            <a:r>
              <a:rPr lang="ar-DZ" sz="4800" b="1" dirty="0" smtClean="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latin typeface="Arial" pitchFamily="34" charset="0"/>
                <a:cs typeface="Arial" pitchFamily="34" charset="0"/>
              </a:rPr>
              <a:t/>
            </a:r>
            <a:br>
              <a:rPr lang="ar-DZ" sz="4800" b="1" dirty="0" smtClean="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latin typeface="Arial" pitchFamily="34" charset="0"/>
                <a:cs typeface="Arial" pitchFamily="34" charset="0"/>
              </a:rPr>
            </a:br>
            <a:r>
              <a:rPr lang="ar-DZ" dirty="0" smtClean="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latin typeface="Arial" pitchFamily="34" charset="0"/>
                <a:cs typeface="Arial" pitchFamily="34" charset="0"/>
              </a:rPr>
              <a:t/>
            </a:r>
            <a:br>
              <a:rPr lang="ar-DZ" dirty="0" smtClean="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latin typeface="Arial" pitchFamily="34" charset="0"/>
                <a:cs typeface="Arial" pitchFamily="34" charset="0"/>
              </a:rPr>
            </a:br>
            <a:r>
              <a:rPr lang="ar-DZ" dirty="0" smtClean="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latin typeface="Arial" pitchFamily="34" charset="0"/>
                <a:cs typeface="Arial" pitchFamily="34" charset="0"/>
              </a:rPr>
              <a:t/>
            </a:r>
            <a:br>
              <a:rPr lang="ar-DZ" dirty="0" smtClean="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latin typeface="Arial" pitchFamily="34" charset="0"/>
                <a:cs typeface="Arial" pitchFamily="34" charset="0"/>
              </a:rPr>
            </a:br>
            <a:r>
              <a:rPr lang="ar-DZ" dirty="0" smtClean="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latin typeface="Arial" pitchFamily="34" charset="0"/>
                <a:cs typeface="Arial" pitchFamily="34" charset="0"/>
              </a:rPr>
              <a:t/>
            </a:r>
            <a:br>
              <a:rPr lang="ar-DZ" dirty="0" smtClean="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latin typeface="Arial" pitchFamily="34" charset="0"/>
                <a:cs typeface="Arial" pitchFamily="34" charset="0"/>
              </a:rPr>
            </a:br>
            <a:r>
              <a:rPr lang="ar-DZ" dirty="0" smtClean="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latin typeface="Arial" pitchFamily="34" charset="0"/>
                <a:cs typeface="Arial" pitchFamily="34" charset="0"/>
              </a:rPr>
              <a:t/>
            </a:r>
            <a:br>
              <a:rPr lang="ar-DZ" dirty="0" smtClean="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latin typeface="Arial" pitchFamily="34" charset="0"/>
                <a:cs typeface="Arial" pitchFamily="34" charset="0"/>
              </a:rPr>
            </a:br>
            <a:r>
              <a:rPr lang="ar-DZ" dirty="0" smtClean="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latin typeface="Arial" pitchFamily="34" charset="0"/>
                <a:cs typeface="Arial" pitchFamily="34" charset="0"/>
              </a:rPr>
              <a:t/>
            </a:r>
            <a:br>
              <a:rPr lang="ar-DZ" dirty="0" smtClean="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latin typeface="Arial" pitchFamily="34" charset="0"/>
                <a:cs typeface="Arial" pitchFamily="34" charset="0"/>
              </a:rPr>
            </a:br>
            <a:r>
              <a:rPr lang="ar-DZ" dirty="0" smtClean="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latin typeface="Arial" pitchFamily="34" charset="0"/>
                <a:cs typeface="Arial" pitchFamily="34" charset="0"/>
              </a:rPr>
              <a:t/>
            </a:r>
            <a:br>
              <a:rPr lang="ar-DZ" dirty="0" smtClean="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latin typeface="Arial" pitchFamily="34" charset="0"/>
                <a:cs typeface="Arial" pitchFamily="34" charset="0"/>
              </a:rPr>
            </a:br>
            <a:r>
              <a:rPr lang="ar-SA" sz="3600" b="1" dirty="0" smtClean="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latin typeface="Arial" pitchFamily="34" charset="0"/>
                <a:cs typeface="Arial" pitchFamily="34" charset="0"/>
              </a:rPr>
              <a:t>تجرب</a:t>
            </a:r>
            <a:r>
              <a:rPr lang="ar-DZ" sz="3600" b="1" dirty="0" smtClean="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latin typeface="Arial" pitchFamily="34" charset="0"/>
                <a:cs typeface="Arial" pitchFamily="34" charset="0"/>
              </a:rPr>
              <a:t>ــ</a:t>
            </a:r>
            <a:r>
              <a:rPr lang="ar-SA" sz="3600" b="1" dirty="0" smtClean="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latin typeface="Arial" pitchFamily="34" charset="0"/>
                <a:cs typeface="Arial" pitchFamily="34" charset="0"/>
              </a:rPr>
              <a:t>ة الج</a:t>
            </a:r>
            <a:r>
              <a:rPr lang="ar-DZ" sz="3600" b="1" dirty="0" smtClean="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latin typeface="Arial" pitchFamily="34" charset="0"/>
                <a:cs typeface="Arial" pitchFamily="34" charset="0"/>
              </a:rPr>
              <a:t>ــ</a:t>
            </a:r>
            <a:r>
              <a:rPr lang="ar-SA" sz="3600" b="1" dirty="0" err="1" smtClean="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latin typeface="Arial" pitchFamily="34" charset="0"/>
                <a:cs typeface="Arial" pitchFamily="34" charset="0"/>
              </a:rPr>
              <a:t>زائ</a:t>
            </a:r>
            <a:r>
              <a:rPr lang="ar-DZ" sz="3600" b="1" dirty="0" smtClean="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latin typeface="Arial" pitchFamily="34" charset="0"/>
                <a:cs typeface="Arial" pitchFamily="34" charset="0"/>
              </a:rPr>
              <a:t>ــــــــ</a:t>
            </a:r>
            <a:r>
              <a:rPr lang="ar-SA" sz="3600" b="1" dirty="0" smtClean="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latin typeface="Arial" pitchFamily="34" charset="0"/>
                <a:cs typeface="Arial" pitchFamily="34" charset="0"/>
              </a:rPr>
              <a:t>ر </a:t>
            </a:r>
            <a:r>
              <a:rPr lang="ar-DZ" sz="3600" b="1" dirty="0" smtClean="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latin typeface="Arial" pitchFamily="34" charset="0"/>
                <a:cs typeface="Arial" pitchFamily="34" charset="0"/>
              </a:rPr>
              <a:t/>
            </a:r>
            <a:br>
              <a:rPr lang="ar-DZ" sz="3600" b="1" dirty="0" smtClean="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latin typeface="Arial" pitchFamily="34" charset="0"/>
                <a:cs typeface="Arial" pitchFamily="34" charset="0"/>
              </a:rPr>
            </a:br>
            <a:r>
              <a:rPr lang="ar-SA" sz="3600" b="1" dirty="0" smtClean="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latin typeface="Arial" pitchFamily="34" charset="0"/>
                <a:cs typeface="Arial" pitchFamily="34" charset="0"/>
              </a:rPr>
              <a:t>في جمع و نشر إحصاءات الن</a:t>
            </a:r>
            <a:r>
              <a:rPr lang="ar-DZ" sz="3600" b="1" dirty="0" smtClean="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latin typeface="Arial" pitchFamily="34" charset="0"/>
                <a:cs typeface="Arial" pitchFamily="34" charset="0"/>
              </a:rPr>
              <a:t>ّ</a:t>
            </a:r>
            <a:r>
              <a:rPr lang="ar-SA" sz="3600" b="1" dirty="0" smtClean="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latin typeface="Arial" pitchFamily="34" charset="0"/>
                <a:cs typeface="Arial" pitchFamily="34" charset="0"/>
              </a:rPr>
              <a:t>وع الاجتماعي من مصادر </a:t>
            </a:r>
            <a:r>
              <a:rPr lang="ar-SA" sz="3600" b="1" dirty="0" err="1" smtClean="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latin typeface="Arial" pitchFamily="34" charset="0"/>
                <a:cs typeface="Arial" pitchFamily="34" charset="0"/>
              </a:rPr>
              <a:t>الس</a:t>
            </a:r>
            <a:r>
              <a:rPr lang="ar-DZ" sz="3600" b="1" dirty="0" smtClean="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latin typeface="Arial" pitchFamily="34" charset="0"/>
                <a:cs typeface="Arial" pitchFamily="34" charset="0"/>
              </a:rPr>
              <a:t>ّ</a:t>
            </a:r>
            <a:r>
              <a:rPr lang="ar-SA" sz="3600" b="1" dirty="0" err="1" smtClean="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latin typeface="Arial" pitchFamily="34" charset="0"/>
                <a:cs typeface="Arial" pitchFamily="34" charset="0"/>
              </a:rPr>
              <a:t>جلات</a:t>
            </a:r>
            <a:r>
              <a:rPr lang="ar-SA" sz="3600" b="1" dirty="0" smtClean="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latin typeface="Arial" pitchFamily="34" charset="0"/>
                <a:cs typeface="Arial" pitchFamily="34" charset="0"/>
              </a:rPr>
              <a:t> الإدارية الخاص</a:t>
            </a:r>
            <a:r>
              <a:rPr lang="ar-DZ" sz="3600" b="1" dirty="0" smtClean="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latin typeface="Arial" pitchFamily="34" charset="0"/>
                <a:cs typeface="Arial" pitchFamily="34" charset="0"/>
              </a:rPr>
              <a:t>ّ</a:t>
            </a:r>
            <a:r>
              <a:rPr lang="ar-SA" sz="3600" b="1" dirty="0" smtClean="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latin typeface="Arial" pitchFamily="34" charset="0"/>
                <a:cs typeface="Arial" pitchFamily="34" charset="0"/>
              </a:rPr>
              <a:t>ة بالحالة المدنية</a:t>
            </a:r>
            <a:endParaRPr lang="fr-FR" sz="6000" b="1" dirty="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latin typeface="Arial" pitchFamily="34" charset="0"/>
              <a:cs typeface="Arial" pitchFamily="34" charset="0"/>
            </a:endParaRPr>
          </a:p>
        </p:txBody>
      </p:sp>
      <p:sp>
        <p:nvSpPr>
          <p:cNvPr id="8" name="ZoneTexte 7"/>
          <p:cNvSpPr txBox="1"/>
          <p:nvPr/>
        </p:nvSpPr>
        <p:spPr>
          <a:xfrm>
            <a:off x="0" y="5445224"/>
            <a:ext cx="4320480" cy="923330"/>
          </a:xfrm>
          <a:prstGeom prst="rect">
            <a:avLst/>
          </a:prstGeom>
          <a:noFill/>
        </p:spPr>
        <p:txBody>
          <a:bodyPr wrap="square" rtlCol="0">
            <a:spAutoFit/>
          </a:bodyPr>
          <a:lstStyle/>
          <a:p>
            <a:pPr algn="ctr" rtl="1"/>
            <a:r>
              <a:rPr lang="ar-DZ" b="1" dirty="0" smtClean="0">
                <a:solidFill>
                  <a:srgbClr val="000066"/>
                </a:solidFill>
              </a:rPr>
              <a:t>ورشة العمل الإقليمية حول إحصاءات النوع الاجتماعي</a:t>
            </a:r>
          </a:p>
          <a:p>
            <a:pPr algn="ctr"/>
            <a:r>
              <a:rPr lang="ar-DZ" b="1" dirty="0" smtClean="0">
                <a:solidFill>
                  <a:srgbClr val="000066"/>
                </a:solidFill>
              </a:rPr>
              <a:t>8-6 أيا ر/ مايو 2025</a:t>
            </a:r>
          </a:p>
          <a:p>
            <a:pPr algn="ctr" rtl="1"/>
            <a:r>
              <a:rPr lang="ar-DZ" b="1" dirty="0" err="1" smtClean="0">
                <a:solidFill>
                  <a:srgbClr val="000066"/>
                </a:solidFill>
              </a:rPr>
              <a:t>القاهرة </a:t>
            </a:r>
            <a:r>
              <a:rPr lang="ar-DZ" b="1" dirty="0" smtClean="0">
                <a:solidFill>
                  <a:srgbClr val="000066"/>
                </a:solidFill>
              </a:rPr>
              <a:t>- جمهورية مصر العربية</a:t>
            </a:r>
            <a:endParaRPr lang="fr-FR" dirty="0" smtClean="0">
              <a:solidFill>
                <a:srgbClr val="000066"/>
              </a:solidFill>
            </a:endParaRPr>
          </a:p>
        </p:txBody>
      </p:sp>
      <p:sp>
        <p:nvSpPr>
          <p:cNvPr id="9" name="ZoneTexte 8"/>
          <p:cNvSpPr txBox="1"/>
          <p:nvPr/>
        </p:nvSpPr>
        <p:spPr>
          <a:xfrm>
            <a:off x="7812360" y="332656"/>
            <a:ext cx="936104" cy="369332"/>
          </a:xfrm>
          <a:prstGeom prst="rect">
            <a:avLst/>
          </a:prstGeom>
          <a:noFill/>
        </p:spPr>
        <p:txBody>
          <a:bodyPr wrap="square" rtlCol="0">
            <a:spAutoFit/>
          </a:bodyPr>
          <a:lstStyle/>
          <a:p>
            <a:endParaRPr lang="fr-FR" dirty="0"/>
          </a:p>
        </p:txBody>
      </p:sp>
      <p:pic>
        <p:nvPicPr>
          <p:cNvPr id="10" name="Image 9"/>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236296" y="3789041"/>
            <a:ext cx="1205101" cy="1152128"/>
          </a:xfrm>
          <a:prstGeom prst="rect">
            <a:avLst/>
          </a:prstGeom>
          <a:noFill/>
        </p:spPr>
      </p:pic>
      <p:sp>
        <p:nvSpPr>
          <p:cNvPr id="12" name="ZoneTexte 11"/>
          <p:cNvSpPr txBox="1"/>
          <p:nvPr/>
        </p:nvSpPr>
        <p:spPr>
          <a:xfrm>
            <a:off x="6588224" y="5229200"/>
            <a:ext cx="2520280" cy="369332"/>
          </a:xfrm>
          <a:prstGeom prst="rect">
            <a:avLst/>
          </a:prstGeom>
          <a:noFill/>
        </p:spPr>
        <p:txBody>
          <a:bodyPr wrap="square" rtlCol="0">
            <a:spAutoFit/>
          </a:bodyPr>
          <a:lstStyle/>
          <a:p>
            <a:pPr algn="ctr" rtl="1"/>
            <a:r>
              <a:rPr lang="ar-DZ" dirty="0" smtClean="0">
                <a:solidFill>
                  <a:schemeClr val="bg1"/>
                </a:solidFill>
              </a:rPr>
              <a:t>رئيسة دراسات: </a:t>
            </a:r>
            <a:r>
              <a:rPr lang="ar-DZ" b="1" dirty="0" err="1" smtClean="0">
                <a:solidFill>
                  <a:schemeClr val="bg1"/>
                </a:solidFill>
              </a:rPr>
              <a:t>ميــلاط</a:t>
            </a:r>
            <a:r>
              <a:rPr lang="ar-DZ" b="1" dirty="0" smtClean="0">
                <a:solidFill>
                  <a:schemeClr val="bg1"/>
                </a:solidFill>
              </a:rPr>
              <a:t> </a:t>
            </a:r>
            <a:r>
              <a:rPr lang="ar-DZ" b="1" dirty="0" err="1" smtClean="0">
                <a:solidFill>
                  <a:schemeClr val="bg1"/>
                </a:solidFill>
              </a:rPr>
              <a:t>نشيــدة</a:t>
            </a:r>
            <a:endParaRPr lang="ar-DZ" b="1" dirty="0" smtClean="0">
              <a:solidFill>
                <a:schemeClr val="bg1"/>
              </a:solidFill>
            </a:endParaRPr>
          </a:p>
        </p:txBody>
      </p:sp>
    </p:spTree>
  </p:cSld>
  <p:clrMapOvr>
    <a:masterClrMapping/>
  </p:clrMapOvr>
  <p:transition>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661100" y="1711424"/>
            <a:ext cx="685800" cy="685800"/>
            <a:chOff x="2590800" y="1219200"/>
            <a:chExt cx="685800" cy="685800"/>
          </a:xfrm>
        </p:grpSpPr>
        <p:sp>
          <p:nvSpPr>
            <p:cNvPr id="2" name="Rounded Rectangle 1"/>
            <p:cNvSpPr/>
            <p:nvPr/>
          </p:nvSpPr>
          <p:spPr>
            <a:xfrm>
              <a:off x="2590800" y="1219200"/>
              <a:ext cx="685800" cy="685800"/>
            </a:xfrm>
            <a:custGeom>
              <a:avLst/>
              <a:gdLst/>
              <a:ahLst/>
              <a:cxnLst/>
              <a:rect l="0" t="0" r="0" b="0"/>
              <a:pathLst>
                <a:path w="685800" h="685800">
                  <a:moveTo>
                    <a:pt x="0" y="342900"/>
                  </a:moveTo>
                  <a:cubicBezTo>
                    <a:pt x="0" y="153521"/>
                    <a:pt x="153521" y="0"/>
                    <a:pt x="342900" y="0"/>
                  </a:cubicBezTo>
                  <a:cubicBezTo>
                    <a:pt x="532278" y="0"/>
                    <a:pt x="685800" y="153521"/>
                    <a:pt x="685800" y="342900"/>
                  </a:cubicBezTo>
                  <a:cubicBezTo>
                    <a:pt x="685800" y="532278"/>
                    <a:pt x="532278" y="685800"/>
                    <a:pt x="342900" y="685800"/>
                  </a:cubicBezTo>
                  <a:cubicBezTo>
                    <a:pt x="153521" y="685800"/>
                    <a:pt x="0" y="532278"/>
                    <a:pt x="0" y="342900"/>
                  </a:cubicBezTo>
                </a:path>
              </a:pathLst>
            </a:custGeom>
            <a:solidFill>
              <a:srgbClr val="F3F0FF"/>
            </a:solidFill>
            <a:ln>
              <a:noFill/>
            </a:ln>
          </p:spPr>
          <p:txBody>
            <a:bodyPr rtlCol="0" anchor="ctr"/>
            <a:lstStyle/>
            <a:p>
              <a:pPr algn="ctr"/>
              <a:endParaRPr>
                <a:latin typeface="Arial" pitchFamily="34" charset="0"/>
                <a:cs typeface="Arial" pitchFamily="34" charset="0"/>
              </a:endParaRPr>
            </a:p>
          </p:txBody>
        </p:sp>
        <p:sp>
          <p:nvSpPr>
            <p:cNvPr id="3" name="Rounded Rectangle 2"/>
            <p:cNvSpPr/>
            <p:nvPr/>
          </p:nvSpPr>
          <p:spPr>
            <a:xfrm>
              <a:off x="2590800" y="1219200"/>
              <a:ext cx="685800" cy="685800"/>
            </a:xfrm>
            <a:custGeom>
              <a:avLst/>
              <a:gdLst/>
              <a:ahLst/>
              <a:cxnLst/>
              <a:rect l="0" t="0" r="0" b="0"/>
              <a:pathLst>
                <a:path w="685800" h="685800">
                  <a:moveTo>
                    <a:pt x="0" y="342900"/>
                  </a:moveTo>
                  <a:cubicBezTo>
                    <a:pt x="0" y="153521"/>
                    <a:pt x="153521" y="0"/>
                    <a:pt x="342900" y="0"/>
                  </a:cubicBezTo>
                  <a:cubicBezTo>
                    <a:pt x="532278" y="0"/>
                    <a:pt x="685800" y="153521"/>
                    <a:pt x="685800" y="342900"/>
                  </a:cubicBezTo>
                  <a:cubicBezTo>
                    <a:pt x="685800" y="532278"/>
                    <a:pt x="532278" y="685800"/>
                    <a:pt x="342900" y="685800"/>
                  </a:cubicBezTo>
                  <a:cubicBezTo>
                    <a:pt x="153521" y="685800"/>
                    <a:pt x="0" y="532278"/>
                    <a:pt x="0" y="342900"/>
                  </a:cubicBezTo>
                </a:path>
              </a:pathLst>
            </a:custGeom>
            <a:noFill/>
            <a:ln w="14287">
              <a:solidFill>
                <a:srgbClr val="7F64EA"/>
              </a:solidFill>
            </a:ln>
          </p:spPr>
          <p:txBody>
            <a:bodyPr rtlCol="0" anchor="ctr"/>
            <a:lstStyle/>
            <a:p>
              <a:pPr algn="ctr"/>
              <a:endParaRPr>
                <a:latin typeface="Arial" pitchFamily="34" charset="0"/>
                <a:cs typeface="Arial" pitchFamily="34" charset="0"/>
              </a:endParaRPr>
            </a:p>
          </p:txBody>
        </p:sp>
      </p:grpSp>
      <p:grpSp>
        <p:nvGrpSpPr>
          <p:cNvPr id="7" name="Group 6"/>
          <p:cNvGrpSpPr/>
          <p:nvPr/>
        </p:nvGrpSpPr>
        <p:grpSpPr>
          <a:xfrm>
            <a:off x="2861000" y="2292449"/>
            <a:ext cx="685800" cy="685800"/>
            <a:chOff x="1790700" y="1800225"/>
            <a:chExt cx="685800" cy="685800"/>
          </a:xfrm>
        </p:grpSpPr>
        <p:sp>
          <p:nvSpPr>
            <p:cNvPr id="5" name="Rounded Rectangle 4"/>
            <p:cNvSpPr/>
            <p:nvPr/>
          </p:nvSpPr>
          <p:spPr>
            <a:xfrm>
              <a:off x="1790700" y="1800225"/>
              <a:ext cx="685800" cy="685800"/>
            </a:xfrm>
            <a:custGeom>
              <a:avLst/>
              <a:gdLst/>
              <a:ahLst/>
              <a:cxnLst/>
              <a:rect l="0" t="0" r="0" b="0"/>
              <a:pathLst>
                <a:path w="685800" h="685800">
                  <a:moveTo>
                    <a:pt x="0" y="342900"/>
                  </a:moveTo>
                  <a:cubicBezTo>
                    <a:pt x="0" y="153521"/>
                    <a:pt x="153521" y="0"/>
                    <a:pt x="342900" y="0"/>
                  </a:cubicBezTo>
                  <a:cubicBezTo>
                    <a:pt x="532278" y="0"/>
                    <a:pt x="685800" y="153521"/>
                    <a:pt x="685800" y="342900"/>
                  </a:cubicBezTo>
                  <a:cubicBezTo>
                    <a:pt x="685800" y="532278"/>
                    <a:pt x="532278" y="685800"/>
                    <a:pt x="342900" y="685800"/>
                  </a:cubicBezTo>
                  <a:cubicBezTo>
                    <a:pt x="153521" y="685800"/>
                    <a:pt x="0" y="532278"/>
                    <a:pt x="0" y="342900"/>
                  </a:cubicBezTo>
                </a:path>
              </a:pathLst>
            </a:custGeom>
            <a:solidFill>
              <a:srgbClr val="FAF0FF"/>
            </a:solidFill>
            <a:ln>
              <a:noFill/>
            </a:ln>
          </p:spPr>
          <p:txBody>
            <a:bodyPr rtlCol="0" anchor="ctr"/>
            <a:lstStyle/>
            <a:p>
              <a:pPr algn="ctr"/>
              <a:endParaRPr>
                <a:latin typeface="Arial" pitchFamily="34" charset="0"/>
                <a:cs typeface="Arial" pitchFamily="34" charset="0"/>
              </a:endParaRPr>
            </a:p>
          </p:txBody>
        </p:sp>
        <p:sp>
          <p:nvSpPr>
            <p:cNvPr id="6" name="Rounded Rectangle 5"/>
            <p:cNvSpPr/>
            <p:nvPr/>
          </p:nvSpPr>
          <p:spPr>
            <a:xfrm>
              <a:off x="1790700" y="1800225"/>
              <a:ext cx="685800" cy="685800"/>
            </a:xfrm>
            <a:custGeom>
              <a:avLst/>
              <a:gdLst/>
              <a:ahLst/>
              <a:cxnLst/>
              <a:rect l="0" t="0" r="0" b="0"/>
              <a:pathLst>
                <a:path w="685800" h="685800">
                  <a:moveTo>
                    <a:pt x="0" y="342900"/>
                  </a:moveTo>
                  <a:cubicBezTo>
                    <a:pt x="0" y="153521"/>
                    <a:pt x="153521" y="0"/>
                    <a:pt x="342900" y="0"/>
                  </a:cubicBezTo>
                  <a:cubicBezTo>
                    <a:pt x="532278" y="0"/>
                    <a:pt x="685800" y="153521"/>
                    <a:pt x="685800" y="342900"/>
                  </a:cubicBezTo>
                  <a:cubicBezTo>
                    <a:pt x="685800" y="532278"/>
                    <a:pt x="532278" y="685800"/>
                    <a:pt x="342900" y="685800"/>
                  </a:cubicBezTo>
                  <a:cubicBezTo>
                    <a:pt x="153521" y="685800"/>
                    <a:pt x="0" y="532278"/>
                    <a:pt x="0" y="342900"/>
                  </a:cubicBezTo>
                </a:path>
              </a:pathLst>
            </a:custGeom>
            <a:noFill/>
            <a:ln w="14287">
              <a:solidFill>
                <a:srgbClr val="BA5DE5"/>
              </a:solidFill>
            </a:ln>
          </p:spPr>
          <p:txBody>
            <a:bodyPr rtlCol="0" anchor="ctr"/>
            <a:lstStyle/>
            <a:p>
              <a:pPr algn="ctr"/>
              <a:endParaRPr>
                <a:latin typeface="Arial" pitchFamily="34" charset="0"/>
                <a:cs typeface="Arial" pitchFamily="34" charset="0"/>
              </a:endParaRPr>
            </a:p>
          </p:txBody>
        </p:sp>
      </p:grpSp>
      <p:grpSp>
        <p:nvGrpSpPr>
          <p:cNvPr id="10" name="Group 9"/>
          <p:cNvGrpSpPr/>
          <p:nvPr/>
        </p:nvGrpSpPr>
        <p:grpSpPr>
          <a:xfrm>
            <a:off x="2556220" y="3235424"/>
            <a:ext cx="685800" cy="685800"/>
            <a:chOff x="1485920" y="2743200"/>
            <a:chExt cx="685800" cy="685800"/>
          </a:xfrm>
        </p:grpSpPr>
        <p:sp>
          <p:nvSpPr>
            <p:cNvPr id="8" name="Rounded Rectangle 7"/>
            <p:cNvSpPr/>
            <p:nvPr/>
          </p:nvSpPr>
          <p:spPr>
            <a:xfrm>
              <a:off x="1485920" y="2743200"/>
              <a:ext cx="685800" cy="685800"/>
            </a:xfrm>
            <a:custGeom>
              <a:avLst/>
              <a:gdLst/>
              <a:ahLst/>
              <a:cxnLst/>
              <a:rect l="0" t="0" r="0" b="0"/>
              <a:pathLst>
                <a:path w="685800" h="685800">
                  <a:moveTo>
                    <a:pt x="0" y="342900"/>
                  </a:moveTo>
                  <a:cubicBezTo>
                    <a:pt x="0" y="153521"/>
                    <a:pt x="153521" y="0"/>
                    <a:pt x="342900" y="0"/>
                  </a:cubicBezTo>
                  <a:cubicBezTo>
                    <a:pt x="532278" y="0"/>
                    <a:pt x="685800" y="153521"/>
                    <a:pt x="685800" y="342900"/>
                  </a:cubicBezTo>
                  <a:cubicBezTo>
                    <a:pt x="685800" y="532278"/>
                    <a:pt x="532278" y="685800"/>
                    <a:pt x="342900" y="685800"/>
                  </a:cubicBezTo>
                  <a:cubicBezTo>
                    <a:pt x="153521" y="685800"/>
                    <a:pt x="0" y="532278"/>
                    <a:pt x="0" y="342900"/>
                  </a:cubicBezTo>
                </a:path>
              </a:pathLst>
            </a:custGeom>
            <a:solidFill>
              <a:srgbClr val="F3F0FF"/>
            </a:solidFill>
            <a:ln>
              <a:noFill/>
            </a:ln>
          </p:spPr>
          <p:txBody>
            <a:bodyPr rtlCol="0" anchor="ctr"/>
            <a:lstStyle/>
            <a:p>
              <a:pPr algn="ctr"/>
              <a:endParaRPr>
                <a:latin typeface="Arial" pitchFamily="34" charset="0"/>
                <a:cs typeface="Arial" pitchFamily="34" charset="0"/>
              </a:endParaRPr>
            </a:p>
          </p:txBody>
        </p:sp>
        <p:sp>
          <p:nvSpPr>
            <p:cNvPr id="9" name="Rounded Rectangle 8"/>
            <p:cNvSpPr/>
            <p:nvPr/>
          </p:nvSpPr>
          <p:spPr>
            <a:xfrm>
              <a:off x="1485920" y="2743200"/>
              <a:ext cx="685800" cy="685800"/>
            </a:xfrm>
            <a:custGeom>
              <a:avLst/>
              <a:gdLst/>
              <a:ahLst/>
              <a:cxnLst/>
              <a:rect l="0" t="0" r="0" b="0"/>
              <a:pathLst>
                <a:path w="685800" h="685800">
                  <a:moveTo>
                    <a:pt x="0" y="342900"/>
                  </a:moveTo>
                  <a:cubicBezTo>
                    <a:pt x="0" y="153521"/>
                    <a:pt x="153521" y="0"/>
                    <a:pt x="342900" y="0"/>
                  </a:cubicBezTo>
                  <a:cubicBezTo>
                    <a:pt x="532278" y="0"/>
                    <a:pt x="685800" y="153521"/>
                    <a:pt x="685800" y="342900"/>
                  </a:cubicBezTo>
                  <a:cubicBezTo>
                    <a:pt x="685800" y="532278"/>
                    <a:pt x="532278" y="685800"/>
                    <a:pt x="342900" y="685800"/>
                  </a:cubicBezTo>
                  <a:cubicBezTo>
                    <a:pt x="153521" y="685800"/>
                    <a:pt x="0" y="532278"/>
                    <a:pt x="0" y="342900"/>
                  </a:cubicBezTo>
                </a:path>
              </a:pathLst>
            </a:custGeom>
            <a:noFill/>
            <a:ln w="14287">
              <a:solidFill>
                <a:srgbClr val="7F64EA"/>
              </a:solidFill>
            </a:ln>
          </p:spPr>
          <p:txBody>
            <a:bodyPr rtlCol="0" anchor="ctr"/>
            <a:lstStyle/>
            <a:p>
              <a:pPr algn="ctr"/>
              <a:endParaRPr>
                <a:latin typeface="Arial" pitchFamily="34" charset="0"/>
                <a:cs typeface="Arial" pitchFamily="34" charset="0"/>
              </a:endParaRPr>
            </a:p>
          </p:txBody>
        </p:sp>
      </p:grpSp>
      <p:grpSp>
        <p:nvGrpSpPr>
          <p:cNvPr id="13" name="Group 12"/>
          <p:cNvGrpSpPr/>
          <p:nvPr/>
        </p:nvGrpSpPr>
        <p:grpSpPr>
          <a:xfrm>
            <a:off x="2861021" y="4178399"/>
            <a:ext cx="685800" cy="685800"/>
            <a:chOff x="1790721" y="3686175"/>
            <a:chExt cx="685800" cy="685800"/>
          </a:xfrm>
        </p:grpSpPr>
        <p:sp>
          <p:nvSpPr>
            <p:cNvPr id="11" name="Rounded Rectangle 10"/>
            <p:cNvSpPr/>
            <p:nvPr/>
          </p:nvSpPr>
          <p:spPr>
            <a:xfrm>
              <a:off x="1790721" y="3686175"/>
              <a:ext cx="685800" cy="685800"/>
            </a:xfrm>
            <a:custGeom>
              <a:avLst/>
              <a:gdLst/>
              <a:ahLst/>
              <a:cxnLst/>
              <a:rect l="0" t="0" r="0" b="0"/>
              <a:pathLst>
                <a:path w="685800" h="685800">
                  <a:moveTo>
                    <a:pt x="0" y="342900"/>
                  </a:moveTo>
                  <a:cubicBezTo>
                    <a:pt x="0" y="153521"/>
                    <a:pt x="153521" y="0"/>
                    <a:pt x="342900" y="0"/>
                  </a:cubicBezTo>
                  <a:cubicBezTo>
                    <a:pt x="532278" y="0"/>
                    <a:pt x="685800" y="153521"/>
                    <a:pt x="685800" y="342900"/>
                  </a:cubicBezTo>
                  <a:cubicBezTo>
                    <a:pt x="685800" y="532278"/>
                    <a:pt x="532278" y="685800"/>
                    <a:pt x="342900" y="685800"/>
                  </a:cubicBezTo>
                  <a:cubicBezTo>
                    <a:pt x="153521" y="685800"/>
                    <a:pt x="0" y="532278"/>
                    <a:pt x="0" y="342900"/>
                  </a:cubicBezTo>
                </a:path>
              </a:pathLst>
            </a:custGeom>
            <a:solidFill>
              <a:srgbClr val="E8F9FF"/>
            </a:solidFill>
            <a:ln>
              <a:noFill/>
            </a:ln>
          </p:spPr>
          <p:txBody>
            <a:bodyPr rtlCol="0" anchor="ctr"/>
            <a:lstStyle/>
            <a:p>
              <a:pPr algn="ctr"/>
              <a:endParaRPr>
                <a:latin typeface="Arial" pitchFamily="34" charset="0"/>
                <a:cs typeface="Arial" pitchFamily="34" charset="0"/>
              </a:endParaRPr>
            </a:p>
          </p:txBody>
        </p:sp>
        <p:sp>
          <p:nvSpPr>
            <p:cNvPr id="12" name="Rounded Rectangle 11"/>
            <p:cNvSpPr/>
            <p:nvPr/>
          </p:nvSpPr>
          <p:spPr>
            <a:xfrm>
              <a:off x="1790721" y="3686175"/>
              <a:ext cx="685800" cy="685800"/>
            </a:xfrm>
            <a:custGeom>
              <a:avLst/>
              <a:gdLst/>
              <a:ahLst/>
              <a:cxnLst/>
              <a:rect l="0" t="0" r="0" b="0"/>
              <a:pathLst>
                <a:path w="685800" h="685800">
                  <a:moveTo>
                    <a:pt x="0" y="342900"/>
                  </a:moveTo>
                  <a:cubicBezTo>
                    <a:pt x="0" y="153521"/>
                    <a:pt x="153521" y="0"/>
                    <a:pt x="342900" y="0"/>
                  </a:cubicBezTo>
                  <a:cubicBezTo>
                    <a:pt x="532278" y="0"/>
                    <a:pt x="685800" y="153521"/>
                    <a:pt x="685800" y="342900"/>
                  </a:cubicBezTo>
                  <a:cubicBezTo>
                    <a:pt x="685800" y="532278"/>
                    <a:pt x="532278" y="685800"/>
                    <a:pt x="342900" y="685800"/>
                  </a:cubicBezTo>
                  <a:cubicBezTo>
                    <a:pt x="153521" y="685800"/>
                    <a:pt x="0" y="532278"/>
                    <a:pt x="0" y="342900"/>
                  </a:cubicBezTo>
                </a:path>
              </a:pathLst>
            </a:custGeom>
            <a:noFill/>
            <a:ln w="14287">
              <a:solidFill>
                <a:srgbClr val="1EABDA"/>
              </a:solidFill>
            </a:ln>
          </p:spPr>
          <p:txBody>
            <a:bodyPr rtlCol="0" anchor="ctr"/>
            <a:lstStyle/>
            <a:p>
              <a:pPr algn="ctr"/>
              <a:endParaRPr>
                <a:latin typeface="Arial" pitchFamily="34" charset="0"/>
                <a:cs typeface="Arial" pitchFamily="34" charset="0"/>
              </a:endParaRPr>
            </a:p>
          </p:txBody>
        </p:sp>
      </p:grpSp>
      <p:grpSp>
        <p:nvGrpSpPr>
          <p:cNvPr id="16" name="Group 15"/>
          <p:cNvGrpSpPr/>
          <p:nvPr/>
        </p:nvGrpSpPr>
        <p:grpSpPr>
          <a:xfrm>
            <a:off x="3661120" y="4759424"/>
            <a:ext cx="685800" cy="685800"/>
            <a:chOff x="2590820" y="4267200"/>
            <a:chExt cx="685800" cy="685800"/>
          </a:xfrm>
        </p:grpSpPr>
        <p:sp>
          <p:nvSpPr>
            <p:cNvPr id="14" name="Rounded Rectangle 13"/>
            <p:cNvSpPr/>
            <p:nvPr/>
          </p:nvSpPr>
          <p:spPr>
            <a:xfrm>
              <a:off x="2590820" y="4267200"/>
              <a:ext cx="685800" cy="685800"/>
            </a:xfrm>
            <a:custGeom>
              <a:avLst/>
              <a:gdLst/>
              <a:ahLst/>
              <a:cxnLst/>
              <a:rect l="0" t="0" r="0" b="0"/>
              <a:pathLst>
                <a:path w="685800" h="685800">
                  <a:moveTo>
                    <a:pt x="0" y="342900"/>
                  </a:moveTo>
                  <a:cubicBezTo>
                    <a:pt x="0" y="153521"/>
                    <a:pt x="153521" y="0"/>
                    <a:pt x="342900" y="0"/>
                  </a:cubicBezTo>
                  <a:cubicBezTo>
                    <a:pt x="532278" y="0"/>
                    <a:pt x="685800" y="153521"/>
                    <a:pt x="685800" y="342900"/>
                  </a:cubicBezTo>
                  <a:cubicBezTo>
                    <a:pt x="685800" y="532278"/>
                    <a:pt x="532278" y="685800"/>
                    <a:pt x="342900" y="685800"/>
                  </a:cubicBezTo>
                  <a:cubicBezTo>
                    <a:pt x="153521" y="685800"/>
                    <a:pt x="0" y="532278"/>
                    <a:pt x="0" y="342900"/>
                  </a:cubicBezTo>
                </a:path>
              </a:pathLst>
            </a:custGeom>
            <a:solidFill>
              <a:srgbClr val="FFEBF7"/>
            </a:solidFill>
            <a:ln>
              <a:noFill/>
            </a:ln>
          </p:spPr>
          <p:txBody>
            <a:bodyPr rtlCol="0" anchor="ctr"/>
            <a:lstStyle/>
            <a:p>
              <a:pPr algn="ctr"/>
              <a:endParaRPr>
                <a:latin typeface="Arial" pitchFamily="34" charset="0"/>
                <a:cs typeface="Arial" pitchFamily="34" charset="0"/>
              </a:endParaRPr>
            </a:p>
          </p:txBody>
        </p:sp>
        <p:sp>
          <p:nvSpPr>
            <p:cNvPr id="15" name="Rounded Rectangle 14"/>
            <p:cNvSpPr/>
            <p:nvPr/>
          </p:nvSpPr>
          <p:spPr>
            <a:xfrm>
              <a:off x="2590820" y="4267200"/>
              <a:ext cx="685800" cy="685800"/>
            </a:xfrm>
            <a:custGeom>
              <a:avLst/>
              <a:gdLst/>
              <a:ahLst/>
              <a:cxnLst/>
              <a:rect l="0" t="0" r="0" b="0"/>
              <a:pathLst>
                <a:path w="685800" h="685800">
                  <a:moveTo>
                    <a:pt x="0" y="342900"/>
                  </a:moveTo>
                  <a:cubicBezTo>
                    <a:pt x="0" y="153521"/>
                    <a:pt x="153521" y="0"/>
                    <a:pt x="342900" y="0"/>
                  </a:cubicBezTo>
                  <a:cubicBezTo>
                    <a:pt x="532278" y="0"/>
                    <a:pt x="685800" y="153521"/>
                    <a:pt x="685800" y="342900"/>
                  </a:cubicBezTo>
                  <a:cubicBezTo>
                    <a:pt x="685800" y="532278"/>
                    <a:pt x="532278" y="685800"/>
                    <a:pt x="342900" y="685800"/>
                  </a:cubicBezTo>
                  <a:cubicBezTo>
                    <a:pt x="153521" y="685800"/>
                    <a:pt x="0" y="532278"/>
                    <a:pt x="0" y="342900"/>
                  </a:cubicBezTo>
                </a:path>
              </a:pathLst>
            </a:custGeom>
            <a:noFill/>
            <a:ln w="14287">
              <a:solidFill>
                <a:srgbClr val="DE58A9"/>
              </a:solidFill>
            </a:ln>
          </p:spPr>
          <p:txBody>
            <a:bodyPr rtlCol="0" anchor="ctr"/>
            <a:lstStyle/>
            <a:p>
              <a:pPr algn="ctr"/>
              <a:endParaRPr>
                <a:latin typeface="Arial" pitchFamily="34" charset="0"/>
                <a:cs typeface="Arial" pitchFamily="34" charset="0"/>
              </a:endParaRPr>
            </a:p>
          </p:txBody>
        </p:sp>
      </p:grpSp>
      <p:grpSp>
        <p:nvGrpSpPr>
          <p:cNvPr id="19" name="Group 18"/>
          <p:cNvGrpSpPr/>
          <p:nvPr/>
        </p:nvGrpSpPr>
        <p:grpSpPr>
          <a:xfrm>
            <a:off x="4651700" y="4759424"/>
            <a:ext cx="685800" cy="685800"/>
            <a:chOff x="3581400" y="4267200"/>
            <a:chExt cx="685800" cy="685800"/>
          </a:xfrm>
        </p:grpSpPr>
        <p:sp>
          <p:nvSpPr>
            <p:cNvPr id="17" name="Rounded Rectangle 16"/>
            <p:cNvSpPr/>
            <p:nvPr/>
          </p:nvSpPr>
          <p:spPr>
            <a:xfrm>
              <a:off x="3581400" y="4267200"/>
              <a:ext cx="685800" cy="685800"/>
            </a:xfrm>
            <a:custGeom>
              <a:avLst/>
              <a:gdLst/>
              <a:ahLst/>
              <a:cxnLst/>
              <a:rect l="0" t="0" r="0" b="0"/>
              <a:pathLst>
                <a:path w="685800" h="685800">
                  <a:moveTo>
                    <a:pt x="0" y="342900"/>
                  </a:moveTo>
                  <a:cubicBezTo>
                    <a:pt x="0" y="153521"/>
                    <a:pt x="153521" y="0"/>
                    <a:pt x="342900" y="0"/>
                  </a:cubicBezTo>
                  <a:cubicBezTo>
                    <a:pt x="532278" y="0"/>
                    <a:pt x="685800" y="153521"/>
                    <a:pt x="685800" y="342900"/>
                  </a:cubicBezTo>
                  <a:cubicBezTo>
                    <a:pt x="685800" y="532278"/>
                    <a:pt x="532278" y="685800"/>
                    <a:pt x="342900" y="685800"/>
                  </a:cubicBezTo>
                  <a:cubicBezTo>
                    <a:pt x="153521" y="685800"/>
                    <a:pt x="0" y="532278"/>
                    <a:pt x="0" y="342900"/>
                  </a:cubicBezTo>
                </a:path>
              </a:pathLst>
            </a:custGeom>
            <a:solidFill>
              <a:srgbClr val="FFF2E5"/>
            </a:solidFill>
            <a:ln>
              <a:noFill/>
            </a:ln>
          </p:spPr>
          <p:txBody>
            <a:bodyPr rtlCol="0" anchor="ctr"/>
            <a:lstStyle/>
            <a:p>
              <a:pPr algn="ctr"/>
              <a:endParaRPr>
                <a:latin typeface="Arial" pitchFamily="34" charset="0"/>
                <a:cs typeface="Arial" pitchFamily="34" charset="0"/>
              </a:endParaRPr>
            </a:p>
          </p:txBody>
        </p:sp>
        <p:sp>
          <p:nvSpPr>
            <p:cNvPr id="18" name="Rounded Rectangle 17"/>
            <p:cNvSpPr/>
            <p:nvPr/>
          </p:nvSpPr>
          <p:spPr>
            <a:xfrm>
              <a:off x="3581400" y="4267200"/>
              <a:ext cx="685800" cy="685800"/>
            </a:xfrm>
            <a:custGeom>
              <a:avLst/>
              <a:gdLst/>
              <a:ahLst/>
              <a:cxnLst/>
              <a:rect l="0" t="0" r="0" b="0"/>
              <a:pathLst>
                <a:path w="685800" h="685800">
                  <a:moveTo>
                    <a:pt x="0" y="342900"/>
                  </a:moveTo>
                  <a:cubicBezTo>
                    <a:pt x="0" y="153521"/>
                    <a:pt x="153521" y="0"/>
                    <a:pt x="342900" y="0"/>
                  </a:cubicBezTo>
                  <a:cubicBezTo>
                    <a:pt x="532278" y="0"/>
                    <a:pt x="685800" y="153521"/>
                    <a:pt x="685800" y="342900"/>
                  </a:cubicBezTo>
                  <a:cubicBezTo>
                    <a:pt x="685800" y="532278"/>
                    <a:pt x="532278" y="685800"/>
                    <a:pt x="342900" y="685800"/>
                  </a:cubicBezTo>
                  <a:cubicBezTo>
                    <a:pt x="153521" y="685800"/>
                    <a:pt x="0" y="532278"/>
                    <a:pt x="0" y="342900"/>
                  </a:cubicBezTo>
                </a:path>
              </a:pathLst>
            </a:custGeom>
            <a:noFill/>
            <a:ln w="14287">
              <a:solidFill>
                <a:srgbClr val="DE8431"/>
              </a:solidFill>
            </a:ln>
          </p:spPr>
          <p:txBody>
            <a:bodyPr rtlCol="0" anchor="ctr"/>
            <a:lstStyle/>
            <a:p>
              <a:pPr algn="ctr"/>
              <a:endParaRPr>
                <a:latin typeface="Arial" pitchFamily="34" charset="0"/>
                <a:cs typeface="Arial" pitchFamily="34" charset="0"/>
              </a:endParaRPr>
            </a:p>
          </p:txBody>
        </p:sp>
      </p:grpSp>
      <p:grpSp>
        <p:nvGrpSpPr>
          <p:cNvPr id="22" name="Group 21"/>
          <p:cNvGrpSpPr/>
          <p:nvPr/>
        </p:nvGrpSpPr>
        <p:grpSpPr>
          <a:xfrm>
            <a:off x="5451801" y="4178399"/>
            <a:ext cx="685800" cy="685800"/>
            <a:chOff x="4381501" y="3686175"/>
            <a:chExt cx="685800" cy="685800"/>
          </a:xfrm>
        </p:grpSpPr>
        <p:sp>
          <p:nvSpPr>
            <p:cNvPr id="20" name="Rounded Rectangle 19"/>
            <p:cNvSpPr/>
            <p:nvPr/>
          </p:nvSpPr>
          <p:spPr>
            <a:xfrm>
              <a:off x="4381501" y="3686175"/>
              <a:ext cx="685800" cy="685800"/>
            </a:xfrm>
            <a:custGeom>
              <a:avLst/>
              <a:gdLst/>
              <a:ahLst/>
              <a:cxnLst/>
              <a:rect l="0" t="0" r="0" b="0"/>
              <a:pathLst>
                <a:path w="685800" h="685800">
                  <a:moveTo>
                    <a:pt x="0" y="342900"/>
                  </a:moveTo>
                  <a:cubicBezTo>
                    <a:pt x="0" y="153521"/>
                    <a:pt x="153521" y="0"/>
                    <a:pt x="342900" y="0"/>
                  </a:cubicBezTo>
                  <a:cubicBezTo>
                    <a:pt x="532278" y="0"/>
                    <a:pt x="685800" y="153521"/>
                    <a:pt x="685800" y="342900"/>
                  </a:cubicBezTo>
                  <a:cubicBezTo>
                    <a:pt x="685800" y="532278"/>
                    <a:pt x="532278" y="685800"/>
                    <a:pt x="342900" y="685800"/>
                  </a:cubicBezTo>
                  <a:cubicBezTo>
                    <a:pt x="153521" y="685800"/>
                    <a:pt x="0" y="532278"/>
                    <a:pt x="0" y="342900"/>
                  </a:cubicBezTo>
                </a:path>
              </a:pathLst>
            </a:custGeom>
            <a:solidFill>
              <a:srgbClr val="F4FFDC"/>
            </a:solidFill>
            <a:ln>
              <a:noFill/>
            </a:ln>
          </p:spPr>
          <p:txBody>
            <a:bodyPr rtlCol="0" anchor="ctr"/>
            <a:lstStyle/>
            <a:p>
              <a:pPr algn="ctr"/>
              <a:endParaRPr>
                <a:latin typeface="Arial" pitchFamily="34" charset="0"/>
                <a:cs typeface="Arial" pitchFamily="34" charset="0"/>
              </a:endParaRPr>
            </a:p>
          </p:txBody>
        </p:sp>
        <p:sp>
          <p:nvSpPr>
            <p:cNvPr id="21" name="Rounded Rectangle 20"/>
            <p:cNvSpPr/>
            <p:nvPr/>
          </p:nvSpPr>
          <p:spPr>
            <a:xfrm>
              <a:off x="4381501" y="3686175"/>
              <a:ext cx="685800" cy="685800"/>
            </a:xfrm>
            <a:custGeom>
              <a:avLst/>
              <a:gdLst/>
              <a:ahLst/>
              <a:cxnLst/>
              <a:rect l="0" t="0" r="0" b="0"/>
              <a:pathLst>
                <a:path w="685800" h="685800">
                  <a:moveTo>
                    <a:pt x="0" y="342900"/>
                  </a:moveTo>
                  <a:cubicBezTo>
                    <a:pt x="0" y="153521"/>
                    <a:pt x="153521" y="0"/>
                    <a:pt x="342900" y="0"/>
                  </a:cubicBezTo>
                  <a:cubicBezTo>
                    <a:pt x="532278" y="0"/>
                    <a:pt x="685800" y="153521"/>
                    <a:pt x="685800" y="342900"/>
                  </a:cubicBezTo>
                  <a:cubicBezTo>
                    <a:pt x="685800" y="532278"/>
                    <a:pt x="532278" y="685800"/>
                    <a:pt x="342900" y="685800"/>
                  </a:cubicBezTo>
                  <a:cubicBezTo>
                    <a:pt x="153521" y="685800"/>
                    <a:pt x="0" y="532278"/>
                    <a:pt x="0" y="342900"/>
                  </a:cubicBezTo>
                </a:path>
              </a:pathLst>
            </a:custGeom>
            <a:noFill/>
            <a:ln w="14287">
              <a:solidFill>
                <a:srgbClr val="92BD39"/>
              </a:solidFill>
            </a:ln>
          </p:spPr>
          <p:txBody>
            <a:bodyPr rtlCol="0" anchor="ctr"/>
            <a:lstStyle/>
            <a:p>
              <a:pPr algn="ctr"/>
              <a:endParaRPr>
                <a:latin typeface="Arial" pitchFamily="34" charset="0"/>
                <a:cs typeface="Arial" pitchFamily="34" charset="0"/>
              </a:endParaRPr>
            </a:p>
          </p:txBody>
        </p:sp>
      </p:grpSp>
      <p:grpSp>
        <p:nvGrpSpPr>
          <p:cNvPr id="25" name="Group 24"/>
          <p:cNvGrpSpPr/>
          <p:nvPr/>
        </p:nvGrpSpPr>
        <p:grpSpPr>
          <a:xfrm>
            <a:off x="5756600" y="3235424"/>
            <a:ext cx="685800" cy="685800"/>
            <a:chOff x="4686300" y="2743200"/>
            <a:chExt cx="685800" cy="685800"/>
          </a:xfrm>
        </p:grpSpPr>
        <p:sp>
          <p:nvSpPr>
            <p:cNvPr id="23" name="Rounded Rectangle 22"/>
            <p:cNvSpPr/>
            <p:nvPr/>
          </p:nvSpPr>
          <p:spPr>
            <a:xfrm>
              <a:off x="4686300" y="2743200"/>
              <a:ext cx="685800" cy="685800"/>
            </a:xfrm>
            <a:custGeom>
              <a:avLst/>
              <a:gdLst/>
              <a:ahLst/>
              <a:cxnLst/>
              <a:rect l="0" t="0" r="0" b="0"/>
              <a:pathLst>
                <a:path w="685800" h="685800">
                  <a:moveTo>
                    <a:pt x="0" y="342900"/>
                  </a:moveTo>
                  <a:cubicBezTo>
                    <a:pt x="0" y="153521"/>
                    <a:pt x="153521" y="0"/>
                    <a:pt x="342900" y="0"/>
                  </a:cubicBezTo>
                  <a:cubicBezTo>
                    <a:pt x="532278" y="0"/>
                    <a:pt x="685800" y="153521"/>
                    <a:pt x="685800" y="342900"/>
                  </a:cubicBezTo>
                  <a:cubicBezTo>
                    <a:pt x="685800" y="532278"/>
                    <a:pt x="532278" y="685800"/>
                    <a:pt x="342900" y="685800"/>
                  </a:cubicBezTo>
                  <a:cubicBezTo>
                    <a:pt x="153521" y="685800"/>
                    <a:pt x="0" y="532278"/>
                    <a:pt x="0" y="342900"/>
                  </a:cubicBezTo>
                </a:path>
              </a:pathLst>
            </a:custGeom>
            <a:solidFill>
              <a:srgbClr val="FFECEB"/>
            </a:solidFill>
            <a:ln>
              <a:noFill/>
            </a:ln>
          </p:spPr>
          <p:txBody>
            <a:bodyPr rtlCol="0" anchor="ctr"/>
            <a:lstStyle/>
            <a:p>
              <a:pPr algn="ctr"/>
              <a:endParaRPr>
                <a:latin typeface="Arial" pitchFamily="34" charset="0"/>
                <a:cs typeface="Arial" pitchFamily="34" charset="0"/>
              </a:endParaRPr>
            </a:p>
          </p:txBody>
        </p:sp>
        <p:sp>
          <p:nvSpPr>
            <p:cNvPr id="24" name="Rounded Rectangle 23"/>
            <p:cNvSpPr/>
            <p:nvPr/>
          </p:nvSpPr>
          <p:spPr>
            <a:xfrm>
              <a:off x="4686300" y="2743200"/>
              <a:ext cx="685800" cy="685800"/>
            </a:xfrm>
            <a:custGeom>
              <a:avLst/>
              <a:gdLst/>
              <a:ahLst/>
              <a:cxnLst/>
              <a:rect l="0" t="0" r="0" b="0"/>
              <a:pathLst>
                <a:path w="685800" h="685800">
                  <a:moveTo>
                    <a:pt x="0" y="342900"/>
                  </a:moveTo>
                  <a:cubicBezTo>
                    <a:pt x="0" y="153521"/>
                    <a:pt x="153521" y="0"/>
                    <a:pt x="342900" y="0"/>
                  </a:cubicBezTo>
                  <a:cubicBezTo>
                    <a:pt x="532278" y="0"/>
                    <a:pt x="685800" y="153521"/>
                    <a:pt x="685800" y="342900"/>
                  </a:cubicBezTo>
                  <a:cubicBezTo>
                    <a:pt x="685800" y="532278"/>
                    <a:pt x="532278" y="685800"/>
                    <a:pt x="342900" y="685800"/>
                  </a:cubicBezTo>
                  <a:cubicBezTo>
                    <a:pt x="153521" y="685800"/>
                    <a:pt x="0" y="532278"/>
                    <a:pt x="0" y="342900"/>
                  </a:cubicBezTo>
                </a:path>
              </a:pathLst>
            </a:custGeom>
            <a:noFill/>
            <a:ln w="14287">
              <a:solidFill>
                <a:srgbClr val="E55753"/>
              </a:solidFill>
            </a:ln>
          </p:spPr>
          <p:txBody>
            <a:bodyPr rtlCol="0" anchor="ctr"/>
            <a:lstStyle/>
            <a:p>
              <a:pPr algn="ctr"/>
              <a:endParaRPr>
                <a:latin typeface="Arial" pitchFamily="34" charset="0"/>
                <a:cs typeface="Arial" pitchFamily="34" charset="0"/>
              </a:endParaRPr>
            </a:p>
          </p:txBody>
        </p:sp>
      </p:grpSp>
      <p:grpSp>
        <p:nvGrpSpPr>
          <p:cNvPr id="28" name="Group 27"/>
          <p:cNvGrpSpPr/>
          <p:nvPr/>
        </p:nvGrpSpPr>
        <p:grpSpPr>
          <a:xfrm>
            <a:off x="5451801" y="2292449"/>
            <a:ext cx="685800" cy="685800"/>
            <a:chOff x="4381501" y="1800225"/>
            <a:chExt cx="685800" cy="685800"/>
          </a:xfrm>
        </p:grpSpPr>
        <p:sp>
          <p:nvSpPr>
            <p:cNvPr id="26" name="Rounded Rectangle 25"/>
            <p:cNvSpPr/>
            <p:nvPr/>
          </p:nvSpPr>
          <p:spPr>
            <a:xfrm>
              <a:off x="4381501" y="1800225"/>
              <a:ext cx="685800" cy="685800"/>
            </a:xfrm>
            <a:custGeom>
              <a:avLst/>
              <a:gdLst/>
              <a:ahLst/>
              <a:cxnLst/>
              <a:rect l="0" t="0" r="0" b="0"/>
              <a:pathLst>
                <a:path w="685800" h="685800">
                  <a:moveTo>
                    <a:pt x="0" y="342900"/>
                  </a:moveTo>
                  <a:cubicBezTo>
                    <a:pt x="0" y="153521"/>
                    <a:pt x="153521" y="0"/>
                    <a:pt x="342900" y="0"/>
                  </a:cubicBezTo>
                  <a:cubicBezTo>
                    <a:pt x="532278" y="0"/>
                    <a:pt x="685800" y="153521"/>
                    <a:pt x="685800" y="342900"/>
                  </a:cubicBezTo>
                  <a:cubicBezTo>
                    <a:pt x="685800" y="532278"/>
                    <a:pt x="532278" y="685800"/>
                    <a:pt x="342900" y="685800"/>
                  </a:cubicBezTo>
                  <a:cubicBezTo>
                    <a:pt x="153521" y="685800"/>
                    <a:pt x="0" y="532278"/>
                    <a:pt x="0" y="342900"/>
                  </a:cubicBezTo>
                </a:path>
              </a:pathLst>
            </a:custGeom>
            <a:solidFill>
              <a:srgbClr val="FFFBDA"/>
            </a:solidFill>
            <a:ln>
              <a:noFill/>
            </a:ln>
          </p:spPr>
          <p:txBody>
            <a:bodyPr rtlCol="0" anchor="ctr"/>
            <a:lstStyle/>
            <a:p>
              <a:pPr algn="ctr"/>
              <a:endParaRPr>
                <a:latin typeface="Arial" pitchFamily="34" charset="0"/>
                <a:cs typeface="Arial" pitchFamily="34" charset="0"/>
              </a:endParaRPr>
            </a:p>
          </p:txBody>
        </p:sp>
        <p:sp>
          <p:nvSpPr>
            <p:cNvPr id="27" name="Rounded Rectangle 26"/>
            <p:cNvSpPr/>
            <p:nvPr/>
          </p:nvSpPr>
          <p:spPr>
            <a:xfrm>
              <a:off x="4381501" y="1800225"/>
              <a:ext cx="685800" cy="685800"/>
            </a:xfrm>
            <a:custGeom>
              <a:avLst/>
              <a:gdLst/>
              <a:ahLst/>
              <a:cxnLst/>
              <a:rect l="0" t="0" r="0" b="0"/>
              <a:pathLst>
                <a:path w="685800" h="685800">
                  <a:moveTo>
                    <a:pt x="0" y="342900"/>
                  </a:moveTo>
                  <a:cubicBezTo>
                    <a:pt x="0" y="153521"/>
                    <a:pt x="153521" y="0"/>
                    <a:pt x="342900" y="0"/>
                  </a:cubicBezTo>
                  <a:cubicBezTo>
                    <a:pt x="532278" y="0"/>
                    <a:pt x="685800" y="153521"/>
                    <a:pt x="685800" y="342900"/>
                  </a:cubicBezTo>
                  <a:cubicBezTo>
                    <a:pt x="685800" y="532278"/>
                    <a:pt x="532278" y="685800"/>
                    <a:pt x="342900" y="685800"/>
                  </a:cubicBezTo>
                  <a:cubicBezTo>
                    <a:pt x="153521" y="685800"/>
                    <a:pt x="0" y="532278"/>
                    <a:pt x="0" y="342900"/>
                  </a:cubicBezTo>
                </a:path>
              </a:pathLst>
            </a:custGeom>
            <a:noFill/>
            <a:ln w="14287">
              <a:solidFill>
                <a:srgbClr val="E0CB15"/>
              </a:solidFill>
            </a:ln>
          </p:spPr>
          <p:txBody>
            <a:bodyPr rtlCol="0" anchor="ctr"/>
            <a:lstStyle/>
            <a:p>
              <a:pPr algn="ctr"/>
              <a:endParaRPr>
                <a:latin typeface="Arial" pitchFamily="34" charset="0"/>
                <a:cs typeface="Arial" pitchFamily="34" charset="0"/>
              </a:endParaRPr>
            </a:p>
          </p:txBody>
        </p:sp>
      </p:grpSp>
      <p:grpSp>
        <p:nvGrpSpPr>
          <p:cNvPr id="31" name="Group 30"/>
          <p:cNvGrpSpPr/>
          <p:nvPr/>
        </p:nvGrpSpPr>
        <p:grpSpPr>
          <a:xfrm>
            <a:off x="4651700" y="1711424"/>
            <a:ext cx="685800" cy="685800"/>
            <a:chOff x="3581400" y="1219200"/>
            <a:chExt cx="685800" cy="685800"/>
          </a:xfrm>
        </p:grpSpPr>
        <p:sp>
          <p:nvSpPr>
            <p:cNvPr id="29" name="Rounded Rectangle 28"/>
            <p:cNvSpPr/>
            <p:nvPr/>
          </p:nvSpPr>
          <p:spPr>
            <a:xfrm>
              <a:off x="3581400" y="1219200"/>
              <a:ext cx="685800" cy="685800"/>
            </a:xfrm>
            <a:custGeom>
              <a:avLst/>
              <a:gdLst/>
              <a:ahLst/>
              <a:cxnLst/>
              <a:rect l="0" t="0" r="0" b="0"/>
              <a:pathLst>
                <a:path w="685800" h="685800">
                  <a:moveTo>
                    <a:pt x="0" y="342900"/>
                  </a:moveTo>
                  <a:cubicBezTo>
                    <a:pt x="0" y="153521"/>
                    <a:pt x="153521" y="0"/>
                    <a:pt x="342900" y="0"/>
                  </a:cubicBezTo>
                  <a:cubicBezTo>
                    <a:pt x="532278" y="0"/>
                    <a:pt x="685800" y="153521"/>
                    <a:pt x="685800" y="342900"/>
                  </a:cubicBezTo>
                  <a:cubicBezTo>
                    <a:pt x="685800" y="532278"/>
                    <a:pt x="532278" y="685800"/>
                    <a:pt x="342900" y="685800"/>
                  </a:cubicBezTo>
                  <a:cubicBezTo>
                    <a:pt x="153521" y="685800"/>
                    <a:pt x="0" y="532278"/>
                    <a:pt x="0" y="342900"/>
                  </a:cubicBezTo>
                </a:path>
              </a:pathLst>
            </a:custGeom>
            <a:solidFill>
              <a:srgbClr val="E3FFF2"/>
            </a:solidFill>
            <a:ln>
              <a:noFill/>
            </a:ln>
          </p:spPr>
          <p:txBody>
            <a:bodyPr rtlCol="0" anchor="ctr"/>
            <a:lstStyle/>
            <a:p>
              <a:pPr algn="ctr"/>
              <a:endParaRPr>
                <a:latin typeface="Arial" pitchFamily="34" charset="0"/>
                <a:cs typeface="Arial" pitchFamily="34" charset="0"/>
              </a:endParaRPr>
            </a:p>
          </p:txBody>
        </p:sp>
        <p:sp>
          <p:nvSpPr>
            <p:cNvPr id="30" name="Rounded Rectangle 29"/>
            <p:cNvSpPr/>
            <p:nvPr/>
          </p:nvSpPr>
          <p:spPr>
            <a:xfrm>
              <a:off x="3581400" y="1219200"/>
              <a:ext cx="685800" cy="685800"/>
            </a:xfrm>
            <a:custGeom>
              <a:avLst/>
              <a:gdLst/>
              <a:ahLst/>
              <a:cxnLst/>
              <a:rect l="0" t="0" r="0" b="0"/>
              <a:pathLst>
                <a:path w="685800" h="685800">
                  <a:moveTo>
                    <a:pt x="0" y="342900"/>
                  </a:moveTo>
                  <a:cubicBezTo>
                    <a:pt x="0" y="153521"/>
                    <a:pt x="153521" y="0"/>
                    <a:pt x="342900" y="0"/>
                  </a:cubicBezTo>
                  <a:cubicBezTo>
                    <a:pt x="532278" y="0"/>
                    <a:pt x="685800" y="153521"/>
                    <a:pt x="685800" y="342900"/>
                  </a:cubicBezTo>
                  <a:cubicBezTo>
                    <a:pt x="685800" y="532278"/>
                    <a:pt x="532278" y="685800"/>
                    <a:pt x="342900" y="685800"/>
                  </a:cubicBezTo>
                  <a:cubicBezTo>
                    <a:pt x="153521" y="685800"/>
                    <a:pt x="0" y="532278"/>
                    <a:pt x="0" y="342900"/>
                  </a:cubicBezTo>
                </a:path>
              </a:pathLst>
            </a:custGeom>
            <a:noFill/>
            <a:ln w="14287">
              <a:solidFill>
                <a:srgbClr val="3CC583"/>
              </a:solidFill>
            </a:ln>
          </p:spPr>
          <p:txBody>
            <a:bodyPr rtlCol="0" anchor="ctr"/>
            <a:lstStyle/>
            <a:p>
              <a:pPr algn="ctr"/>
              <a:endParaRPr>
                <a:latin typeface="Arial" pitchFamily="34" charset="0"/>
                <a:cs typeface="Arial" pitchFamily="34" charset="0"/>
              </a:endParaRPr>
            </a:p>
          </p:txBody>
        </p:sp>
      </p:grpSp>
      <p:grpSp>
        <p:nvGrpSpPr>
          <p:cNvPr id="34" name="Group 33"/>
          <p:cNvGrpSpPr/>
          <p:nvPr/>
        </p:nvGrpSpPr>
        <p:grpSpPr>
          <a:xfrm>
            <a:off x="3419872" y="2564904"/>
            <a:ext cx="2134562" cy="2030406"/>
            <a:chOff x="2362222" y="2070422"/>
            <a:chExt cx="2134562" cy="2030406"/>
          </a:xfrm>
        </p:grpSpPr>
        <p:sp>
          <p:nvSpPr>
            <p:cNvPr id="32" name="Rounded Rectangle 31"/>
            <p:cNvSpPr/>
            <p:nvPr/>
          </p:nvSpPr>
          <p:spPr>
            <a:xfrm>
              <a:off x="2362222" y="2070422"/>
              <a:ext cx="2134562" cy="2030406"/>
            </a:xfrm>
            <a:custGeom>
              <a:avLst/>
              <a:gdLst/>
              <a:ahLst/>
              <a:cxnLst/>
              <a:rect l="0" t="0" r="0" b="0"/>
              <a:pathLst>
                <a:path w="2134562" h="2030406">
                  <a:moveTo>
                    <a:pt x="895855" y="88561"/>
                  </a:moveTo>
                  <a:lnTo>
                    <a:pt x="830845" y="109685"/>
                  </a:lnTo>
                  <a:lnTo>
                    <a:pt x="908365" y="348269"/>
                  </a:lnTo>
                  <a:cubicBezTo>
                    <a:pt x="959224" y="336242"/>
                    <a:pt x="1012269" y="329877"/>
                    <a:pt x="1066800" y="329877"/>
                  </a:cubicBezTo>
                  <a:cubicBezTo>
                    <a:pt x="1121768" y="329877"/>
                    <a:pt x="1175232" y="336344"/>
                    <a:pt x="1226458" y="348559"/>
                  </a:cubicBezTo>
                  <a:lnTo>
                    <a:pt x="1304039" y="109791"/>
                  </a:lnTo>
                  <a:lnTo>
                    <a:pt x="1239678" y="88878"/>
                  </a:lnTo>
                  <a:lnTo>
                    <a:pt x="1397574" y="317"/>
                  </a:lnTo>
                  <a:lnTo>
                    <a:pt x="1473260" y="164774"/>
                  </a:lnTo>
                  <a:lnTo>
                    <a:pt x="1408252" y="143651"/>
                  </a:lnTo>
                  <a:lnTo>
                    <a:pt x="1330652" y="382471"/>
                  </a:lnTo>
                  <a:cubicBezTo>
                    <a:pt x="1430474" y="424115"/>
                    <a:pt x="1518351" y="488678"/>
                    <a:pt x="1587703" y="569584"/>
                  </a:cubicBezTo>
                  <a:lnTo>
                    <a:pt x="1791014" y="421873"/>
                  </a:lnTo>
                  <a:lnTo>
                    <a:pt x="1751228" y="367123"/>
                  </a:lnTo>
                  <a:lnTo>
                    <a:pt x="1931031" y="388284"/>
                  </a:lnTo>
                  <a:lnTo>
                    <a:pt x="1895589" y="565820"/>
                  </a:lnTo>
                  <a:lnTo>
                    <a:pt x="1855412" y="510519"/>
                  </a:lnTo>
                  <a:lnTo>
                    <a:pt x="1652168" y="658186"/>
                  </a:lnTo>
                  <a:cubicBezTo>
                    <a:pt x="1706860" y="747546"/>
                    <a:pt x="1741665" y="850399"/>
                    <a:pt x="1750418" y="960586"/>
                  </a:cubicBezTo>
                  <a:lnTo>
                    <a:pt x="2001535" y="960586"/>
                  </a:lnTo>
                  <a:lnTo>
                    <a:pt x="2001535" y="892912"/>
                  </a:lnTo>
                  <a:lnTo>
                    <a:pt x="2134562" y="1015717"/>
                  </a:lnTo>
                  <a:lnTo>
                    <a:pt x="2001535" y="1138513"/>
                  </a:lnTo>
                  <a:lnTo>
                    <a:pt x="2001535" y="1070162"/>
                  </a:lnTo>
                  <a:lnTo>
                    <a:pt x="1750466" y="1070162"/>
                  </a:lnTo>
                  <a:cubicBezTo>
                    <a:pt x="1741798" y="1180423"/>
                    <a:pt x="1707051" y="1283360"/>
                    <a:pt x="1652387" y="1372800"/>
                  </a:cubicBezTo>
                  <a:lnTo>
                    <a:pt x="1855212" y="1520161"/>
                  </a:lnTo>
                  <a:lnTo>
                    <a:pt x="1894989" y="1465411"/>
                  </a:lnTo>
                  <a:lnTo>
                    <a:pt x="1930422" y="1642948"/>
                  </a:lnTo>
                  <a:lnTo>
                    <a:pt x="1750628" y="1664103"/>
                  </a:lnTo>
                  <a:lnTo>
                    <a:pt x="1790804" y="1608810"/>
                  </a:lnTo>
                  <a:lnTo>
                    <a:pt x="1587979" y="1461449"/>
                  </a:lnTo>
                  <a:cubicBezTo>
                    <a:pt x="1518570" y="1542516"/>
                    <a:pt x="1430578" y="1607200"/>
                    <a:pt x="1330604" y="1648901"/>
                  </a:cubicBezTo>
                  <a:lnTo>
                    <a:pt x="1407918" y="1886854"/>
                  </a:lnTo>
                  <a:lnTo>
                    <a:pt x="1472288" y="1865947"/>
                  </a:lnTo>
                  <a:lnTo>
                    <a:pt x="1396603" y="2030406"/>
                  </a:lnTo>
                  <a:lnTo>
                    <a:pt x="1238707" y="1941842"/>
                  </a:lnTo>
                  <a:lnTo>
                    <a:pt x="1303715" y="1920716"/>
                  </a:lnTo>
                  <a:lnTo>
                    <a:pt x="1226410" y="1682810"/>
                  </a:lnTo>
                  <a:cubicBezTo>
                    <a:pt x="1175194" y="1695011"/>
                    <a:pt x="1121749" y="1701479"/>
                    <a:pt x="1066800" y="1701479"/>
                  </a:cubicBezTo>
                  <a:cubicBezTo>
                    <a:pt x="1012040" y="1701479"/>
                    <a:pt x="958786" y="1695059"/>
                    <a:pt x="907742" y="1682934"/>
                  </a:cubicBezTo>
                  <a:lnTo>
                    <a:pt x="830518" y="1920611"/>
                  </a:lnTo>
                  <a:lnTo>
                    <a:pt x="894881" y="1941528"/>
                  </a:lnTo>
                  <a:lnTo>
                    <a:pt x="736984" y="2030082"/>
                  </a:lnTo>
                  <a:lnTo>
                    <a:pt x="661298" y="1865633"/>
                  </a:lnTo>
                  <a:lnTo>
                    <a:pt x="726308" y="1886750"/>
                  </a:lnTo>
                  <a:lnTo>
                    <a:pt x="803519" y="1649120"/>
                  </a:lnTo>
                  <a:cubicBezTo>
                    <a:pt x="703393" y="1607458"/>
                    <a:pt x="615266" y="1542745"/>
                    <a:pt x="545761" y="1461611"/>
                  </a:cubicBezTo>
                  <a:lnTo>
                    <a:pt x="343548" y="1608524"/>
                  </a:lnTo>
                  <a:lnTo>
                    <a:pt x="383327" y="1663274"/>
                  </a:lnTo>
                  <a:lnTo>
                    <a:pt x="203531" y="1642119"/>
                  </a:lnTo>
                  <a:lnTo>
                    <a:pt x="238966" y="1464583"/>
                  </a:lnTo>
                  <a:lnTo>
                    <a:pt x="279144" y="1519885"/>
                  </a:lnTo>
                  <a:lnTo>
                    <a:pt x="481323" y="1372990"/>
                  </a:lnTo>
                  <a:cubicBezTo>
                    <a:pt x="426538" y="1283417"/>
                    <a:pt x="391732" y="1180290"/>
                    <a:pt x="383105" y="1069819"/>
                  </a:cubicBezTo>
                  <a:lnTo>
                    <a:pt x="133019" y="1069819"/>
                  </a:lnTo>
                  <a:lnTo>
                    <a:pt x="133019" y="1137494"/>
                  </a:lnTo>
                  <a:lnTo>
                    <a:pt x="0" y="1014688"/>
                  </a:lnTo>
                  <a:lnTo>
                    <a:pt x="133019" y="891887"/>
                  </a:lnTo>
                  <a:lnTo>
                    <a:pt x="133019" y="960243"/>
                  </a:lnTo>
                  <a:lnTo>
                    <a:pt x="383207" y="960243"/>
                  </a:lnTo>
                  <a:cubicBezTo>
                    <a:pt x="392036" y="849865"/>
                    <a:pt x="427000" y="746857"/>
                    <a:pt x="481906" y="657409"/>
                  </a:cubicBezTo>
                  <a:lnTo>
                    <a:pt x="279346" y="510240"/>
                  </a:lnTo>
                  <a:lnTo>
                    <a:pt x="239568" y="564991"/>
                  </a:lnTo>
                  <a:lnTo>
                    <a:pt x="204133" y="387456"/>
                  </a:lnTo>
                  <a:lnTo>
                    <a:pt x="383929" y="366294"/>
                  </a:lnTo>
                  <a:lnTo>
                    <a:pt x="343751" y="421595"/>
                  </a:lnTo>
                  <a:lnTo>
                    <a:pt x="546490" y="568893"/>
                  </a:lnTo>
                  <a:cubicBezTo>
                    <a:pt x="616018" y="487996"/>
                    <a:pt x="704090" y="423496"/>
                    <a:pt x="804110" y="381987"/>
                  </a:cubicBezTo>
                  <a:lnTo>
                    <a:pt x="726636" y="143544"/>
                  </a:lnTo>
                  <a:lnTo>
                    <a:pt x="662273" y="164456"/>
                  </a:lnTo>
                  <a:lnTo>
                    <a:pt x="737958" y="0"/>
                  </a:lnTo>
                  <a:close/>
                </a:path>
              </a:pathLst>
            </a:custGeom>
            <a:solidFill>
              <a:srgbClr val="F5F5F5"/>
            </a:solidFill>
            <a:ln>
              <a:noFill/>
            </a:ln>
          </p:spPr>
          <p:txBody>
            <a:bodyPr rtlCol="0" anchor="ctr"/>
            <a:lstStyle/>
            <a:p>
              <a:pPr algn="ctr"/>
              <a:endParaRPr>
                <a:latin typeface="Arial" pitchFamily="34" charset="0"/>
                <a:cs typeface="Arial" pitchFamily="34" charset="0"/>
              </a:endParaRPr>
            </a:p>
          </p:txBody>
        </p:sp>
        <p:sp>
          <p:nvSpPr>
            <p:cNvPr id="33" name="Rounded Rectangle 32"/>
            <p:cNvSpPr/>
            <p:nvPr/>
          </p:nvSpPr>
          <p:spPr>
            <a:xfrm>
              <a:off x="2362222" y="2070422"/>
              <a:ext cx="2134558" cy="2030402"/>
            </a:xfrm>
            <a:custGeom>
              <a:avLst/>
              <a:gdLst/>
              <a:ahLst/>
              <a:cxnLst/>
              <a:rect l="0" t="0" r="0" b="0"/>
              <a:pathLst>
                <a:path w="2134558" h="2030402">
                  <a:moveTo>
                    <a:pt x="895855" y="88561"/>
                  </a:moveTo>
                  <a:lnTo>
                    <a:pt x="830845" y="109685"/>
                  </a:lnTo>
                  <a:lnTo>
                    <a:pt x="908365" y="348269"/>
                  </a:lnTo>
                  <a:cubicBezTo>
                    <a:pt x="959222" y="336242"/>
                    <a:pt x="1012268" y="329877"/>
                    <a:pt x="1066800" y="329877"/>
                  </a:cubicBezTo>
                  <a:cubicBezTo>
                    <a:pt x="1121770" y="329877"/>
                    <a:pt x="1175230" y="336344"/>
                    <a:pt x="1226459" y="348559"/>
                  </a:cubicBezTo>
                  <a:lnTo>
                    <a:pt x="1304041" y="109791"/>
                  </a:lnTo>
                  <a:lnTo>
                    <a:pt x="1239676" y="88878"/>
                  </a:lnTo>
                  <a:lnTo>
                    <a:pt x="1397573" y="317"/>
                  </a:lnTo>
                  <a:lnTo>
                    <a:pt x="1473259" y="164774"/>
                  </a:lnTo>
                  <a:lnTo>
                    <a:pt x="1408249" y="143651"/>
                  </a:lnTo>
                  <a:lnTo>
                    <a:pt x="1330652" y="382471"/>
                  </a:lnTo>
                  <a:cubicBezTo>
                    <a:pt x="1430476" y="424115"/>
                    <a:pt x="1518351" y="488678"/>
                    <a:pt x="1587703" y="569584"/>
                  </a:cubicBezTo>
                  <a:lnTo>
                    <a:pt x="1791009" y="421873"/>
                  </a:lnTo>
                  <a:lnTo>
                    <a:pt x="1751231" y="367123"/>
                  </a:lnTo>
                  <a:lnTo>
                    <a:pt x="1931028" y="388284"/>
                  </a:lnTo>
                  <a:lnTo>
                    <a:pt x="1895593" y="565820"/>
                  </a:lnTo>
                  <a:lnTo>
                    <a:pt x="1855414" y="510519"/>
                  </a:lnTo>
                  <a:lnTo>
                    <a:pt x="1652169" y="658186"/>
                  </a:lnTo>
                  <a:cubicBezTo>
                    <a:pt x="1706859" y="747546"/>
                    <a:pt x="1741661" y="850399"/>
                    <a:pt x="1750419" y="960588"/>
                  </a:cubicBezTo>
                  <a:lnTo>
                    <a:pt x="2001538" y="960588"/>
                  </a:lnTo>
                  <a:lnTo>
                    <a:pt x="2001538" y="892912"/>
                  </a:lnTo>
                  <a:lnTo>
                    <a:pt x="2134558" y="1015714"/>
                  </a:lnTo>
                  <a:lnTo>
                    <a:pt x="2001538" y="1138515"/>
                  </a:lnTo>
                  <a:lnTo>
                    <a:pt x="2001538" y="1070160"/>
                  </a:lnTo>
                  <a:lnTo>
                    <a:pt x="1750467" y="1070160"/>
                  </a:lnTo>
                  <a:cubicBezTo>
                    <a:pt x="1741800" y="1180428"/>
                    <a:pt x="1707053" y="1283364"/>
                    <a:pt x="1652391" y="1372803"/>
                  </a:cubicBezTo>
                  <a:lnTo>
                    <a:pt x="1855211" y="1520161"/>
                  </a:lnTo>
                  <a:lnTo>
                    <a:pt x="1894991" y="1465410"/>
                  </a:lnTo>
                  <a:lnTo>
                    <a:pt x="1930425" y="1642946"/>
                  </a:lnTo>
                  <a:lnTo>
                    <a:pt x="1750629" y="1664107"/>
                  </a:lnTo>
                  <a:lnTo>
                    <a:pt x="1790806" y="1608807"/>
                  </a:lnTo>
                  <a:lnTo>
                    <a:pt x="1587981" y="1461445"/>
                  </a:lnTo>
                  <a:cubicBezTo>
                    <a:pt x="1518575" y="1542516"/>
                    <a:pt x="1430582" y="1607202"/>
                    <a:pt x="1330605" y="1648902"/>
                  </a:cubicBezTo>
                  <a:lnTo>
                    <a:pt x="1407921" y="1886857"/>
                  </a:lnTo>
                  <a:lnTo>
                    <a:pt x="1472284" y="1865945"/>
                  </a:lnTo>
                  <a:lnTo>
                    <a:pt x="1396599" y="2030402"/>
                  </a:lnTo>
                  <a:lnTo>
                    <a:pt x="1238702" y="1941840"/>
                  </a:lnTo>
                  <a:lnTo>
                    <a:pt x="1303712" y="1920717"/>
                  </a:lnTo>
                  <a:lnTo>
                    <a:pt x="1226410" y="1682805"/>
                  </a:lnTo>
                  <a:cubicBezTo>
                    <a:pt x="1175195" y="1695013"/>
                    <a:pt x="1121752" y="1701477"/>
                    <a:pt x="1066800" y="1701477"/>
                  </a:cubicBezTo>
                  <a:cubicBezTo>
                    <a:pt x="1012045" y="1701477"/>
                    <a:pt x="958789" y="1695060"/>
                    <a:pt x="907742" y="1682937"/>
                  </a:cubicBezTo>
                  <a:lnTo>
                    <a:pt x="830518" y="1920611"/>
                  </a:lnTo>
                  <a:lnTo>
                    <a:pt x="894881" y="1941524"/>
                  </a:lnTo>
                  <a:lnTo>
                    <a:pt x="736984" y="2030086"/>
                  </a:lnTo>
                  <a:lnTo>
                    <a:pt x="661298" y="1865629"/>
                  </a:lnTo>
                  <a:lnTo>
                    <a:pt x="726308" y="1886752"/>
                  </a:lnTo>
                  <a:lnTo>
                    <a:pt x="803519" y="1649120"/>
                  </a:lnTo>
                  <a:cubicBezTo>
                    <a:pt x="703394" y="1607457"/>
                    <a:pt x="615267" y="1542747"/>
                    <a:pt x="545761" y="1461612"/>
                  </a:cubicBezTo>
                  <a:lnTo>
                    <a:pt x="343548" y="1608527"/>
                  </a:lnTo>
                  <a:lnTo>
                    <a:pt x="383327" y="1663279"/>
                  </a:lnTo>
                  <a:lnTo>
                    <a:pt x="203531" y="1642117"/>
                  </a:lnTo>
                  <a:lnTo>
                    <a:pt x="238966" y="1464582"/>
                  </a:lnTo>
                  <a:lnTo>
                    <a:pt x="279144" y="1519882"/>
                  </a:lnTo>
                  <a:lnTo>
                    <a:pt x="481323" y="1372990"/>
                  </a:lnTo>
                  <a:cubicBezTo>
                    <a:pt x="426538" y="1283414"/>
                    <a:pt x="391732" y="1180290"/>
                    <a:pt x="383105" y="1069815"/>
                  </a:cubicBezTo>
                  <a:lnTo>
                    <a:pt x="133019" y="1069815"/>
                  </a:lnTo>
                  <a:lnTo>
                    <a:pt x="133019" y="1137490"/>
                  </a:lnTo>
                  <a:lnTo>
                    <a:pt x="0" y="1014689"/>
                  </a:lnTo>
                  <a:lnTo>
                    <a:pt x="133019" y="891887"/>
                  </a:lnTo>
                  <a:lnTo>
                    <a:pt x="133019" y="960243"/>
                  </a:lnTo>
                  <a:lnTo>
                    <a:pt x="383207" y="960243"/>
                  </a:lnTo>
                  <a:cubicBezTo>
                    <a:pt x="392036" y="849866"/>
                    <a:pt x="427000" y="746857"/>
                    <a:pt x="481907" y="657409"/>
                  </a:cubicBezTo>
                  <a:lnTo>
                    <a:pt x="279346" y="510240"/>
                  </a:lnTo>
                  <a:lnTo>
                    <a:pt x="239568" y="564991"/>
                  </a:lnTo>
                  <a:lnTo>
                    <a:pt x="204133" y="387456"/>
                  </a:lnTo>
                  <a:lnTo>
                    <a:pt x="383929" y="366294"/>
                  </a:lnTo>
                  <a:lnTo>
                    <a:pt x="343751" y="421595"/>
                  </a:lnTo>
                  <a:lnTo>
                    <a:pt x="546490" y="568893"/>
                  </a:lnTo>
                  <a:cubicBezTo>
                    <a:pt x="616018" y="487996"/>
                    <a:pt x="704090" y="423496"/>
                    <a:pt x="804111" y="381987"/>
                  </a:cubicBezTo>
                  <a:lnTo>
                    <a:pt x="726636" y="143544"/>
                  </a:lnTo>
                  <a:lnTo>
                    <a:pt x="662273" y="164457"/>
                  </a:lnTo>
                  <a:lnTo>
                    <a:pt x="737958" y="0"/>
                  </a:lnTo>
                  <a:close/>
                </a:path>
              </a:pathLst>
            </a:custGeom>
            <a:noFill/>
            <a:ln w="14287">
              <a:solidFill>
                <a:srgbClr val="969696"/>
              </a:solidFill>
            </a:ln>
          </p:spPr>
          <p:txBody>
            <a:bodyPr rtlCol="0" anchor="ctr"/>
            <a:lstStyle/>
            <a:p>
              <a:pPr algn="ctr"/>
              <a:endParaRPr>
                <a:latin typeface="Arial" pitchFamily="34" charset="0"/>
                <a:cs typeface="Arial" pitchFamily="34" charset="0"/>
              </a:endParaRPr>
            </a:p>
          </p:txBody>
        </p:sp>
      </p:grpSp>
      <p:sp>
        <p:nvSpPr>
          <p:cNvPr id="35" name="TextBox 34"/>
          <p:cNvSpPr txBox="1"/>
          <p:nvPr/>
        </p:nvSpPr>
        <p:spPr>
          <a:xfrm>
            <a:off x="2058337" y="2568674"/>
            <a:ext cx="785471" cy="230832"/>
          </a:xfrm>
          <a:prstGeom prst="rect">
            <a:avLst/>
          </a:prstGeom>
          <a:noFill/>
          <a:ln>
            <a:noFill/>
          </a:ln>
        </p:spPr>
        <p:txBody>
          <a:bodyPr wrap="none" lIns="0" tIns="0" rIns="0" bIns="0" anchor="t">
            <a:spAutoFit/>
          </a:bodyPr>
          <a:lstStyle/>
          <a:p>
            <a:pPr algn="r"/>
            <a:r>
              <a:rPr sz="1500" b="0" dirty="0" err="1">
                <a:solidFill>
                  <a:srgbClr val="484848"/>
                </a:solidFill>
                <a:latin typeface="Arial" pitchFamily="34" charset="0"/>
                <a:cs typeface="Arial" pitchFamily="34" charset="0"/>
              </a:rPr>
              <a:t>معدل</a:t>
            </a:r>
            <a:r>
              <a:rPr sz="1500" b="0" dirty="0">
                <a:solidFill>
                  <a:srgbClr val="484848"/>
                </a:solidFill>
                <a:latin typeface="Arial" pitchFamily="34" charset="0"/>
                <a:cs typeface="Arial" pitchFamily="34" charset="0"/>
              </a:rPr>
              <a:t> </a:t>
            </a:r>
            <a:r>
              <a:rPr sz="1500" b="0" dirty="0" err="1">
                <a:solidFill>
                  <a:srgbClr val="484848"/>
                </a:solidFill>
                <a:latin typeface="Arial" pitchFamily="34" charset="0"/>
                <a:cs typeface="Arial" pitchFamily="34" charset="0"/>
              </a:rPr>
              <a:t>الطلاق</a:t>
            </a:r>
            <a:endParaRPr sz="1500" b="0" dirty="0">
              <a:solidFill>
                <a:srgbClr val="484848"/>
              </a:solidFill>
              <a:latin typeface="Arial" pitchFamily="34" charset="0"/>
              <a:cs typeface="Arial" pitchFamily="34" charset="0"/>
            </a:endParaRPr>
          </a:p>
        </p:txBody>
      </p:sp>
      <p:sp>
        <p:nvSpPr>
          <p:cNvPr id="36" name="TextBox 35"/>
          <p:cNvSpPr txBox="1"/>
          <p:nvPr/>
        </p:nvSpPr>
        <p:spPr>
          <a:xfrm>
            <a:off x="6203007" y="2568674"/>
            <a:ext cx="1321321" cy="230832"/>
          </a:xfrm>
          <a:prstGeom prst="rect">
            <a:avLst/>
          </a:prstGeom>
          <a:noFill/>
          <a:ln>
            <a:noFill/>
          </a:ln>
        </p:spPr>
        <p:txBody>
          <a:bodyPr wrap="square" lIns="0" tIns="0" rIns="0" bIns="0" anchor="t">
            <a:spAutoFit/>
          </a:bodyPr>
          <a:lstStyle/>
          <a:p>
            <a:pPr algn="l"/>
            <a:r>
              <a:rPr sz="1500" b="0" dirty="0" err="1">
                <a:solidFill>
                  <a:srgbClr val="484848"/>
                </a:solidFill>
                <a:latin typeface="Roboto"/>
              </a:rPr>
              <a:t>معدل</a:t>
            </a:r>
            <a:r>
              <a:rPr sz="1500" b="0" dirty="0">
                <a:solidFill>
                  <a:srgbClr val="484848"/>
                </a:solidFill>
                <a:latin typeface="Roboto"/>
              </a:rPr>
              <a:t> </a:t>
            </a:r>
            <a:r>
              <a:rPr sz="1500" b="0" dirty="0" err="1">
                <a:solidFill>
                  <a:srgbClr val="484848"/>
                </a:solidFill>
                <a:latin typeface="Roboto"/>
              </a:rPr>
              <a:t>الخصوبة</a:t>
            </a:r>
            <a:r>
              <a:rPr sz="1500" b="0" dirty="0">
                <a:solidFill>
                  <a:srgbClr val="484848"/>
                </a:solidFill>
                <a:latin typeface="Roboto"/>
              </a:rPr>
              <a:t> </a:t>
            </a:r>
            <a:r>
              <a:rPr sz="1500" b="0" dirty="0" err="1">
                <a:solidFill>
                  <a:srgbClr val="484848"/>
                </a:solidFill>
                <a:latin typeface="Roboto"/>
              </a:rPr>
              <a:t>الكلي</a:t>
            </a:r>
            <a:endParaRPr sz="1500" b="0" dirty="0">
              <a:solidFill>
                <a:srgbClr val="484848"/>
              </a:solidFill>
              <a:latin typeface="Roboto"/>
            </a:endParaRPr>
          </a:p>
        </p:txBody>
      </p:sp>
      <p:sp>
        <p:nvSpPr>
          <p:cNvPr id="37" name="TextBox 36"/>
          <p:cNvSpPr txBox="1"/>
          <p:nvPr/>
        </p:nvSpPr>
        <p:spPr>
          <a:xfrm>
            <a:off x="5374878" y="1758008"/>
            <a:ext cx="1141338" cy="230832"/>
          </a:xfrm>
          <a:prstGeom prst="rect">
            <a:avLst/>
          </a:prstGeom>
          <a:noFill/>
          <a:ln>
            <a:noFill/>
          </a:ln>
        </p:spPr>
        <p:txBody>
          <a:bodyPr wrap="none" lIns="0" tIns="0" rIns="0" bIns="0" anchor="t">
            <a:spAutoFit/>
          </a:bodyPr>
          <a:lstStyle/>
          <a:p>
            <a:pPr algn="l"/>
            <a:r>
              <a:rPr sz="1500" b="0" dirty="0" err="1">
                <a:solidFill>
                  <a:srgbClr val="484848"/>
                </a:solidFill>
                <a:latin typeface="Arial" pitchFamily="34" charset="0"/>
                <a:cs typeface="Arial" pitchFamily="34" charset="0"/>
              </a:rPr>
              <a:t>معدل</a:t>
            </a:r>
            <a:r>
              <a:rPr sz="1500" b="0" dirty="0">
                <a:solidFill>
                  <a:srgbClr val="484848"/>
                </a:solidFill>
                <a:latin typeface="Arial" pitchFamily="34" charset="0"/>
                <a:cs typeface="Arial" pitchFamily="34" charset="0"/>
              </a:rPr>
              <a:t> </a:t>
            </a:r>
            <a:r>
              <a:rPr sz="1500" b="0" dirty="0" err="1">
                <a:solidFill>
                  <a:srgbClr val="484848"/>
                </a:solidFill>
                <a:latin typeface="Arial" pitchFamily="34" charset="0"/>
                <a:cs typeface="Arial" pitchFamily="34" charset="0"/>
              </a:rPr>
              <a:t>المواليد</a:t>
            </a:r>
            <a:r>
              <a:rPr sz="1500" b="0" dirty="0">
                <a:solidFill>
                  <a:srgbClr val="484848"/>
                </a:solidFill>
                <a:latin typeface="Arial" pitchFamily="34" charset="0"/>
                <a:cs typeface="Arial" pitchFamily="34" charset="0"/>
              </a:rPr>
              <a:t> </a:t>
            </a:r>
            <a:r>
              <a:rPr sz="1500" b="0" dirty="0" err="1">
                <a:solidFill>
                  <a:srgbClr val="484848"/>
                </a:solidFill>
                <a:latin typeface="Arial" pitchFamily="34" charset="0"/>
                <a:cs typeface="Arial" pitchFamily="34" charset="0"/>
              </a:rPr>
              <a:t>الخام</a:t>
            </a:r>
            <a:endParaRPr sz="1500" b="0" dirty="0">
              <a:solidFill>
                <a:srgbClr val="484848"/>
              </a:solidFill>
              <a:latin typeface="Arial" pitchFamily="34" charset="0"/>
              <a:cs typeface="Arial" pitchFamily="34" charset="0"/>
            </a:endParaRPr>
          </a:p>
        </p:txBody>
      </p:sp>
      <p:sp>
        <p:nvSpPr>
          <p:cNvPr id="38" name="TextBox 37"/>
          <p:cNvSpPr txBox="1"/>
          <p:nvPr/>
        </p:nvSpPr>
        <p:spPr>
          <a:xfrm>
            <a:off x="1403648" y="3483074"/>
            <a:ext cx="1176627" cy="230832"/>
          </a:xfrm>
          <a:prstGeom prst="rect">
            <a:avLst/>
          </a:prstGeom>
          <a:noFill/>
          <a:ln>
            <a:noFill/>
          </a:ln>
        </p:spPr>
        <p:txBody>
          <a:bodyPr wrap="square" lIns="0" tIns="0" rIns="0" bIns="0" anchor="t">
            <a:spAutoFit/>
          </a:bodyPr>
          <a:lstStyle/>
          <a:p>
            <a:pPr algn="r"/>
            <a:r>
              <a:rPr sz="1500" b="0" dirty="0" err="1">
                <a:solidFill>
                  <a:srgbClr val="484848"/>
                </a:solidFill>
                <a:latin typeface="Roboto"/>
              </a:rPr>
              <a:t>معدل</a:t>
            </a:r>
            <a:r>
              <a:rPr sz="1500" b="0" dirty="0">
                <a:solidFill>
                  <a:srgbClr val="484848"/>
                </a:solidFill>
                <a:latin typeface="Roboto"/>
              </a:rPr>
              <a:t> </a:t>
            </a:r>
            <a:r>
              <a:rPr sz="1500" b="0" dirty="0" err="1">
                <a:solidFill>
                  <a:srgbClr val="484848"/>
                </a:solidFill>
                <a:latin typeface="Roboto"/>
              </a:rPr>
              <a:t>الطلاق</a:t>
            </a:r>
            <a:r>
              <a:rPr sz="1500" b="0" dirty="0">
                <a:solidFill>
                  <a:srgbClr val="484848"/>
                </a:solidFill>
                <a:latin typeface="Roboto"/>
              </a:rPr>
              <a:t> </a:t>
            </a:r>
            <a:r>
              <a:rPr sz="1500" b="0" dirty="0" err="1">
                <a:solidFill>
                  <a:srgbClr val="484848"/>
                </a:solidFill>
                <a:latin typeface="Roboto"/>
              </a:rPr>
              <a:t>الخام</a:t>
            </a:r>
            <a:endParaRPr sz="1500" b="0" dirty="0">
              <a:solidFill>
                <a:srgbClr val="484848"/>
              </a:solidFill>
              <a:latin typeface="Roboto"/>
            </a:endParaRPr>
          </a:p>
        </p:txBody>
      </p:sp>
      <p:sp>
        <p:nvSpPr>
          <p:cNvPr id="39" name="TextBox 38"/>
          <p:cNvSpPr txBox="1"/>
          <p:nvPr/>
        </p:nvSpPr>
        <p:spPr>
          <a:xfrm>
            <a:off x="6545907" y="3483074"/>
            <a:ext cx="1266453" cy="230832"/>
          </a:xfrm>
          <a:prstGeom prst="rect">
            <a:avLst/>
          </a:prstGeom>
          <a:noFill/>
          <a:ln>
            <a:noFill/>
          </a:ln>
        </p:spPr>
        <p:txBody>
          <a:bodyPr wrap="square" lIns="0" tIns="0" rIns="0" bIns="0" anchor="t">
            <a:spAutoFit/>
          </a:bodyPr>
          <a:lstStyle/>
          <a:p>
            <a:pPr algn="l"/>
            <a:r>
              <a:rPr sz="1500" b="0" dirty="0" err="1">
                <a:solidFill>
                  <a:srgbClr val="484848"/>
                </a:solidFill>
                <a:latin typeface="Roboto"/>
              </a:rPr>
              <a:t>معدل</a:t>
            </a:r>
            <a:r>
              <a:rPr sz="1500" b="0" dirty="0">
                <a:solidFill>
                  <a:srgbClr val="484848"/>
                </a:solidFill>
                <a:latin typeface="Roboto"/>
              </a:rPr>
              <a:t> </a:t>
            </a:r>
            <a:r>
              <a:rPr sz="1500" b="0" dirty="0" err="1">
                <a:solidFill>
                  <a:srgbClr val="484848"/>
                </a:solidFill>
                <a:latin typeface="Roboto"/>
              </a:rPr>
              <a:t>الوفيات</a:t>
            </a:r>
            <a:r>
              <a:rPr sz="1500" b="0" dirty="0">
                <a:solidFill>
                  <a:srgbClr val="484848"/>
                </a:solidFill>
                <a:latin typeface="Roboto"/>
              </a:rPr>
              <a:t> </a:t>
            </a:r>
            <a:r>
              <a:rPr sz="1500" b="0" dirty="0" err="1">
                <a:solidFill>
                  <a:srgbClr val="484848"/>
                </a:solidFill>
                <a:latin typeface="Roboto"/>
              </a:rPr>
              <a:t>الخام</a:t>
            </a:r>
            <a:endParaRPr sz="1500" b="0" dirty="0">
              <a:solidFill>
                <a:srgbClr val="484848"/>
              </a:solidFill>
              <a:latin typeface="Roboto"/>
            </a:endParaRPr>
          </a:p>
        </p:txBody>
      </p:sp>
      <p:sp>
        <p:nvSpPr>
          <p:cNvPr id="40" name="TextBox 39"/>
          <p:cNvSpPr txBox="1"/>
          <p:nvPr/>
        </p:nvSpPr>
        <p:spPr>
          <a:xfrm>
            <a:off x="1724912" y="4397474"/>
            <a:ext cx="1118896" cy="230832"/>
          </a:xfrm>
          <a:prstGeom prst="rect">
            <a:avLst/>
          </a:prstGeom>
          <a:noFill/>
          <a:ln>
            <a:noFill/>
          </a:ln>
        </p:spPr>
        <p:txBody>
          <a:bodyPr wrap="none" lIns="0" tIns="0" rIns="0" bIns="0" anchor="t">
            <a:spAutoFit/>
          </a:bodyPr>
          <a:lstStyle/>
          <a:p>
            <a:pPr algn="r"/>
            <a:r>
              <a:rPr sz="1500" b="0" dirty="0" err="1">
                <a:solidFill>
                  <a:srgbClr val="484848"/>
                </a:solidFill>
                <a:latin typeface="Arial" pitchFamily="34" charset="0"/>
                <a:cs typeface="Arial" pitchFamily="34" charset="0"/>
              </a:rPr>
              <a:t>معدل</a:t>
            </a:r>
            <a:r>
              <a:rPr sz="1500" b="0" dirty="0">
                <a:solidFill>
                  <a:srgbClr val="484848"/>
                </a:solidFill>
                <a:latin typeface="Arial" pitchFamily="34" charset="0"/>
                <a:cs typeface="Arial" pitchFamily="34" charset="0"/>
              </a:rPr>
              <a:t> </a:t>
            </a:r>
            <a:r>
              <a:rPr sz="1500" b="0" dirty="0" err="1">
                <a:solidFill>
                  <a:srgbClr val="484848"/>
                </a:solidFill>
                <a:latin typeface="Arial" pitchFamily="34" charset="0"/>
                <a:cs typeface="Arial" pitchFamily="34" charset="0"/>
              </a:rPr>
              <a:t>الزواج</a:t>
            </a:r>
            <a:r>
              <a:rPr sz="1500" b="0" dirty="0">
                <a:solidFill>
                  <a:srgbClr val="484848"/>
                </a:solidFill>
                <a:latin typeface="Arial" pitchFamily="34" charset="0"/>
                <a:cs typeface="Arial" pitchFamily="34" charset="0"/>
              </a:rPr>
              <a:t> </a:t>
            </a:r>
            <a:r>
              <a:rPr sz="1500" b="0" dirty="0" err="1">
                <a:solidFill>
                  <a:srgbClr val="484848"/>
                </a:solidFill>
                <a:latin typeface="Arial" pitchFamily="34" charset="0"/>
                <a:cs typeface="Arial" pitchFamily="34" charset="0"/>
              </a:rPr>
              <a:t>الخام</a:t>
            </a:r>
            <a:endParaRPr sz="1500" b="0" dirty="0">
              <a:solidFill>
                <a:srgbClr val="484848"/>
              </a:solidFill>
              <a:latin typeface="Arial" pitchFamily="34" charset="0"/>
              <a:cs typeface="Arial" pitchFamily="34" charset="0"/>
            </a:endParaRPr>
          </a:p>
        </p:txBody>
      </p:sp>
      <p:sp>
        <p:nvSpPr>
          <p:cNvPr id="41" name="TextBox 40"/>
          <p:cNvSpPr txBox="1"/>
          <p:nvPr/>
        </p:nvSpPr>
        <p:spPr>
          <a:xfrm>
            <a:off x="6203007" y="4397475"/>
            <a:ext cx="1249313" cy="230832"/>
          </a:xfrm>
          <a:prstGeom prst="rect">
            <a:avLst/>
          </a:prstGeom>
          <a:noFill/>
          <a:ln>
            <a:noFill/>
          </a:ln>
        </p:spPr>
        <p:txBody>
          <a:bodyPr wrap="square" lIns="0" tIns="0" rIns="0" bIns="0" anchor="t">
            <a:spAutoFit/>
          </a:bodyPr>
          <a:lstStyle/>
          <a:p>
            <a:pPr algn="l"/>
            <a:r>
              <a:rPr sz="1500" b="0" dirty="0" err="1">
                <a:solidFill>
                  <a:srgbClr val="484848"/>
                </a:solidFill>
                <a:latin typeface="Roboto"/>
              </a:rPr>
              <a:t>معدل</a:t>
            </a:r>
            <a:r>
              <a:rPr sz="1500" b="0" dirty="0">
                <a:solidFill>
                  <a:srgbClr val="484848"/>
                </a:solidFill>
                <a:latin typeface="Roboto"/>
              </a:rPr>
              <a:t> </a:t>
            </a:r>
            <a:r>
              <a:rPr sz="1500" b="0" dirty="0" err="1">
                <a:solidFill>
                  <a:srgbClr val="484848"/>
                </a:solidFill>
                <a:latin typeface="Roboto"/>
              </a:rPr>
              <a:t>النمو</a:t>
            </a:r>
            <a:r>
              <a:rPr sz="1500" b="0" dirty="0">
                <a:solidFill>
                  <a:srgbClr val="484848"/>
                </a:solidFill>
                <a:latin typeface="Roboto"/>
              </a:rPr>
              <a:t> </a:t>
            </a:r>
            <a:r>
              <a:rPr sz="1500" b="0" dirty="0" err="1">
                <a:solidFill>
                  <a:srgbClr val="484848"/>
                </a:solidFill>
                <a:latin typeface="Roboto"/>
              </a:rPr>
              <a:t>الطبيعي</a:t>
            </a:r>
            <a:endParaRPr sz="1500" b="0" dirty="0">
              <a:solidFill>
                <a:srgbClr val="484848"/>
              </a:solidFill>
              <a:latin typeface="Roboto"/>
            </a:endParaRPr>
          </a:p>
        </p:txBody>
      </p:sp>
      <p:sp>
        <p:nvSpPr>
          <p:cNvPr id="42" name="TextBox 41"/>
          <p:cNvSpPr txBox="1"/>
          <p:nvPr/>
        </p:nvSpPr>
        <p:spPr>
          <a:xfrm>
            <a:off x="2267744" y="1686000"/>
            <a:ext cx="1466747" cy="230832"/>
          </a:xfrm>
          <a:prstGeom prst="rect">
            <a:avLst/>
          </a:prstGeom>
          <a:noFill/>
          <a:ln>
            <a:noFill/>
          </a:ln>
        </p:spPr>
        <p:txBody>
          <a:bodyPr wrap="none" lIns="0" tIns="0" rIns="0" bIns="0" anchor="t">
            <a:spAutoFit/>
          </a:bodyPr>
          <a:lstStyle/>
          <a:p>
            <a:pPr algn="r"/>
            <a:r>
              <a:rPr sz="1500" b="0" dirty="0" err="1">
                <a:solidFill>
                  <a:srgbClr val="484848"/>
                </a:solidFill>
                <a:latin typeface="Arial" pitchFamily="34" charset="0"/>
                <a:cs typeface="Arial" pitchFamily="34" charset="0"/>
              </a:rPr>
              <a:t>معدل</a:t>
            </a:r>
            <a:r>
              <a:rPr sz="1500" b="0" dirty="0">
                <a:solidFill>
                  <a:srgbClr val="484848"/>
                </a:solidFill>
                <a:latin typeface="Arial" pitchFamily="34" charset="0"/>
                <a:cs typeface="Arial" pitchFamily="34" charset="0"/>
              </a:rPr>
              <a:t> </a:t>
            </a:r>
            <a:r>
              <a:rPr sz="1500" b="0" dirty="0" err="1">
                <a:solidFill>
                  <a:srgbClr val="484848"/>
                </a:solidFill>
                <a:latin typeface="Arial" pitchFamily="34" charset="0"/>
                <a:cs typeface="Arial" pitchFamily="34" charset="0"/>
              </a:rPr>
              <a:t>الإعالة</a:t>
            </a:r>
            <a:r>
              <a:rPr sz="1500" b="0" dirty="0">
                <a:solidFill>
                  <a:srgbClr val="484848"/>
                </a:solidFill>
                <a:latin typeface="Arial" pitchFamily="34" charset="0"/>
                <a:cs typeface="Arial" pitchFamily="34" charset="0"/>
              </a:rPr>
              <a:t> </a:t>
            </a:r>
            <a:r>
              <a:rPr sz="1500" b="0" dirty="0" err="1">
                <a:solidFill>
                  <a:srgbClr val="484848"/>
                </a:solidFill>
                <a:latin typeface="Arial" pitchFamily="34" charset="0"/>
                <a:cs typeface="Arial" pitchFamily="34" charset="0"/>
              </a:rPr>
              <a:t>الديمغرافية</a:t>
            </a:r>
            <a:endParaRPr sz="1500" b="0" dirty="0">
              <a:solidFill>
                <a:srgbClr val="484848"/>
              </a:solidFill>
              <a:latin typeface="Arial" pitchFamily="34" charset="0"/>
              <a:cs typeface="Arial" pitchFamily="34" charset="0"/>
            </a:endParaRPr>
          </a:p>
        </p:txBody>
      </p:sp>
      <p:sp>
        <p:nvSpPr>
          <p:cNvPr id="43" name="TextBox 42"/>
          <p:cNvSpPr txBox="1"/>
          <p:nvPr/>
        </p:nvSpPr>
        <p:spPr>
          <a:xfrm>
            <a:off x="2627226" y="5358408"/>
            <a:ext cx="1224694" cy="230832"/>
          </a:xfrm>
          <a:prstGeom prst="rect">
            <a:avLst/>
          </a:prstGeom>
          <a:noFill/>
          <a:ln>
            <a:noFill/>
          </a:ln>
        </p:spPr>
        <p:txBody>
          <a:bodyPr wrap="none" lIns="0" tIns="0" rIns="0" bIns="0" anchor="t">
            <a:spAutoFit/>
          </a:bodyPr>
          <a:lstStyle/>
          <a:p>
            <a:pPr algn="r"/>
            <a:r>
              <a:rPr sz="1500" b="0" dirty="0" err="1">
                <a:solidFill>
                  <a:srgbClr val="484848"/>
                </a:solidFill>
                <a:latin typeface="Arial" pitchFamily="34" charset="0"/>
                <a:cs typeface="Arial" pitchFamily="34" charset="0"/>
              </a:rPr>
              <a:t>معدل</a:t>
            </a:r>
            <a:r>
              <a:rPr sz="1500" b="0" dirty="0">
                <a:solidFill>
                  <a:srgbClr val="484848"/>
                </a:solidFill>
                <a:latin typeface="Arial" pitchFamily="34" charset="0"/>
                <a:cs typeface="Arial" pitchFamily="34" charset="0"/>
              </a:rPr>
              <a:t> </a:t>
            </a:r>
            <a:r>
              <a:rPr sz="1500" b="0" dirty="0" err="1">
                <a:solidFill>
                  <a:srgbClr val="484848"/>
                </a:solidFill>
                <a:latin typeface="Arial" pitchFamily="34" charset="0"/>
                <a:cs typeface="Arial" pitchFamily="34" charset="0"/>
              </a:rPr>
              <a:t>المواليد</a:t>
            </a:r>
            <a:r>
              <a:rPr sz="1500" b="0" dirty="0">
                <a:solidFill>
                  <a:srgbClr val="484848"/>
                </a:solidFill>
                <a:latin typeface="Arial" pitchFamily="34" charset="0"/>
                <a:cs typeface="Arial" pitchFamily="34" charset="0"/>
              </a:rPr>
              <a:t> </a:t>
            </a:r>
            <a:r>
              <a:rPr sz="1500" b="0" dirty="0" err="1">
                <a:solidFill>
                  <a:srgbClr val="484848"/>
                </a:solidFill>
                <a:latin typeface="Arial" pitchFamily="34" charset="0"/>
                <a:cs typeface="Arial" pitchFamily="34" charset="0"/>
              </a:rPr>
              <a:t>أموات</a:t>
            </a:r>
            <a:endParaRPr sz="1500" b="0" dirty="0">
              <a:solidFill>
                <a:srgbClr val="484848"/>
              </a:solidFill>
              <a:latin typeface="Arial" pitchFamily="34" charset="0"/>
              <a:cs typeface="Arial" pitchFamily="34" charset="0"/>
            </a:endParaRPr>
          </a:p>
        </p:txBody>
      </p:sp>
      <p:sp>
        <p:nvSpPr>
          <p:cNvPr id="44" name="TextBox 43"/>
          <p:cNvSpPr txBox="1"/>
          <p:nvPr/>
        </p:nvSpPr>
        <p:spPr>
          <a:xfrm>
            <a:off x="5220072" y="5286400"/>
            <a:ext cx="1207062" cy="230832"/>
          </a:xfrm>
          <a:prstGeom prst="rect">
            <a:avLst/>
          </a:prstGeom>
          <a:noFill/>
          <a:ln>
            <a:noFill/>
          </a:ln>
        </p:spPr>
        <p:txBody>
          <a:bodyPr wrap="none" lIns="0" tIns="0" rIns="0" bIns="0" anchor="t">
            <a:spAutoFit/>
          </a:bodyPr>
          <a:lstStyle/>
          <a:p>
            <a:pPr algn="l"/>
            <a:r>
              <a:rPr sz="1500" b="0" dirty="0" err="1">
                <a:solidFill>
                  <a:srgbClr val="484848"/>
                </a:solidFill>
                <a:latin typeface="Arial" pitchFamily="34" charset="0"/>
                <a:cs typeface="Arial" pitchFamily="34" charset="0"/>
              </a:rPr>
              <a:t>معدل</a:t>
            </a:r>
            <a:r>
              <a:rPr sz="1500" b="0" dirty="0">
                <a:solidFill>
                  <a:srgbClr val="484848"/>
                </a:solidFill>
                <a:latin typeface="Arial" pitchFamily="34" charset="0"/>
                <a:cs typeface="Arial" pitchFamily="34" charset="0"/>
              </a:rPr>
              <a:t> </a:t>
            </a:r>
            <a:r>
              <a:rPr sz="1500" b="0" dirty="0" err="1">
                <a:solidFill>
                  <a:srgbClr val="484848"/>
                </a:solidFill>
                <a:latin typeface="Arial" pitchFamily="34" charset="0"/>
                <a:cs typeface="Arial" pitchFamily="34" charset="0"/>
              </a:rPr>
              <a:t>وفيات</a:t>
            </a:r>
            <a:r>
              <a:rPr sz="1500" b="0" dirty="0">
                <a:solidFill>
                  <a:srgbClr val="484848"/>
                </a:solidFill>
                <a:latin typeface="Arial" pitchFamily="34" charset="0"/>
                <a:cs typeface="Arial" pitchFamily="34" charset="0"/>
              </a:rPr>
              <a:t> </a:t>
            </a:r>
            <a:r>
              <a:rPr sz="1500" b="0" dirty="0" err="1">
                <a:solidFill>
                  <a:srgbClr val="484848"/>
                </a:solidFill>
                <a:latin typeface="Arial" pitchFamily="34" charset="0"/>
                <a:cs typeface="Arial" pitchFamily="34" charset="0"/>
              </a:rPr>
              <a:t>الرضع</a:t>
            </a:r>
            <a:endParaRPr sz="1500" b="0" dirty="0">
              <a:solidFill>
                <a:srgbClr val="484848"/>
              </a:solidFill>
              <a:latin typeface="Arial" pitchFamily="34" charset="0"/>
              <a:cs typeface="Arial" pitchFamily="34" charset="0"/>
            </a:endParaRPr>
          </a:p>
        </p:txBody>
      </p:sp>
      <p:sp>
        <p:nvSpPr>
          <p:cNvPr id="45" name="TextBox 44"/>
          <p:cNvSpPr txBox="1"/>
          <p:nvPr/>
        </p:nvSpPr>
        <p:spPr>
          <a:xfrm>
            <a:off x="2539025" y="332656"/>
            <a:ext cx="4337231" cy="369332"/>
          </a:xfrm>
          <a:prstGeom prst="rect">
            <a:avLst/>
          </a:prstGeom>
          <a:solidFill>
            <a:schemeClr val="accent3">
              <a:lumMod val="20000"/>
              <a:lumOff val="80000"/>
            </a:schemeClr>
          </a:solidFill>
          <a:ln/>
        </p:spPr>
        <p:style>
          <a:lnRef idx="2">
            <a:schemeClr val="accent2"/>
          </a:lnRef>
          <a:fillRef idx="1">
            <a:schemeClr val="lt1"/>
          </a:fillRef>
          <a:effectRef idx="0">
            <a:schemeClr val="accent2"/>
          </a:effectRef>
          <a:fontRef idx="minor">
            <a:schemeClr val="dk1"/>
          </a:fontRef>
        </p:style>
        <p:txBody>
          <a:bodyPr wrap="square" lIns="0" tIns="0" rIns="0" bIns="0" anchor="t">
            <a:spAutoFit/>
          </a:bodyPr>
          <a:lstStyle/>
          <a:p>
            <a:pPr algn="ctr" rtl="1"/>
            <a:r>
              <a:rPr lang="ar-DZ" sz="2400" b="1" dirty="0" smtClean="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latin typeface="Arial" pitchFamily="34" charset="0"/>
                <a:cs typeface="Arial" pitchFamily="34" charset="0"/>
              </a:rPr>
              <a:t>آ</a:t>
            </a:r>
            <a:r>
              <a:rPr lang="ks-Arab" sz="2400" b="1" dirty="0" smtClean="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latin typeface="Arial" pitchFamily="34" charset="0"/>
                <a:cs typeface="Arial" pitchFamily="34" charset="0"/>
              </a:rPr>
              <a:t>ليات </a:t>
            </a:r>
            <a:r>
              <a:rPr lang="ks-Arab" sz="2400" b="1" dirty="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latin typeface="Arial" pitchFamily="34" charset="0"/>
                <a:cs typeface="Arial" pitchFamily="34" charset="0"/>
              </a:rPr>
              <a:t>احتساب</a:t>
            </a:r>
            <a:r>
              <a:rPr lang="ar-DZ" sz="2400" b="1" dirty="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latin typeface="Arial" pitchFamily="34" charset="0"/>
                <a:cs typeface="Arial" pitchFamily="34" charset="0"/>
              </a:rPr>
              <a:t> </a:t>
            </a:r>
            <a:r>
              <a:rPr lang="ar-DZ" sz="2400" b="1">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latin typeface="Arial" pitchFamily="34" charset="0"/>
                <a:cs typeface="Arial" pitchFamily="34" charset="0"/>
              </a:rPr>
              <a:t>المؤشرات </a:t>
            </a:r>
            <a:r>
              <a:rPr lang="ar-DZ" sz="2400" b="1" smtClean="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latin typeface="Arial" pitchFamily="34" charset="0"/>
                <a:cs typeface="Arial" pitchFamily="34" charset="0"/>
              </a:rPr>
              <a:t>الديموغرافية</a:t>
            </a:r>
            <a:endParaRPr lang="ar-DZ" sz="2400" b="1" dirty="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latin typeface="Arial" pitchFamily="34" charset="0"/>
              <a:cs typeface="Arial" pitchFamily="34" charset="0"/>
            </a:endParaRPr>
          </a:p>
        </p:txBody>
      </p:sp>
      <p:sp>
        <p:nvSpPr>
          <p:cNvPr id="46" name="Rounded Rectangle 45"/>
          <p:cNvSpPr/>
          <p:nvPr/>
        </p:nvSpPr>
        <p:spPr>
          <a:xfrm>
            <a:off x="5574811" y="2418673"/>
            <a:ext cx="438150" cy="438150"/>
          </a:xfrm>
          <a:custGeom>
            <a:avLst/>
            <a:gdLst/>
            <a:ahLst/>
            <a:cxnLst/>
            <a:rect l="0" t="0" r="0" b="0"/>
            <a:pathLst>
              <a:path w="438150" h="438150">
                <a:moveTo>
                  <a:pt x="219074" y="0"/>
                </a:moveTo>
                <a:cubicBezTo>
                  <a:pt x="340066" y="0"/>
                  <a:pt x="438150" y="98083"/>
                  <a:pt x="438150" y="219075"/>
                </a:cubicBezTo>
                <a:cubicBezTo>
                  <a:pt x="438150" y="340066"/>
                  <a:pt x="340066" y="438150"/>
                  <a:pt x="219075" y="438150"/>
                </a:cubicBezTo>
                <a:cubicBezTo>
                  <a:pt x="98083" y="438150"/>
                  <a:pt x="0" y="340066"/>
                  <a:pt x="0" y="219075"/>
                </a:cubicBezTo>
                <a:cubicBezTo>
                  <a:pt x="0" y="98083"/>
                  <a:pt x="98083" y="0"/>
                  <a:pt x="219075" y="0"/>
                </a:cubicBezTo>
                <a:close/>
                <a:moveTo>
                  <a:pt x="114299" y="104775"/>
                </a:moveTo>
                <a:cubicBezTo>
                  <a:pt x="114299" y="131077"/>
                  <a:pt x="135622" y="152400"/>
                  <a:pt x="161924" y="152400"/>
                </a:cubicBezTo>
                <a:cubicBezTo>
                  <a:pt x="188227" y="152400"/>
                  <a:pt x="209549" y="131077"/>
                  <a:pt x="209549" y="104775"/>
                </a:cubicBezTo>
                <a:cubicBezTo>
                  <a:pt x="209549" y="78472"/>
                  <a:pt x="188227" y="57150"/>
                  <a:pt x="161924" y="57150"/>
                </a:cubicBezTo>
                <a:cubicBezTo>
                  <a:pt x="135622" y="57150"/>
                  <a:pt x="114299" y="78472"/>
                  <a:pt x="114299" y="104775"/>
                </a:cubicBezTo>
                <a:close/>
                <a:moveTo>
                  <a:pt x="209549" y="219075"/>
                </a:moveTo>
                <a:cubicBezTo>
                  <a:pt x="209549" y="192772"/>
                  <a:pt x="188227" y="171450"/>
                  <a:pt x="161924" y="171450"/>
                </a:cubicBezTo>
                <a:cubicBezTo>
                  <a:pt x="135622" y="171450"/>
                  <a:pt x="114299" y="192772"/>
                  <a:pt x="114299" y="219075"/>
                </a:cubicBezTo>
                <a:lnTo>
                  <a:pt x="105727" y="313467"/>
                </a:lnTo>
                <a:cubicBezTo>
                  <a:pt x="105486" y="316138"/>
                  <a:pt x="106381" y="318788"/>
                  <a:pt x="108195" y="320764"/>
                </a:cubicBezTo>
                <a:cubicBezTo>
                  <a:pt x="110008" y="322740"/>
                  <a:pt x="112570" y="323860"/>
                  <a:pt x="115252" y="323850"/>
                </a:cubicBezTo>
                <a:lnTo>
                  <a:pt x="208597" y="323850"/>
                </a:lnTo>
                <a:cubicBezTo>
                  <a:pt x="211279" y="323860"/>
                  <a:pt x="213841" y="322740"/>
                  <a:pt x="215654" y="320764"/>
                </a:cubicBezTo>
                <a:cubicBezTo>
                  <a:pt x="217467" y="318787"/>
                  <a:pt x="218363" y="316138"/>
                  <a:pt x="218122" y="313467"/>
                </a:cubicBezTo>
                <a:close/>
                <a:moveTo>
                  <a:pt x="247649" y="247650"/>
                </a:moveTo>
                <a:lnTo>
                  <a:pt x="208235" y="207911"/>
                </a:lnTo>
                <a:moveTo>
                  <a:pt x="285749" y="228600"/>
                </a:moveTo>
                <a:cubicBezTo>
                  <a:pt x="285749" y="244381"/>
                  <a:pt x="298543" y="257175"/>
                  <a:pt x="314324" y="257175"/>
                </a:cubicBezTo>
                <a:cubicBezTo>
                  <a:pt x="330106" y="257175"/>
                  <a:pt x="342899" y="244381"/>
                  <a:pt x="342899" y="228600"/>
                </a:cubicBezTo>
                <a:cubicBezTo>
                  <a:pt x="342899" y="212818"/>
                  <a:pt x="330106" y="200025"/>
                  <a:pt x="314324" y="200025"/>
                </a:cubicBezTo>
                <a:cubicBezTo>
                  <a:pt x="298543" y="200025"/>
                  <a:pt x="285749" y="212818"/>
                  <a:pt x="285749" y="228600"/>
                </a:cubicBezTo>
                <a:close/>
                <a:moveTo>
                  <a:pt x="342899" y="304800"/>
                </a:moveTo>
                <a:cubicBezTo>
                  <a:pt x="342899" y="289018"/>
                  <a:pt x="330106" y="276225"/>
                  <a:pt x="314324" y="276225"/>
                </a:cubicBezTo>
                <a:cubicBezTo>
                  <a:pt x="298543" y="276225"/>
                  <a:pt x="285749" y="289018"/>
                  <a:pt x="285749" y="304800"/>
                </a:cubicBezTo>
                <a:lnTo>
                  <a:pt x="285749" y="333375"/>
                </a:lnTo>
                <a:cubicBezTo>
                  <a:pt x="285749" y="338635"/>
                  <a:pt x="290014" y="342900"/>
                  <a:pt x="295274" y="342900"/>
                </a:cubicBezTo>
                <a:lnTo>
                  <a:pt x="333374" y="342900"/>
                </a:lnTo>
                <a:cubicBezTo>
                  <a:pt x="338635" y="342900"/>
                  <a:pt x="342899" y="338635"/>
                  <a:pt x="342899" y="333375"/>
                </a:cubicBezTo>
                <a:close/>
                <a:moveTo>
                  <a:pt x="304799" y="381000"/>
                </a:moveTo>
                <a:lnTo>
                  <a:pt x="304799" y="342900"/>
                </a:lnTo>
                <a:moveTo>
                  <a:pt x="133349" y="381000"/>
                </a:moveTo>
                <a:lnTo>
                  <a:pt x="133349" y="323850"/>
                </a:lnTo>
                <a:moveTo>
                  <a:pt x="190499" y="381000"/>
                </a:moveTo>
                <a:lnTo>
                  <a:pt x="190499" y="323850"/>
                </a:lnTo>
                <a:moveTo>
                  <a:pt x="266699" y="285750"/>
                </a:moveTo>
                <a:lnTo>
                  <a:pt x="285749" y="304800"/>
                </a:lnTo>
                <a:moveTo>
                  <a:pt x="323849" y="342900"/>
                </a:moveTo>
                <a:lnTo>
                  <a:pt x="342899" y="371475"/>
                </a:lnTo>
              </a:path>
            </a:pathLst>
          </a:custGeom>
          <a:noFill/>
          <a:ln w="14287">
            <a:solidFill>
              <a:srgbClr val="E0CB15"/>
            </a:solidFill>
          </a:ln>
        </p:spPr>
        <p:txBody>
          <a:bodyPr rtlCol="0" anchor="ctr"/>
          <a:lstStyle/>
          <a:p>
            <a:pPr algn="ctr"/>
            <a:endParaRPr>
              <a:latin typeface="Arial" pitchFamily="34" charset="0"/>
              <a:cs typeface="Arial" pitchFamily="34" charset="0"/>
            </a:endParaRPr>
          </a:p>
        </p:txBody>
      </p:sp>
      <p:sp>
        <p:nvSpPr>
          <p:cNvPr id="47" name="Rounded Rectangle 46"/>
          <p:cNvSpPr/>
          <p:nvPr/>
        </p:nvSpPr>
        <p:spPr>
          <a:xfrm>
            <a:off x="2976111" y="2409148"/>
            <a:ext cx="420778" cy="437087"/>
          </a:xfrm>
          <a:custGeom>
            <a:avLst/>
            <a:gdLst/>
            <a:ahLst/>
            <a:cxnLst/>
            <a:rect l="0" t="0" r="0" b="0"/>
            <a:pathLst>
              <a:path w="420778" h="437087">
                <a:moveTo>
                  <a:pt x="0" y="0"/>
                </a:moveTo>
                <a:moveTo>
                  <a:pt x="367804" y="257752"/>
                </a:moveTo>
                <a:lnTo>
                  <a:pt x="387166" y="333173"/>
                </a:lnTo>
                <a:cubicBezTo>
                  <a:pt x="392399" y="353554"/>
                  <a:pt x="380117" y="374317"/>
                  <a:pt x="359736" y="379550"/>
                </a:cubicBezTo>
                <a:lnTo>
                  <a:pt x="155991" y="431853"/>
                </a:lnTo>
                <a:cubicBezTo>
                  <a:pt x="135610" y="437087"/>
                  <a:pt x="114846" y="424805"/>
                  <a:pt x="109614" y="404423"/>
                </a:cubicBezTo>
                <a:lnTo>
                  <a:pt x="37631" y="124025"/>
                </a:lnTo>
                <a:cubicBezTo>
                  <a:pt x="32399" y="103644"/>
                  <a:pt x="44680" y="82880"/>
                  <a:pt x="65061" y="77648"/>
                </a:cubicBezTo>
                <a:lnTo>
                  <a:pt x="268806" y="25343"/>
                </a:lnTo>
                <a:cubicBezTo>
                  <a:pt x="275944" y="23511"/>
                  <a:pt x="283128" y="23826"/>
                  <a:pt x="289678" y="25886"/>
                </a:cubicBezTo>
                <a:moveTo>
                  <a:pt x="0" y="0"/>
                </a:moveTo>
                <a:moveTo>
                  <a:pt x="296578" y="211717"/>
                </a:moveTo>
                <a:lnTo>
                  <a:pt x="420778" y="87517"/>
                </a:lnTo>
                <a:moveTo>
                  <a:pt x="0" y="0"/>
                </a:moveTo>
                <a:moveTo>
                  <a:pt x="420778" y="211719"/>
                </a:moveTo>
                <a:lnTo>
                  <a:pt x="296578" y="87520"/>
                </a:lnTo>
              </a:path>
            </a:pathLst>
          </a:custGeom>
          <a:noFill/>
          <a:ln w="14287">
            <a:solidFill>
              <a:srgbClr val="BA5DE5"/>
            </a:solidFill>
          </a:ln>
        </p:spPr>
        <p:txBody>
          <a:bodyPr rtlCol="0" anchor="ctr"/>
          <a:lstStyle/>
          <a:p>
            <a:pPr algn="ctr"/>
            <a:endParaRPr>
              <a:latin typeface="Arial" pitchFamily="34" charset="0"/>
              <a:cs typeface="Arial" pitchFamily="34" charset="0"/>
            </a:endParaRPr>
          </a:p>
        </p:txBody>
      </p:sp>
      <p:sp>
        <p:nvSpPr>
          <p:cNvPr id="48" name="Rounded Rectangle 47"/>
          <p:cNvSpPr/>
          <p:nvPr/>
        </p:nvSpPr>
        <p:spPr>
          <a:xfrm>
            <a:off x="4156400" y="3235386"/>
            <a:ext cx="664368" cy="664368"/>
          </a:xfrm>
          <a:custGeom>
            <a:avLst/>
            <a:gdLst/>
            <a:ahLst/>
            <a:cxnLst/>
            <a:rect l="0" t="0" r="0" b="0"/>
            <a:pathLst>
              <a:path w="664368" h="664368">
                <a:moveTo>
                  <a:pt x="21432" y="664368"/>
                </a:moveTo>
                <a:lnTo>
                  <a:pt x="507209" y="664368"/>
                </a:lnTo>
                <a:moveTo>
                  <a:pt x="158592" y="232883"/>
                </a:moveTo>
                <a:cubicBezTo>
                  <a:pt x="195740" y="270030"/>
                  <a:pt x="247175" y="292890"/>
                  <a:pt x="304323" y="292890"/>
                </a:cubicBezTo>
                <a:moveTo>
                  <a:pt x="347186" y="370046"/>
                </a:moveTo>
                <a:cubicBezTo>
                  <a:pt x="324326" y="392906"/>
                  <a:pt x="295751" y="410051"/>
                  <a:pt x="258604" y="410051"/>
                </a:cubicBezTo>
                <a:cubicBezTo>
                  <a:pt x="192881" y="410051"/>
                  <a:pt x="141446" y="358616"/>
                  <a:pt x="141446" y="292893"/>
                </a:cubicBezTo>
                <a:cubicBezTo>
                  <a:pt x="141446" y="215740"/>
                  <a:pt x="218599" y="155733"/>
                  <a:pt x="298608" y="181450"/>
                </a:cubicBezTo>
                <a:moveTo>
                  <a:pt x="67152" y="575789"/>
                </a:moveTo>
                <a:cubicBezTo>
                  <a:pt x="104299" y="507209"/>
                  <a:pt x="178594" y="458628"/>
                  <a:pt x="261462" y="458628"/>
                </a:cubicBezTo>
                <a:cubicBezTo>
                  <a:pt x="344328" y="458628"/>
                  <a:pt x="415766" y="507209"/>
                  <a:pt x="452913" y="575789"/>
                </a:cubicBezTo>
                <a:moveTo>
                  <a:pt x="394692" y="129142"/>
                </a:moveTo>
                <a:cubicBezTo>
                  <a:pt x="438074" y="175418"/>
                  <a:pt x="498813" y="201448"/>
                  <a:pt x="568228" y="201448"/>
                </a:cubicBezTo>
                <a:cubicBezTo>
                  <a:pt x="602935" y="201448"/>
                  <a:pt x="634747" y="195663"/>
                  <a:pt x="663671" y="181202"/>
                </a:cubicBezTo>
                <a:moveTo>
                  <a:pt x="610076" y="84295"/>
                </a:moveTo>
                <a:cubicBezTo>
                  <a:pt x="644366" y="110012"/>
                  <a:pt x="664368" y="150017"/>
                  <a:pt x="664368" y="195737"/>
                </a:cubicBezTo>
                <a:cubicBezTo>
                  <a:pt x="664368" y="275747"/>
                  <a:pt x="601503" y="338613"/>
                  <a:pt x="521493" y="338613"/>
                </a:cubicBezTo>
                <a:cubicBezTo>
                  <a:pt x="441483" y="338613"/>
                  <a:pt x="378618" y="275747"/>
                  <a:pt x="378618" y="195737"/>
                </a:cubicBezTo>
                <a:cubicBezTo>
                  <a:pt x="378618" y="124425"/>
                  <a:pt x="428559" y="66732"/>
                  <a:pt x="496067" y="55032"/>
                </a:cubicBezTo>
                <a:moveTo>
                  <a:pt x="0" y="0"/>
                </a:moveTo>
                <a:moveTo>
                  <a:pt x="487203" y="110010"/>
                </a:moveTo>
                <a:lnTo>
                  <a:pt x="524351" y="55717"/>
                </a:lnTo>
                <a:lnTo>
                  <a:pt x="472916" y="21427"/>
                </a:lnTo>
              </a:path>
            </a:pathLst>
          </a:custGeom>
          <a:noFill/>
          <a:ln w="14287">
            <a:solidFill>
              <a:srgbClr val="969696"/>
            </a:solidFill>
          </a:ln>
        </p:spPr>
        <p:txBody>
          <a:bodyPr rtlCol="0" anchor="ctr"/>
          <a:lstStyle/>
          <a:p>
            <a:pPr algn="ctr"/>
            <a:endParaRPr>
              <a:latin typeface="Arial" pitchFamily="34" charset="0"/>
              <a:cs typeface="Arial" pitchFamily="34" charset="0"/>
            </a:endParaRPr>
          </a:p>
        </p:txBody>
      </p:sp>
      <p:sp>
        <p:nvSpPr>
          <p:cNvPr id="49" name="Rounded Rectangle 48"/>
          <p:cNvSpPr/>
          <p:nvPr/>
        </p:nvSpPr>
        <p:spPr>
          <a:xfrm>
            <a:off x="2680022" y="3357051"/>
            <a:ext cx="438150" cy="440347"/>
          </a:xfrm>
          <a:custGeom>
            <a:avLst/>
            <a:gdLst/>
            <a:ahLst/>
            <a:cxnLst/>
            <a:rect l="0" t="0" r="0" b="0"/>
            <a:pathLst>
              <a:path w="438150" h="440347">
                <a:moveTo>
                  <a:pt x="335546" y="100076"/>
                </a:moveTo>
                <a:lnTo>
                  <a:pt x="238125" y="201156"/>
                </a:lnTo>
                <a:lnTo>
                  <a:pt x="247650" y="135547"/>
                </a:lnTo>
                <a:lnTo>
                  <a:pt x="238125" y="106972"/>
                </a:lnTo>
                <a:lnTo>
                  <a:pt x="266700" y="78397"/>
                </a:lnTo>
                <a:lnTo>
                  <a:pt x="238125" y="34830"/>
                </a:lnTo>
                <a:lnTo>
                  <a:pt x="254031" y="19000"/>
                </a:lnTo>
                <a:cubicBezTo>
                  <a:pt x="267155" y="5967"/>
                  <a:pt x="285722" y="0"/>
                  <a:pt x="303982" y="2946"/>
                </a:cubicBezTo>
                <a:cubicBezTo>
                  <a:pt x="322241" y="5893"/>
                  <a:pt x="337989" y="17397"/>
                  <a:pt x="346348" y="33897"/>
                </a:cubicBezTo>
                <a:cubicBezTo>
                  <a:pt x="357427" y="55973"/>
                  <a:pt x="353070" y="82669"/>
                  <a:pt x="335546" y="100076"/>
                </a:cubicBezTo>
                <a:close/>
                <a:moveTo>
                  <a:pt x="91801" y="33897"/>
                </a:moveTo>
                <a:cubicBezTo>
                  <a:pt x="100160" y="17397"/>
                  <a:pt x="115908" y="5893"/>
                  <a:pt x="134167" y="2946"/>
                </a:cubicBezTo>
                <a:cubicBezTo>
                  <a:pt x="152427" y="0"/>
                  <a:pt x="170994" y="5967"/>
                  <a:pt x="184118" y="19000"/>
                </a:cubicBezTo>
                <a:lnTo>
                  <a:pt x="200024" y="34830"/>
                </a:lnTo>
                <a:lnTo>
                  <a:pt x="219074" y="78397"/>
                </a:lnTo>
                <a:lnTo>
                  <a:pt x="190499" y="106972"/>
                </a:lnTo>
                <a:lnTo>
                  <a:pt x="209549" y="145072"/>
                </a:lnTo>
                <a:lnTo>
                  <a:pt x="200024" y="201156"/>
                </a:lnTo>
                <a:lnTo>
                  <a:pt x="102603" y="100076"/>
                </a:lnTo>
                <a:cubicBezTo>
                  <a:pt x="85079" y="82669"/>
                  <a:pt x="80722" y="55973"/>
                  <a:pt x="91801" y="33897"/>
                </a:cubicBezTo>
                <a:close/>
                <a:moveTo>
                  <a:pt x="95250" y="211747"/>
                </a:moveTo>
                <a:cubicBezTo>
                  <a:pt x="126813" y="211747"/>
                  <a:pt x="152400" y="237334"/>
                  <a:pt x="152400" y="268897"/>
                </a:cubicBezTo>
                <a:cubicBezTo>
                  <a:pt x="152400" y="300461"/>
                  <a:pt x="126813" y="326047"/>
                  <a:pt x="95250" y="326047"/>
                </a:cubicBezTo>
                <a:cubicBezTo>
                  <a:pt x="63686" y="326047"/>
                  <a:pt x="38100" y="300461"/>
                  <a:pt x="38100" y="268897"/>
                </a:cubicBezTo>
                <a:cubicBezTo>
                  <a:pt x="38100" y="237334"/>
                  <a:pt x="63686" y="211747"/>
                  <a:pt x="95250" y="211747"/>
                </a:cubicBezTo>
                <a:close/>
                <a:moveTo>
                  <a:pt x="46005" y="239884"/>
                </a:moveTo>
                <a:cubicBezTo>
                  <a:pt x="73440" y="268304"/>
                  <a:pt x="115601" y="276777"/>
                  <a:pt x="151885" y="261163"/>
                </a:cubicBezTo>
                <a:moveTo>
                  <a:pt x="273519" y="328791"/>
                </a:moveTo>
                <a:cubicBezTo>
                  <a:pt x="281129" y="316301"/>
                  <a:pt x="284923" y="301860"/>
                  <a:pt x="284435" y="287243"/>
                </a:cubicBezTo>
                <a:lnTo>
                  <a:pt x="284435" y="270250"/>
                </a:lnTo>
                <a:cubicBezTo>
                  <a:pt x="284435" y="237961"/>
                  <a:pt x="310611" y="211786"/>
                  <a:pt x="342900" y="211786"/>
                </a:cubicBezTo>
                <a:cubicBezTo>
                  <a:pt x="375188" y="211786"/>
                  <a:pt x="401364" y="237961"/>
                  <a:pt x="401364" y="270250"/>
                </a:cubicBezTo>
                <a:lnTo>
                  <a:pt x="401364" y="287243"/>
                </a:lnTo>
                <a:cubicBezTo>
                  <a:pt x="400876" y="301860"/>
                  <a:pt x="404670" y="316301"/>
                  <a:pt x="412280" y="328791"/>
                </a:cubicBezTo>
                <a:moveTo>
                  <a:pt x="401364" y="279908"/>
                </a:moveTo>
                <a:cubicBezTo>
                  <a:pt x="378912" y="279872"/>
                  <a:pt x="357580" y="270092"/>
                  <a:pt x="342900" y="253105"/>
                </a:cubicBezTo>
                <a:cubicBezTo>
                  <a:pt x="328219" y="270092"/>
                  <a:pt x="306887" y="279872"/>
                  <a:pt x="284435" y="279908"/>
                </a:cubicBezTo>
                <a:moveTo>
                  <a:pt x="291579" y="279565"/>
                </a:moveTo>
                <a:cubicBezTo>
                  <a:pt x="294221" y="305932"/>
                  <a:pt x="316410" y="326008"/>
                  <a:pt x="342909" y="326008"/>
                </a:cubicBezTo>
                <a:cubicBezTo>
                  <a:pt x="369408" y="326008"/>
                  <a:pt x="391597" y="305932"/>
                  <a:pt x="394239" y="279565"/>
                </a:cubicBezTo>
                <a:moveTo>
                  <a:pt x="190500" y="440347"/>
                </a:moveTo>
                <a:lnTo>
                  <a:pt x="0" y="440347"/>
                </a:lnTo>
                <a:cubicBezTo>
                  <a:pt x="0" y="387742"/>
                  <a:pt x="42644" y="345097"/>
                  <a:pt x="95250" y="345097"/>
                </a:cubicBezTo>
                <a:cubicBezTo>
                  <a:pt x="147855" y="345097"/>
                  <a:pt x="190500" y="387742"/>
                  <a:pt x="190500" y="440347"/>
                </a:cubicBezTo>
                <a:close/>
                <a:moveTo>
                  <a:pt x="438150" y="440347"/>
                </a:moveTo>
                <a:lnTo>
                  <a:pt x="247650" y="440347"/>
                </a:lnTo>
                <a:cubicBezTo>
                  <a:pt x="247650" y="387742"/>
                  <a:pt x="290294" y="345097"/>
                  <a:pt x="342900" y="345097"/>
                </a:cubicBezTo>
                <a:cubicBezTo>
                  <a:pt x="395505" y="345097"/>
                  <a:pt x="438150" y="387742"/>
                  <a:pt x="438150" y="440347"/>
                </a:cubicBezTo>
                <a:close/>
              </a:path>
            </a:pathLst>
          </a:custGeom>
          <a:noFill/>
          <a:ln w="14287">
            <a:solidFill>
              <a:srgbClr val="7F64EA"/>
            </a:solidFill>
          </a:ln>
        </p:spPr>
        <p:txBody>
          <a:bodyPr rtlCol="0" anchor="ctr"/>
          <a:lstStyle/>
          <a:p>
            <a:pPr algn="ctr"/>
            <a:endParaRPr>
              <a:latin typeface="Arial" pitchFamily="34" charset="0"/>
              <a:cs typeface="Arial" pitchFamily="34" charset="0"/>
            </a:endParaRPr>
          </a:p>
        </p:txBody>
      </p:sp>
      <p:sp>
        <p:nvSpPr>
          <p:cNvPr id="50" name="Rounded Rectangle 49"/>
          <p:cNvSpPr/>
          <p:nvPr/>
        </p:nvSpPr>
        <p:spPr>
          <a:xfrm>
            <a:off x="5899475" y="3328159"/>
            <a:ext cx="400050" cy="468839"/>
          </a:xfrm>
          <a:custGeom>
            <a:avLst/>
            <a:gdLst/>
            <a:ahLst/>
            <a:cxnLst/>
            <a:rect l="0" t="0" r="0" b="0"/>
            <a:pathLst>
              <a:path w="400050" h="468839">
                <a:moveTo>
                  <a:pt x="38100" y="364159"/>
                </a:moveTo>
                <a:lnTo>
                  <a:pt x="38100" y="125939"/>
                </a:lnTo>
                <a:cubicBezTo>
                  <a:pt x="38100" y="0"/>
                  <a:pt x="361950" y="0"/>
                  <a:pt x="361950" y="125939"/>
                </a:cubicBezTo>
                <a:lnTo>
                  <a:pt x="361950" y="364159"/>
                </a:lnTo>
                <a:moveTo>
                  <a:pt x="0" y="468839"/>
                </a:moveTo>
                <a:cubicBezTo>
                  <a:pt x="28" y="454418"/>
                  <a:pt x="6590" y="440787"/>
                  <a:pt x="17844" y="431769"/>
                </a:cubicBezTo>
                <a:cubicBezTo>
                  <a:pt x="29097" y="422751"/>
                  <a:pt x="43831" y="419318"/>
                  <a:pt x="57912" y="422433"/>
                </a:cubicBezTo>
                <a:cubicBezTo>
                  <a:pt x="60175" y="403717"/>
                  <a:pt x="70310" y="386853"/>
                  <a:pt x="85775" y="376069"/>
                </a:cubicBezTo>
                <a:cubicBezTo>
                  <a:pt x="101239" y="365285"/>
                  <a:pt x="120567" y="361605"/>
                  <a:pt x="138912" y="365950"/>
                </a:cubicBezTo>
                <a:cubicBezTo>
                  <a:pt x="149493" y="341668"/>
                  <a:pt x="173461" y="325968"/>
                  <a:pt x="199948" y="325968"/>
                </a:cubicBezTo>
                <a:cubicBezTo>
                  <a:pt x="226436" y="325968"/>
                  <a:pt x="250403" y="341668"/>
                  <a:pt x="260985" y="365950"/>
                </a:cubicBezTo>
                <a:cubicBezTo>
                  <a:pt x="279342" y="361573"/>
                  <a:pt x="298694" y="365239"/>
                  <a:pt x="314178" y="376027"/>
                </a:cubicBezTo>
                <a:cubicBezTo>
                  <a:pt x="329662" y="386814"/>
                  <a:pt x="339806" y="403697"/>
                  <a:pt x="342061" y="422433"/>
                </a:cubicBezTo>
                <a:cubicBezTo>
                  <a:pt x="356153" y="419292"/>
                  <a:pt x="370909" y="422712"/>
                  <a:pt x="382182" y="431733"/>
                </a:cubicBezTo>
                <a:cubicBezTo>
                  <a:pt x="393454" y="440754"/>
                  <a:pt x="400026" y="454401"/>
                  <a:pt x="400050" y="468839"/>
                </a:cubicBezTo>
                <a:moveTo>
                  <a:pt x="209550" y="240334"/>
                </a:moveTo>
                <a:lnTo>
                  <a:pt x="209550" y="126034"/>
                </a:lnTo>
                <a:moveTo>
                  <a:pt x="228600" y="240334"/>
                </a:moveTo>
                <a:lnTo>
                  <a:pt x="190500" y="240334"/>
                </a:lnTo>
                <a:moveTo>
                  <a:pt x="190500" y="126034"/>
                </a:moveTo>
                <a:lnTo>
                  <a:pt x="228600" y="126034"/>
                </a:lnTo>
                <a:moveTo>
                  <a:pt x="295275" y="126034"/>
                </a:moveTo>
                <a:lnTo>
                  <a:pt x="266700" y="126034"/>
                </a:lnTo>
                <a:lnTo>
                  <a:pt x="266700" y="183184"/>
                </a:lnTo>
                <a:lnTo>
                  <a:pt x="295275" y="183184"/>
                </a:lnTo>
                <a:cubicBezTo>
                  <a:pt x="311056" y="183184"/>
                  <a:pt x="323850" y="170391"/>
                  <a:pt x="323850" y="154609"/>
                </a:cubicBezTo>
                <a:cubicBezTo>
                  <a:pt x="323850" y="138828"/>
                  <a:pt x="311056" y="126034"/>
                  <a:pt x="295275" y="126034"/>
                </a:cubicBezTo>
                <a:close/>
                <a:moveTo>
                  <a:pt x="266700" y="240334"/>
                </a:moveTo>
                <a:lnTo>
                  <a:pt x="266700" y="183184"/>
                </a:lnTo>
                <a:moveTo>
                  <a:pt x="123825" y="126034"/>
                </a:moveTo>
                <a:lnTo>
                  <a:pt x="95250" y="126034"/>
                </a:lnTo>
                <a:lnTo>
                  <a:pt x="95250" y="183184"/>
                </a:lnTo>
                <a:lnTo>
                  <a:pt x="123825" y="183184"/>
                </a:lnTo>
                <a:cubicBezTo>
                  <a:pt x="139606" y="183184"/>
                  <a:pt x="152400" y="170391"/>
                  <a:pt x="152400" y="154609"/>
                </a:cubicBezTo>
                <a:cubicBezTo>
                  <a:pt x="152400" y="138828"/>
                  <a:pt x="139606" y="126034"/>
                  <a:pt x="123825" y="126034"/>
                </a:cubicBezTo>
                <a:close/>
                <a:moveTo>
                  <a:pt x="95250" y="240334"/>
                </a:moveTo>
                <a:lnTo>
                  <a:pt x="95250" y="183184"/>
                </a:lnTo>
                <a:moveTo>
                  <a:pt x="152400" y="240334"/>
                </a:moveTo>
                <a:lnTo>
                  <a:pt x="95250" y="183184"/>
                </a:lnTo>
              </a:path>
            </a:pathLst>
          </a:custGeom>
          <a:noFill/>
          <a:ln w="14287">
            <a:solidFill>
              <a:srgbClr val="E55753"/>
            </a:solidFill>
          </a:ln>
        </p:spPr>
        <p:txBody>
          <a:bodyPr rtlCol="0" anchor="ctr"/>
          <a:lstStyle/>
          <a:p>
            <a:pPr algn="ctr"/>
            <a:endParaRPr>
              <a:latin typeface="Arial" pitchFamily="34" charset="0"/>
              <a:cs typeface="Arial" pitchFamily="34" charset="0"/>
            </a:endParaRPr>
          </a:p>
        </p:txBody>
      </p:sp>
      <p:sp>
        <p:nvSpPr>
          <p:cNvPr id="51" name="Rounded Rectangle 50"/>
          <p:cNvSpPr/>
          <p:nvPr/>
        </p:nvSpPr>
        <p:spPr>
          <a:xfrm>
            <a:off x="4774906" y="1837369"/>
            <a:ext cx="437769" cy="438150"/>
          </a:xfrm>
          <a:custGeom>
            <a:avLst/>
            <a:gdLst/>
            <a:ahLst/>
            <a:cxnLst/>
            <a:rect l="0" t="0" r="0" b="0"/>
            <a:pathLst>
              <a:path w="437769" h="438150">
                <a:moveTo>
                  <a:pt x="161925" y="381000"/>
                </a:moveTo>
                <a:lnTo>
                  <a:pt x="161925" y="381000"/>
                </a:lnTo>
                <a:cubicBezTo>
                  <a:pt x="118789" y="363018"/>
                  <a:pt x="89451" y="322283"/>
                  <a:pt x="86067" y="275672"/>
                </a:cubicBezTo>
                <a:cubicBezTo>
                  <a:pt x="57298" y="259263"/>
                  <a:pt x="42422" y="226149"/>
                  <a:pt x="49263" y="193744"/>
                </a:cubicBezTo>
                <a:cubicBezTo>
                  <a:pt x="56103" y="161338"/>
                  <a:pt x="83093" y="137061"/>
                  <a:pt x="116040" y="133680"/>
                </a:cubicBezTo>
                <a:cubicBezTo>
                  <a:pt x="148987" y="130298"/>
                  <a:pt x="180345" y="148586"/>
                  <a:pt x="193626" y="178927"/>
                </a:cubicBezTo>
                <a:cubicBezTo>
                  <a:pt x="206906" y="209267"/>
                  <a:pt x="199067" y="244712"/>
                  <a:pt x="174231" y="266623"/>
                </a:cubicBezTo>
                <a:lnTo>
                  <a:pt x="323430" y="266623"/>
                </a:lnTo>
                <a:cubicBezTo>
                  <a:pt x="326102" y="266614"/>
                  <a:pt x="328654" y="267726"/>
                  <a:pt x="330465" y="269690"/>
                </a:cubicBezTo>
                <a:cubicBezTo>
                  <a:pt x="332276" y="271653"/>
                  <a:pt x="333180" y="274287"/>
                  <a:pt x="332955" y="276948"/>
                </a:cubicBezTo>
                <a:cubicBezTo>
                  <a:pt x="329711" y="315746"/>
                  <a:pt x="308409" y="350760"/>
                  <a:pt x="275444" y="371475"/>
                </a:cubicBezTo>
                <a:moveTo>
                  <a:pt x="219075" y="323850"/>
                </a:moveTo>
                <a:cubicBezTo>
                  <a:pt x="250638" y="323850"/>
                  <a:pt x="276225" y="349437"/>
                  <a:pt x="276225" y="381000"/>
                </a:cubicBezTo>
                <a:cubicBezTo>
                  <a:pt x="276225" y="412563"/>
                  <a:pt x="250638" y="438150"/>
                  <a:pt x="219075" y="438150"/>
                </a:cubicBezTo>
                <a:cubicBezTo>
                  <a:pt x="187511" y="438150"/>
                  <a:pt x="161925" y="412563"/>
                  <a:pt x="161925" y="381000"/>
                </a:cubicBezTo>
                <a:cubicBezTo>
                  <a:pt x="161925" y="349437"/>
                  <a:pt x="187511" y="323850"/>
                  <a:pt x="219075" y="323850"/>
                </a:cubicBezTo>
                <a:close/>
                <a:moveTo>
                  <a:pt x="0" y="200025"/>
                </a:moveTo>
                <a:lnTo>
                  <a:pt x="48215" y="200025"/>
                </a:lnTo>
                <a:moveTo>
                  <a:pt x="437769" y="0"/>
                </a:moveTo>
                <a:lnTo>
                  <a:pt x="247650" y="266700"/>
                </a:lnTo>
                <a:moveTo>
                  <a:pt x="109537" y="185737"/>
                </a:moveTo>
                <a:cubicBezTo>
                  <a:pt x="109537" y="183107"/>
                  <a:pt x="107405" y="180975"/>
                  <a:pt x="104775" y="180975"/>
                </a:cubicBezTo>
                <a:moveTo>
                  <a:pt x="104775" y="180975"/>
                </a:moveTo>
                <a:cubicBezTo>
                  <a:pt x="102144" y="180975"/>
                  <a:pt x="100012" y="183107"/>
                  <a:pt x="100012" y="185737"/>
                </a:cubicBezTo>
                <a:moveTo>
                  <a:pt x="100012" y="185737"/>
                </a:moveTo>
                <a:cubicBezTo>
                  <a:pt x="100012" y="188367"/>
                  <a:pt x="102144" y="190500"/>
                  <a:pt x="104775" y="190500"/>
                </a:cubicBezTo>
                <a:moveTo>
                  <a:pt x="104775" y="190500"/>
                </a:moveTo>
                <a:cubicBezTo>
                  <a:pt x="107405" y="190500"/>
                  <a:pt x="109537" y="188367"/>
                  <a:pt x="109537" y="185737"/>
                </a:cubicBezTo>
              </a:path>
            </a:pathLst>
          </a:custGeom>
          <a:noFill/>
          <a:ln w="14287">
            <a:solidFill>
              <a:srgbClr val="3CC583"/>
            </a:solidFill>
          </a:ln>
        </p:spPr>
        <p:txBody>
          <a:bodyPr rtlCol="0" anchor="ctr"/>
          <a:lstStyle/>
          <a:p>
            <a:pPr algn="ctr"/>
            <a:endParaRPr>
              <a:latin typeface="Arial" pitchFamily="34" charset="0"/>
              <a:cs typeface="Arial" pitchFamily="34" charset="0"/>
            </a:endParaRPr>
          </a:p>
        </p:txBody>
      </p:sp>
      <p:sp>
        <p:nvSpPr>
          <p:cNvPr id="52" name="Rounded Rectangle 51"/>
          <p:cNvSpPr/>
          <p:nvPr/>
        </p:nvSpPr>
        <p:spPr>
          <a:xfrm>
            <a:off x="3785734" y="1837369"/>
            <a:ext cx="438149" cy="438150"/>
          </a:xfrm>
          <a:custGeom>
            <a:avLst/>
            <a:gdLst/>
            <a:ahLst/>
            <a:cxnLst/>
            <a:rect l="0" t="0" r="0" b="0"/>
            <a:pathLst>
              <a:path w="438149" h="438150">
                <a:moveTo>
                  <a:pt x="133350" y="85725"/>
                </a:moveTo>
                <a:cubicBezTo>
                  <a:pt x="133350" y="38380"/>
                  <a:pt x="171730" y="0"/>
                  <a:pt x="219075" y="0"/>
                </a:cubicBezTo>
                <a:cubicBezTo>
                  <a:pt x="266419" y="0"/>
                  <a:pt x="304800" y="38380"/>
                  <a:pt x="304800" y="85725"/>
                </a:cubicBezTo>
                <a:cubicBezTo>
                  <a:pt x="304800" y="133069"/>
                  <a:pt x="266419" y="171450"/>
                  <a:pt x="219075" y="171450"/>
                </a:cubicBezTo>
                <a:cubicBezTo>
                  <a:pt x="171730" y="171450"/>
                  <a:pt x="133350" y="133069"/>
                  <a:pt x="133350" y="85725"/>
                </a:cubicBezTo>
                <a:moveTo>
                  <a:pt x="219075" y="47625"/>
                </a:moveTo>
                <a:lnTo>
                  <a:pt x="219075" y="123825"/>
                </a:lnTo>
                <a:moveTo>
                  <a:pt x="180975" y="85725"/>
                </a:moveTo>
                <a:lnTo>
                  <a:pt x="257175" y="85725"/>
                </a:lnTo>
                <a:moveTo>
                  <a:pt x="38100" y="228600"/>
                </a:moveTo>
                <a:cubicBezTo>
                  <a:pt x="38100" y="197036"/>
                  <a:pt x="63686" y="171450"/>
                  <a:pt x="95250" y="171450"/>
                </a:cubicBezTo>
                <a:cubicBezTo>
                  <a:pt x="126813" y="171450"/>
                  <a:pt x="152400" y="197036"/>
                  <a:pt x="152400" y="228600"/>
                </a:cubicBezTo>
                <a:cubicBezTo>
                  <a:pt x="152400" y="260163"/>
                  <a:pt x="126813" y="285750"/>
                  <a:pt x="95250" y="285750"/>
                </a:cubicBezTo>
                <a:cubicBezTo>
                  <a:pt x="63686" y="285750"/>
                  <a:pt x="38100" y="260163"/>
                  <a:pt x="38100" y="228600"/>
                </a:cubicBezTo>
                <a:moveTo>
                  <a:pt x="45910" y="200025"/>
                </a:moveTo>
                <a:cubicBezTo>
                  <a:pt x="63914" y="218392"/>
                  <a:pt x="88580" y="228699"/>
                  <a:pt x="114300" y="228600"/>
                </a:cubicBezTo>
                <a:cubicBezTo>
                  <a:pt x="127402" y="228644"/>
                  <a:pt x="140372" y="225985"/>
                  <a:pt x="152400" y="220789"/>
                </a:cubicBezTo>
                <a:moveTo>
                  <a:pt x="273558" y="288417"/>
                </a:moveTo>
                <a:cubicBezTo>
                  <a:pt x="281143" y="275926"/>
                  <a:pt x="284916" y="261492"/>
                  <a:pt x="284416" y="246887"/>
                </a:cubicBezTo>
                <a:lnTo>
                  <a:pt x="284416" y="229933"/>
                </a:lnTo>
                <a:cubicBezTo>
                  <a:pt x="284425" y="197640"/>
                  <a:pt x="310606" y="171466"/>
                  <a:pt x="342900" y="171466"/>
                </a:cubicBezTo>
                <a:cubicBezTo>
                  <a:pt x="375193" y="171466"/>
                  <a:pt x="401374" y="197640"/>
                  <a:pt x="401383" y="229933"/>
                </a:cubicBezTo>
                <a:lnTo>
                  <a:pt x="401383" y="246887"/>
                </a:lnTo>
                <a:cubicBezTo>
                  <a:pt x="400883" y="261492"/>
                  <a:pt x="404656" y="275926"/>
                  <a:pt x="412241" y="288417"/>
                </a:cubicBezTo>
                <a:moveTo>
                  <a:pt x="401383" y="239648"/>
                </a:moveTo>
                <a:cubicBezTo>
                  <a:pt x="378912" y="239616"/>
                  <a:pt x="357566" y="229812"/>
                  <a:pt x="342900" y="212788"/>
                </a:cubicBezTo>
                <a:cubicBezTo>
                  <a:pt x="328233" y="229812"/>
                  <a:pt x="306887" y="239616"/>
                  <a:pt x="284416" y="239648"/>
                </a:cubicBezTo>
                <a:moveTo>
                  <a:pt x="291655" y="239268"/>
                </a:moveTo>
                <a:cubicBezTo>
                  <a:pt x="293950" y="265861"/>
                  <a:pt x="316207" y="286280"/>
                  <a:pt x="342900" y="286280"/>
                </a:cubicBezTo>
                <a:cubicBezTo>
                  <a:pt x="369592" y="286280"/>
                  <a:pt x="391849" y="265861"/>
                  <a:pt x="394144" y="239268"/>
                </a:cubicBezTo>
                <a:moveTo>
                  <a:pt x="0" y="400050"/>
                </a:moveTo>
                <a:cubicBezTo>
                  <a:pt x="0" y="347444"/>
                  <a:pt x="42644" y="304800"/>
                  <a:pt x="95250" y="304800"/>
                </a:cubicBezTo>
                <a:cubicBezTo>
                  <a:pt x="110135" y="304686"/>
                  <a:pt x="124854" y="307943"/>
                  <a:pt x="138302" y="314325"/>
                </a:cubicBezTo>
                <a:moveTo>
                  <a:pt x="303847" y="313181"/>
                </a:moveTo>
                <a:cubicBezTo>
                  <a:pt x="333319" y="299933"/>
                  <a:pt x="367498" y="302530"/>
                  <a:pt x="394630" y="320079"/>
                </a:cubicBezTo>
                <a:cubicBezTo>
                  <a:pt x="421762" y="337629"/>
                  <a:pt x="438147" y="367737"/>
                  <a:pt x="438149" y="400050"/>
                </a:cubicBezTo>
                <a:moveTo>
                  <a:pt x="176212" y="328612"/>
                </a:moveTo>
                <a:cubicBezTo>
                  <a:pt x="176212" y="304940"/>
                  <a:pt x="195402" y="285750"/>
                  <a:pt x="219075" y="285750"/>
                </a:cubicBezTo>
                <a:cubicBezTo>
                  <a:pt x="242747" y="285750"/>
                  <a:pt x="261937" y="304940"/>
                  <a:pt x="261937" y="328612"/>
                </a:cubicBezTo>
                <a:cubicBezTo>
                  <a:pt x="261937" y="352284"/>
                  <a:pt x="242747" y="371475"/>
                  <a:pt x="219075" y="371475"/>
                </a:cubicBezTo>
                <a:cubicBezTo>
                  <a:pt x="195402" y="371475"/>
                  <a:pt x="176212" y="352284"/>
                  <a:pt x="176212" y="328612"/>
                </a:cubicBezTo>
                <a:moveTo>
                  <a:pt x="141731" y="438150"/>
                </a:moveTo>
                <a:cubicBezTo>
                  <a:pt x="156214" y="409001"/>
                  <a:pt x="185955" y="390568"/>
                  <a:pt x="218503" y="390568"/>
                </a:cubicBezTo>
                <a:cubicBezTo>
                  <a:pt x="251051" y="390568"/>
                  <a:pt x="280792" y="409001"/>
                  <a:pt x="295275" y="438150"/>
                </a:cubicBezTo>
              </a:path>
            </a:pathLst>
          </a:custGeom>
          <a:noFill/>
          <a:ln w="14287">
            <a:solidFill>
              <a:srgbClr val="7F64EA"/>
            </a:solidFill>
          </a:ln>
        </p:spPr>
        <p:txBody>
          <a:bodyPr rtlCol="0" anchor="ctr"/>
          <a:lstStyle/>
          <a:p>
            <a:pPr algn="ctr"/>
            <a:endParaRPr>
              <a:latin typeface="Arial" pitchFamily="34" charset="0"/>
              <a:cs typeface="Arial" pitchFamily="34" charset="0"/>
            </a:endParaRPr>
          </a:p>
        </p:txBody>
      </p:sp>
      <p:sp>
        <p:nvSpPr>
          <p:cNvPr id="53" name="Rounded Rectangle 52"/>
          <p:cNvSpPr/>
          <p:nvPr/>
        </p:nvSpPr>
        <p:spPr>
          <a:xfrm>
            <a:off x="2977102" y="4309349"/>
            <a:ext cx="446683" cy="429979"/>
          </a:xfrm>
          <a:custGeom>
            <a:avLst/>
            <a:gdLst/>
            <a:ahLst/>
            <a:cxnLst/>
            <a:rect l="0" t="0" r="0" b="0"/>
            <a:pathLst>
              <a:path w="446683" h="429979">
                <a:moveTo>
                  <a:pt x="160933" y="276225"/>
                </a:moveTo>
                <a:cubicBezTo>
                  <a:pt x="160933" y="197317"/>
                  <a:pt x="224901" y="133350"/>
                  <a:pt x="303808" y="133350"/>
                </a:cubicBezTo>
                <a:cubicBezTo>
                  <a:pt x="382716" y="133350"/>
                  <a:pt x="446683" y="197317"/>
                  <a:pt x="446683" y="276225"/>
                </a:cubicBezTo>
                <a:cubicBezTo>
                  <a:pt x="446683" y="355132"/>
                  <a:pt x="382716" y="419100"/>
                  <a:pt x="303808" y="419100"/>
                </a:cubicBezTo>
                <a:cubicBezTo>
                  <a:pt x="224901" y="419100"/>
                  <a:pt x="160933" y="355132"/>
                  <a:pt x="160933" y="276225"/>
                </a:cubicBezTo>
                <a:close/>
                <a:moveTo>
                  <a:pt x="199033" y="276225"/>
                </a:moveTo>
                <a:cubicBezTo>
                  <a:pt x="199033" y="334090"/>
                  <a:pt x="245943" y="381000"/>
                  <a:pt x="303808" y="381000"/>
                </a:cubicBezTo>
                <a:cubicBezTo>
                  <a:pt x="361674" y="381000"/>
                  <a:pt x="408583" y="334090"/>
                  <a:pt x="408583" y="276225"/>
                </a:cubicBezTo>
                <a:cubicBezTo>
                  <a:pt x="408583" y="218359"/>
                  <a:pt x="361674" y="171450"/>
                  <a:pt x="303808" y="171450"/>
                </a:cubicBezTo>
                <a:cubicBezTo>
                  <a:pt x="245943" y="171450"/>
                  <a:pt x="199033" y="218359"/>
                  <a:pt x="199033" y="276225"/>
                </a:cubicBezTo>
                <a:close/>
                <a:moveTo>
                  <a:pt x="189508" y="413956"/>
                </a:moveTo>
                <a:cubicBezTo>
                  <a:pt x="131363" y="429979"/>
                  <a:pt x="69420" y="407764"/>
                  <a:pt x="34710" y="358441"/>
                </a:cubicBezTo>
                <a:cubicBezTo>
                  <a:pt x="0" y="309118"/>
                  <a:pt x="0" y="243312"/>
                  <a:pt x="34710" y="193989"/>
                </a:cubicBezTo>
                <a:cubicBezTo>
                  <a:pt x="69420" y="144666"/>
                  <a:pt x="131363" y="122451"/>
                  <a:pt x="189508" y="138474"/>
                </a:cubicBezTo>
                <a:moveTo>
                  <a:pt x="351433" y="38100"/>
                </a:moveTo>
                <a:lnTo>
                  <a:pt x="427633" y="38100"/>
                </a:lnTo>
                <a:moveTo>
                  <a:pt x="389533" y="76200"/>
                </a:moveTo>
                <a:lnTo>
                  <a:pt x="389533" y="0"/>
                </a:lnTo>
                <a:moveTo>
                  <a:pt x="189508" y="76200"/>
                </a:moveTo>
                <a:lnTo>
                  <a:pt x="246658" y="76200"/>
                </a:lnTo>
                <a:moveTo>
                  <a:pt x="218083" y="104775"/>
                </a:moveTo>
                <a:lnTo>
                  <a:pt x="218083" y="47625"/>
                </a:lnTo>
              </a:path>
            </a:pathLst>
          </a:custGeom>
          <a:noFill/>
          <a:ln w="14287">
            <a:solidFill>
              <a:srgbClr val="1EABDA"/>
            </a:solidFill>
          </a:ln>
        </p:spPr>
        <p:txBody>
          <a:bodyPr rtlCol="0" anchor="ctr"/>
          <a:lstStyle/>
          <a:p>
            <a:pPr algn="ctr"/>
            <a:endParaRPr>
              <a:latin typeface="Arial" pitchFamily="34" charset="0"/>
              <a:cs typeface="Arial" pitchFamily="34" charset="0"/>
            </a:endParaRPr>
          </a:p>
        </p:txBody>
      </p:sp>
      <p:sp>
        <p:nvSpPr>
          <p:cNvPr id="54" name="Rounded Rectangle 53"/>
          <p:cNvSpPr/>
          <p:nvPr/>
        </p:nvSpPr>
        <p:spPr>
          <a:xfrm>
            <a:off x="5612911" y="4300874"/>
            <a:ext cx="361950" cy="434851"/>
          </a:xfrm>
          <a:custGeom>
            <a:avLst/>
            <a:gdLst/>
            <a:ahLst/>
            <a:cxnLst/>
            <a:rect l="0" t="0" r="0" b="0"/>
            <a:pathLst>
              <a:path w="361950" h="434851">
                <a:moveTo>
                  <a:pt x="180975" y="434851"/>
                </a:moveTo>
                <a:cubicBezTo>
                  <a:pt x="180954" y="382319"/>
                  <a:pt x="208012" y="333487"/>
                  <a:pt x="252564" y="305654"/>
                </a:cubicBezTo>
                <a:moveTo>
                  <a:pt x="119767" y="261305"/>
                </a:moveTo>
                <a:cubicBezTo>
                  <a:pt x="157695" y="283537"/>
                  <a:pt x="180991" y="324213"/>
                  <a:pt x="180975" y="368176"/>
                </a:cubicBezTo>
                <a:moveTo>
                  <a:pt x="61912" y="177676"/>
                </a:moveTo>
                <a:cubicBezTo>
                  <a:pt x="96105" y="177676"/>
                  <a:pt x="123825" y="205395"/>
                  <a:pt x="123825" y="239588"/>
                </a:cubicBezTo>
                <a:cubicBezTo>
                  <a:pt x="123825" y="273782"/>
                  <a:pt x="96105" y="301501"/>
                  <a:pt x="61912" y="301501"/>
                </a:cubicBezTo>
                <a:cubicBezTo>
                  <a:pt x="27719" y="301501"/>
                  <a:pt x="0" y="273782"/>
                  <a:pt x="0" y="239588"/>
                </a:cubicBezTo>
                <a:cubicBezTo>
                  <a:pt x="0" y="205395"/>
                  <a:pt x="27719" y="177676"/>
                  <a:pt x="61912" y="177676"/>
                </a:cubicBezTo>
                <a:close/>
                <a:moveTo>
                  <a:pt x="304800" y="225301"/>
                </a:moveTo>
                <a:cubicBezTo>
                  <a:pt x="336363" y="225301"/>
                  <a:pt x="361950" y="250888"/>
                  <a:pt x="361950" y="282451"/>
                </a:cubicBezTo>
                <a:cubicBezTo>
                  <a:pt x="361950" y="314014"/>
                  <a:pt x="336363" y="339601"/>
                  <a:pt x="304800" y="339601"/>
                </a:cubicBezTo>
                <a:cubicBezTo>
                  <a:pt x="273236" y="339601"/>
                  <a:pt x="247650" y="314014"/>
                  <a:pt x="247650" y="282451"/>
                </a:cubicBezTo>
                <a:cubicBezTo>
                  <a:pt x="247650" y="250888"/>
                  <a:pt x="273236" y="225301"/>
                  <a:pt x="304800" y="225301"/>
                </a:cubicBezTo>
                <a:close/>
                <a:moveTo>
                  <a:pt x="238125" y="38249"/>
                </a:moveTo>
                <a:lnTo>
                  <a:pt x="238125" y="139576"/>
                </a:lnTo>
                <a:cubicBezTo>
                  <a:pt x="238125" y="144836"/>
                  <a:pt x="233860" y="149101"/>
                  <a:pt x="228600" y="149101"/>
                </a:cubicBezTo>
                <a:lnTo>
                  <a:pt x="133350" y="149101"/>
                </a:lnTo>
                <a:cubicBezTo>
                  <a:pt x="128089" y="149101"/>
                  <a:pt x="123825" y="144836"/>
                  <a:pt x="123825" y="139576"/>
                </a:cubicBezTo>
                <a:lnTo>
                  <a:pt x="123825" y="38249"/>
                </a:lnTo>
                <a:moveTo>
                  <a:pt x="76200" y="72901"/>
                </a:moveTo>
                <a:lnTo>
                  <a:pt x="169773" y="4854"/>
                </a:lnTo>
                <a:cubicBezTo>
                  <a:pt x="176452" y="0"/>
                  <a:pt x="185497" y="0"/>
                  <a:pt x="192176" y="4854"/>
                </a:cubicBezTo>
                <a:lnTo>
                  <a:pt x="285750" y="72901"/>
                </a:lnTo>
                <a:moveTo>
                  <a:pt x="180975" y="101476"/>
                </a:moveTo>
                <a:lnTo>
                  <a:pt x="180975" y="434851"/>
                </a:lnTo>
              </a:path>
            </a:pathLst>
          </a:custGeom>
          <a:noFill/>
          <a:ln w="14287">
            <a:solidFill>
              <a:srgbClr val="92BD39"/>
            </a:solidFill>
          </a:ln>
        </p:spPr>
        <p:txBody>
          <a:bodyPr rtlCol="0" anchor="ctr"/>
          <a:lstStyle/>
          <a:p>
            <a:pPr algn="ctr"/>
            <a:endParaRPr>
              <a:latin typeface="Arial" pitchFamily="34" charset="0"/>
              <a:cs typeface="Arial" pitchFamily="34" charset="0"/>
            </a:endParaRPr>
          </a:p>
        </p:txBody>
      </p:sp>
      <p:sp>
        <p:nvSpPr>
          <p:cNvPr id="55" name="Rounded Rectangle 54"/>
          <p:cNvSpPr/>
          <p:nvPr/>
        </p:nvSpPr>
        <p:spPr>
          <a:xfrm>
            <a:off x="3793544" y="4936487"/>
            <a:ext cx="431711" cy="349567"/>
          </a:xfrm>
          <a:custGeom>
            <a:avLst/>
            <a:gdLst/>
            <a:ahLst/>
            <a:cxnLst/>
            <a:rect l="0" t="0" r="0" b="0"/>
            <a:pathLst>
              <a:path w="431711" h="349567">
                <a:moveTo>
                  <a:pt x="364331" y="147427"/>
                </a:moveTo>
                <a:cubicBezTo>
                  <a:pt x="381723" y="136550"/>
                  <a:pt x="407803" y="138722"/>
                  <a:pt x="420852" y="158286"/>
                </a:cubicBezTo>
                <a:cubicBezTo>
                  <a:pt x="431711" y="177850"/>
                  <a:pt x="423024" y="201758"/>
                  <a:pt x="403459" y="212636"/>
                </a:cubicBezTo>
                <a:cubicBezTo>
                  <a:pt x="386067" y="221303"/>
                  <a:pt x="362159" y="236543"/>
                  <a:pt x="362159" y="236543"/>
                </a:cubicBezTo>
                <a:lnTo>
                  <a:pt x="281711" y="314801"/>
                </a:lnTo>
                <a:cubicBezTo>
                  <a:pt x="246945" y="349567"/>
                  <a:pt x="192595" y="349567"/>
                  <a:pt x="157810" y="314801"/>
                </a:cubicBezTo>
                <a:lnTo>
                  <a:pt x="112166" y="269138"/>
                </a:lnTo>
                <a:cubicBezTo>
                  <a:pt x="64331" y="219151"/>
                  <a:pt x="57816" y="169144"/>
                  <a:pt x="96945" y="130016"/>
                </a:cubicBezTo>
                <a:cubicBezTo>
                  <a:pt x="105651" y="121329"/>
                  <a:pt x="162172" y="101765"/>
                  <a:pt x="246945" y="71323"/>
                </a:cubicBezTo>
                <a:cubicBezTo>
                  <a:pt x="268681" y="62636"/>
                  <a:pt x="288245" y="62636"/>
                  <a:pt x="301275" y="80029"/>
                </a:cubicBezTo>
                <a:cubicBezTo>
                  <a:pt x="312153" y="97421"/>
                  <a:pt x="303466" y="121329"/>
                  <a:pt x="286073" y="130035"/>
                </a:cubicBezTo>
                <a:cubicBezTo>
                  <a:pt x="242601" y="151752"/>
                  <a:pt x="188252" y="177850"/>
                  <a:pt x="188252" y="177850"/>
                </a:cubicBezTo>
                <a:lnTo>
                  <a:pt x="253460" y="236543"/>
                </a:lnTo>
                <a:lnTo>
                  <a:pt x="307809" y="182194"/>
                </a:lnTo>
                <a:cubicBezTo>
                  <a:pt x="310288" y="179507"/>
                  <a:pt x="313239" y="177299"/>
                  <a:pt x="316515" y="175679"/>
                </a:cubicBezTo>
                <a:cubicBezTo>
                  <a:pt x="329545" y="166973"/>
                  <a:pt x="349091" y="156114"/>
                  <a:pt x="364331" y="147408"/>
                </a:cubicBezTo>
                <a:close/>
                <a:moveTo>
                  <a:pt x="0" y="57150"/>
                </a:moveTo>
                <a:cubicBezTo>
                  <a:pt x="0" y="25586"/>
                  <a:pt x="25586" y="0"/>
                  <a:pt x="57150" y="0"/>
                </a:cubicBezTo>
                <a:cubicBezTo>
                  <a:pt x="88713" y="0"/>
                  <a:pt x="114300" y="25586"/>
                  <a:pt x="114300" y="57150"/>
                </a:cubicBezTo>
                <a:cubicBezTo>
                  <a:pt x="114300" y="88713"/>
                  <a:pt x="88713" y="114300"/>
                  <a:pt x="57150" y="114300"/>
                </a:cubicBezTo>
                <a:cubicBezTo>
                  <a:pt x="25586" y="114300"/>
                  <a:pt x="0" y="88713"/>
                  <a:pt x="0" y="57150"/>
                </a:cubicBezTo>
                <a:close/>
              </a:path>
            </a:pathLst>
          </a:custGeom>
          <a:noFill/>
          <a:ln w="14287">
            <a:solidFill>
              <a:srgbClr val="DE58A9"/>
            </a:solidFill>
          </a:ln>
        </p:spPr>
        <p:txBody>
          <a:bodyPr rtlCol="0" anchor="ctr"/>
          <a:lstStyle/>
          <a:p>
            <a:pPr algn="ctr"/>
            <a:endParaRPr>
              <a:latin typeface="Arial" pitchFamily="34" charset="0"/>
              <a:cs typeface="Arial" pitchFamily="34" charset="0"/>
            </a:endParaRPr>
          </a:p>
        </p:txBody>
      </p:sp>
      <p:sp>
        <p:nvSpPr>
          <p:cNvPr id="56" name="Rounded Rectangle 55"/>
          <p:cNvSpPr/>
          <p:nvPr/>
        </p:nvSpPr>
        <p:spPr>
          <a:xfrm>
            <a:off x="4771020" y="4874603"/>
            <a:ext cx="441842" cy="453069"/>
          </a:xfrm>
          <a:custGeom>
            <a:avLst/>
            <a:gdLst/>
            <a:ahLst/>
            <a:cxnLst/>
            <a:rect l="0" t="0" r="0" b="0"/>
            <a:pathLst>
              <a:path w="441842" h="453069">
                <a:moveTo>
                  <a:pt x="180781" y="338395"/>
                </a:moveTo>
                <a:lnTo>
                  <a:pt x="15770" y="282007"/>
                </a:lnTo>
                <a:moveTo>
                  <a:pt x="81035" y="304314"/>
                </a:moveTo>
                <a:lnTo>
                  <a:pt x="187925" y="258327"/>
                </a:lnTo>
                <a:moveTo>
                  <a:pt x="230578" y="392592"/>
                </a:moveTo>
                <a:cubicBezTo>
                  <a:pt x="204013" y="433518"/>
                  <a:pt x="154397" y="453069"/>
                  <a:pt x="107054" y="441265"/>
                </a:cubicBezTo>
                <a:cubicBezTo>
                  <a:pt x="59711" y="429462"/>
                  <a:pt x="25080" y="388907"/>
                  <a:pt x="20837" y="340300"/>
                </a:cubicBezTo>
                <a:lnTo>
                  <a:pt x="4302" y="148866"/>
                </a:lnTo>
                <a:cubicBezTo>
                  <a:pt x="0" y="99531"/>
                  <a:pt x="23888" y="51988"/>
                  <a:pt x="66039" y="25994"/>
                </a:cubicBezTo>
                <a:cubicBezTo>
                  <a:pt x="108191" y="0"/>
                  <a:pt x="161398" y="0"/>
                  <a:pt x="203550" y="25994"/>
                </a:cubicBezTo>
                <a:cubicBezTo>
                  <a:pt x="245701" y="51988"/>
                  <a:pt x="269590" y="99531"/>
                  <a:pt x="265287" y="148866"/>
                </a:cubicBezTo>
                <a:lnTo>
                  <a:pt x="257057" y="243430"/>
                </a:lnTo>
                <a:moveTo>
                  <a:pt x="39430" y="139875"/>
                </a:moveTo>
                <a:cubicBezTo>
                  <a:pt x="39430" y="192480"/>
                  <a:pt x="82075" y="235125"/>
                  <a:pt x="134680" y="235125"/>
                </a:cubicBezTo>
                <a:cubicBezTo>
                  <a:pt x="187285" y="235125"/>
                  <a:pt x="229930" y="192480"/>
                  <a:pt x="229930" y="139875"/>
                </a:cubicBezTo>
                <a:cubicBezTo>
                  <a:pt x="229930" y="87269"/>
                  <a:pt x="187285" y="44625"/>
                  <a:pt x="134680" y="44625"/>
                </a:cubicBezTo>
                <a:cubicBezTo>
                  <a:pt x="82075" y="44625"/>
                  <a:pt x="39430" y="87269"/>
                  <a:pt x="39430" y="139875"/>
                </a:cubicBezTo>
                <a:moveTo>
                  <a:pt x="77530" y="120825"/>
                </a:moveTo>
                <a:cubicBezTo>
                  <a:pt x="77530" y="110303"/>
                  <a:pt x="86059" y="101775"/>
                  <a:pt x="96580" y="101775"/>
                </a:cubicBezTo>
                <a:cubicBezTo>
                  <a:pt x="107101" y="101775"/>
                  <a:pt x="115630" y="110303"/>
                  <a:pt x="115630" y="120825"/>
                </a:cubicBezTo>
                <a:moveTo>
                  <a:pt x="153730" y="120825"/>
                </a:moveTo>
                <a:cubicBezTo>
                  <a:pt x="153730" y="110303"/>
                  <a:pt x="162259" y="101775"/>
                  <a:pt x="172780" y="101775"/>
                </a:cubicBezTo>
                <a:cubicBezTo>
                  <a:pt x="183301" y="101775"/>
                  <a:pt x="191830" y="110303"/>
                  <a:pt x="191830" y="120825"/>
                </a:cubicBezTo>
                <a:moveTo>
                  <a:pt x="134680" y="173212"/>
                </a:moveTo>
                <a:cubicBezTo>
                  <a:pt x="137310" y="173212"/>
                  <a:pt x="139443" y="175344"/>
                  <a:pt x="139443" y="177975"/>
                </a:cubicBezTo>
                <a:moveTo>
                  <a:pt x="129918" y="177975"/>
                </a:moveTo>
                <a:cubicBezTo>
                  <a:pt x="129918" y="175344"/>
                  <a:pt x="132050" y="173212"/>
                  <a:pt x="134680" y="173212"/>
                </a:cubicBezTo>
                <a:moveTo>
                  <a:pt x="134680" y="182737"/>
                </a:moveTo>
                <a:cubicBezTo>
                  <a:pt x="132050" y="182737"/>
                  <a:pt x="129918" y="180605"/>
                  <a:pt x="129918" y="177975"/>
                </a:cubicBezTo>
                <a:moveTo>
                  <a:pt x="139443" y="177975"/>
                </a:moveTo>
                <a:cubicBezTo>
                  <a:pt x="139443" y="180605"/>
                  <a:pt x="137310" y="182737"/>
                  <a:pt x="134680" y="182737"/>
                </a:cubicBezTo>
                <a:moveTo>
                  <a:pt x="441842" y="358950"/>
                </a:moveTo>
                <a:cubicBezTo>
                  <a:pt x="441842" y="364210"/>
                  <a:pt x="437578" y="368475"/>
                  <a:pt x="432317" y="368475"/>
                </a:cubicBezTo>
                <a:lnTo>
                  <a:pt x="384692" y="368475"/>
                </a:lnTo>
                <a:lnTo>
                  <a:pt x="384692" y="416100"/>
                </a:lnTo>
                <a:cubicBezTo>
                  <a:pt x="384692" y="421360"/>
                  <a:pt x="380428" y="425625"/>
                  <a:pt x="375167" y="425625"/>
                </a:cubicBezTo>
                <a:lnTo>
                  <a:pt x="337067" y="425625"/>
                </a:lnTo>
                <a:cubicBezTo>
                  <a:pt x="331807" y="425625"/>
                  <a:pt x="327542" y="421360"/>
                  <a:pt x="327542" y="416100"/>
                </a:cubicBezTo>
                <a:lnTo>
                  <a:pt x="327542" y="368475"/>
                </a:lnTo>
                <a:lnTo>
                  <a:pt x="279917" y="368475"/>
                </a:lnTo>
                <a:cubicBezTo>
                  <a:pt x="274657" y="368475"/>
                  <a:pt x="270392" y="364210"/>
                  <a:pt x="270392" y="358950"/>
                </a:cubicBezTo>
                <a:lnTo>
                  <a:pt x="270392" y="320850"/>
                </a:lnTo>
                <a:cubicBezTo>
                  <a:pt x="270392" y="315589"/>
                  <a:pt x="274657" y="311325"/>
                  <a:pt x="279917" y="311325"/>
                </a:cubicBezTo>
                <a:lnTo>
                  <a:pt x="327542" y="311325"/>
                </a:lnTo>
                <a:lnTo>
                  <a:pt x="327542" y="263700"/>
                </a:lnTo>
                <a:cubicBezTo>
                  <a:pt x="327542" y="258439"/>
                  <a:pt x="331807" y="254175"/>
                  <a:pt x="337067" y="254175"/>
                </a:cubicBezTo>
                <a:lnTo>
                  <a:pt x="375167" y="254175"/>
                </a:lnTo>
                <a:cubicBezTo>
                  <a:pt x="380428" y="254175"/>
                  <a:pt x="384692" y="258439"/>
                  <a:pt x="384692" y="263700"/>
                </a:cubicBezTo>
                <a:lnTo>
                  <a:pt x="384692" y="311325"/>
                </a:lnTo>
                <a:lnTo>
                  <a:pt x="432317" y="311325"/>
                </a:lnTo>
                <a:cubicBezTo>
                  <a:pt x="437578" y="311325"/>
                  <a:pt x="441842" y="315589"/>
                  <a:pt x="441842" y="320850"/>
                </a:cubicBezTo>
                <a:close/>
              </a:path>
            </a:pathLst>
          </a:custGeom>
          <a:noFill/>
          <a:ln w="14287">
            <a:solidFill>
              <a:srgbClr val="DE8431"/>
            </a:solidFill>
          </a:ln>
        </p:spPr>
        <p:txBody>
          <a:bodyPr rtlCol="0" anchor="ctr"/>
          <a:lstStyle/>
          <a:p>
            <a:pPr algn="ctr"/>
            <a:endParaRPr>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checkerboard(across)">
                                      <p:cBhvr>
                                        <p:cTn id="7" dur="500"/>
                                        <p:tgtEl>
                                          <p:spTgt spid="31"/>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checkerboard(across)">
                                      <p:cBhvr>
                                        <p:cTn id="10" dur="500"/>
                                        <p:tgtEl>
                                          <p:spTgt spid="51"/>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checkerboard(across)">
                                      <p:cBhvr>
                                        <p:cTn id="13" dur="500"/>
                                        <p:tgtEl>
                                          <p:spTgt spid="37"/>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36"/>
                                        </p:tgtEl>
                                        <p:attrNameLst>
                                          <p:attrName>style.visibility</p:attrName>
                                        </p:attrNameLst>
                                      </p:cBhvr>
                                      <p:to>
                                        <p:strVal val="visible"/>
                                      </p:to>
                                    </p:set>
                                    <p:animEffect transition="in" filter="checkerboard(across)">
                                      <p:cBhvr>
                                        <p:cTn id="18" dur="500"/>
                                        <p:tgtEl>
                                          <p:spTgt spid="36"/>
                                        </p:tgtEl>
                                      </p:cBhvr>
                                    </p:animEffect>
                                  </p:childTnLst>
                                </p:cTn>
                              </p:par>
                              <p:par>
                                <p:cTn id="19" presetID="5" presetClass="entr" presetSubtype="10" fill="hold" grpId="0" nodeType="with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checkerboard(across)">
                                      <p:cBhvr>
                                        <p:cTn id="21" dur="500"/>
                                        <p:tgtEl>
                                          <p:spTgt spid="46"/>
                                        </p:tgtEl>
                                      </p:cBhvr>
                                    </p:animEffect>
                                  </p:childTnLst>
                                </p:cTn>
                              </p:par>
                              <p:par>
                                <p:cTn id="22" presetID="5" presetClass="entr" presetSubtype="10" fill="hold" nodeType="with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checkerboard(across)">
                                      <p:cBhvr>
                                        <p:cTn id="24" dur="500"/>
                                        <p:tgtEl>
                                          <p:spTgt spid="28"/>
                                        </p:tgtEl>
                                      </p:cBhvr>
                                    </p:animEffect>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nodeType="click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checkerboard(across)">
                                      <p:cBhvr>
                                        <p:cTn id="29" dur="500"/>
                                        <p:tgtEl>
                                          <p:spTgt spid="25"/>
                                        </p:tgtEl>
                                      </p:cBhvr>
                                    </p:animEffect>
                                  </p:childTnLst>
                                </p:cTn>
                              </p:par>
                              <p:par>
                                <p:cTn id="30" presetID="5" presetClass="entr" presetSubtype="10" fill="hold" grpId="0" nodeType="with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checkerboard(across)">
                                      <p:cBhvr>
                                        <p:cTn id="32" dur="500"/>
                                        <p:tgtEl>
                                          <p:spTgt spid="39"/>
                                        </p:tgtEl>
                                      </p:cBhvr>
                                    </p:animEffect>
                                  </p:childTnLst>
                                </p:cTn>
                              </p:par>
                              <p:par>
                                <p:cTn id="33" presetID="5" presetClass="entr" presetSubtype="10" fill="hold" grpId="0" nodeType="withEffect">
                                  <p:stCondLst>
                                    <p:cond delay="0"/>
                                  </p:stCondLst>
                                  <p:childTnLst>
                                    <p:set>
                                      <p:cBhvr>
                                        <p:cTn id="34" dur="1" fill="hold">
                                          <p:stCondLst>
                                            <p:cond delay="0"/>
                                          </p:stCondLst>
                                        </p:cTn>
                                        <p:tgtEl>
                                          <p:spTgt spid="50"/>
                                        </p:tgtEl>
                                        <p:attrNameLst>
                                          <p:attrName>style.visibility</p:attrName>
                                        </p:attrNameLst>
                                      </p:cBhvr>
                                      <p:to>
                                        <p:strVal val="visible"/>
                                      </p:to>
                                    </p:set>
                                    <p:animEffect transition="in" filter="checkerboard(across)">
                                      <p:cBhvr>
                                        <p:cTn id="35" dur="500"/>
                                        <p:tgtEl>
                                          <p:spTgt spid="50"/>
                                        </p:tgtEl>
                                      </p:cBhvr>
                                    </p:animEffect>
                                  </p:childTnLst>
                                </p:cTn>
                              </p:par>
                            </p:childTnLst>
                          </p:cTn>
                        </p:par>
                      </p:childTnLst>
                    </p:cTn>
                  </p:par>
                  <p:par>
                    <p:cTn id="36" fill="hold">
                      <p:stCondLst>
                        <p:cond delay="indefinite"/>
                      </p:stCondLst>
                      <p:childTnLst>
                        <p:par>
                          <p:cTn id="37" fill="hold">
                            <p:stCondLst>
                              <p:cond delay="0"/>
                            </p:stCondLst>
                            <p:childTnLst>
                              <p:par>
                                <p:cTn id="38" presetID="5" presetClass="entr" presetSubtype="10" fill="hold" nodeType="click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checkerboard(across)">
                                      <p:cBhvr>
                                        <p:cTn id="40" dur="500"/>
                                        <p:tgtEl>
                                          <p:spTgt spid="22"/>
                                        </p:tgtEl>
                                      </p:cBhvr>
                                    </p:animEffect>
                                  </p:childTnLst>
                                </p:cTn>
                              </p:par>
                              <p:par>
                                <p:cTn id="41" presetID="5" presetClass="entr" presetSubtype="10" fill="hold" grpId="0" nodeType="with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checkerboard(across)">
                                      <p:cBhvr>
                                        <p:cTn id="43" dur="500"/>
                                        <p:tgtEl>
                                          <p:spTgt spid="41"/>
                                        </p:tgtEl>
                                      </p:cBhvr>
                                    </p:animEffect>
                                  </p:childTnLst>
                                </p:cTn>
                              </p:par>
                              <p:par>
                                <p:cTn id="44" presetID="5" presetClass="entr" presetSubtype="10" fill="hold" grpId="0" nodeType="withEffect">
                                  <p:stCondLst>
                                    <p:cond delay="0"/>
                                  </p:stCondLst>
                                  <p:childTnLst>
                                    <p:set>
                                      <p:cBhvr>
                                        <p:cTn id="45" dur="1" fill="hold">
                                          <p:stCondLst>
                                            <p:cond delay="0"/>
                                          </p:stCondLst>
                                        </p:cTn>
                                        <p:tgtEl>
                                          <p:spTgt spid="54"/>
                                        </p:tgtEl>
                                        <p:attrNameLst>
                                          <p:attrName>style.visibility</p:attrName>
                                        </p:attrNameLst>
                                      </p:cBhvr>
                                      <p:to>
                                        <p:strVal val="visible"/>
                                      </p:to>
                                    </p:set>
                                    <p:animEffect transition="in" filter="checkerboard(across)">
                                      <p:cBhvr>
                                        <p:cTn id="46" dur="500"/>
                                        <p:tgtEl>
                                          <p:spTgt spid="54"/>
                                        </p:tgtEl>
                                      </p:cBhvr>
                                    </p:animEffect>
                                  </p:childTnLst>
                                </p:cTn>
                              </p:par>
                            </p:childTnLst>
                          </p:cTn>
                        </p:par>
                      </p:childTnLst>
                    </p:cTn>
                  </p:par>
                  <p:par>
                    <p:cTn id="47" fill="hold">
                      <p:stCondLst>
                        <p:cond delay="indefinite"/>
                      </p:stCondLst>
                      <p:childTnLst>
                        <p:par>
                          <p:cTn id="48" fill="hold">
                            <p:stCondLst>
                              <p:cond delay="0"/>
                            </p:stCondLst>
                            <p:childTnLst>
                              <p:par>
                                <p:cTn id="49" presetID="5" presetClass="entr" presetSubtype="10" fill="hold" nodeType="click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checkerboard(across)">
                                      <p:cBhvr>
                                        <p:cTn id="51" dur="500"/>
                                        <p:tgtEl>
                                          <p:spTgt spid="19"/>
                                        </p:tgtEl>
                                      </p:cBhvr>
                                    </p:animEffect>
                                  </p:childTnLst>
                                </p:cTn>
                              </p:par>
                              <p:par>
                                <p:cTn id="52" presetID="5" presetClass="entr" presetSubtype="10"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checkerboard(across)">
                                      <p:cBhvr>
                                        <p:cTn id="54" dur="500"/>
                                        <p:tgtEl>
                                          <p:spTgt spid="44"/>
                                        </p:tgtEl>
                                      </p:cBhvr>
                                    </p:animEffect>
                                  </p:childTnLst>
                                </p:cTn>
                              </p:par>
                              <p:par>
                                <p:cTn id="55" presetID="5" presetClass="entr" presetSubtype="10" fill="hold" grpId="0" nodeType="withEffect">
                                  <p:stCondLst>
                                    <p:cond delay="0"/>
                                  </p:stCondLst>
                                  <p:childTnLst>
                                    <p:set>
                                      <p:cBhvr>
                                        <p:cTn id="56" dur="1" fill="hold">
                                          <p:stCondLst>
                                            <p:cond delay="0"/>
                                          </p:stCondLst>
                                        </p:cTn>
                                        <p:tgtEl>
                                          <p:spTgt spid="56"/>
                                        </p:tgtEl>
                                        <p:attrNameLst>
                                          <p:attrName>style.visibility</p:attrName>
                                        </p:attrNameLst>
                                      </p:cBhvr>
                                      <p:to>
                                        <p:strVal val="visible"/>
                                      </p:to>
                                    </p:set>
                                    <p:animEffect transition="in" filter="checkerboard(across)">
                                      <p:cBhvr>
                                        <p:cTn id="57" dur="500"/>
                                        <p:tgtEl>
                                          <p:spTgt spid="56"/>
                                        </p:tgtEl>
                                      </p:cBhvr>
                                    </p:animEffect>
                                  </p:childTnLst>
                                </p:cTn>
                              </p:par>
                            </p:childTnLst>
                          </p:cTn>
                        </p:par>
                      </p:childTnLst>
                    </p:cTn>
                  </p:par>
                  <p:par>
                    <p:cTn id="58" fill="hold">
                      <p:stCondLst>
                        <p:cond delay="indefinite"/>
                      </p:stCondLst>
                      <p:childTnLst>
                        <p:par>
                          <p:cTn id="59" fill="hold">
                            <p:stCondLst>
                              <p:cond delay="0"/>
                            </p:stCondLst>
                            <p:childTnLst>
                              <p:par>
                                <p:cTn id="60" presetID="5" presetClass="entr" presetSubtype="10" fill="hold" nodeType="click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checkerboard(across)">
                                      <p:cBhvr>
                                        <p:cTn id="62" dur="500"/>
                                        <p:tgtEl>
                                          <p:spTgt spid="16"/>
                                        </p:tgtEl>
                                      </p:cBhvr>
                                    </p:animEffect>
                                  </p:childTnLst>
                                </p:cTn>
                              </p:par>
                              <p:par>
                                <p:cTn id="63" presetID="5" presetClass="entr" presetSubtype="10" fill="hold" grpId="0" nodeType="withEffect">
                                  <p:stCondLst>
                                    <p:cond delay="0"/>
                                  </p:stCondLst>
                                  <p:childTnLst>
                                    <p:set>
                                      <p:cBhvr>
                                        <p:cTn id="64" dur="1" fill="hold">
                                          <p:stCondLst>
                                            <p:cond delay="0"/>
                                          </p:stCondLst>
                                        </p:cTn>
                                        <p:tgtEl>
                                          <p:spTgt spid="43"/>
                                        </p:tgtEl>
                                        <p:attrNameLst>
                                          <p:attrName>style.visibility</p:attrName>
                                        </p:attrNameLst>
                                      </p:cBhvr>
                                      <p:to>
                                        <p:strVal val="visible"/>
                                      </p:to>
                                    </p:set>
                                    <p:animEffect transition="in" filter="checkerboard(across)">
                                      <p:cBhvr>
                                        <p:cTn id="65" dur="500"/>
                                        <p:tgtEl>
                                          <p:spTgt spid="43"/>
                                        </p:tgtEl>
                                      </p:cBhvr>
                                    </p:animEffect>
                                  </p:childTnLst>
                                </p:cTn>
                              </p:par>
                              <p:par>
                                <p:cTn id="66" presetID="5" presetClass="entr" presetSubtype="10" fill="hold" grpId="0" nodeType="withEffect">
                                  <p:stCondLst>
                                    <p:cond delay="0"/>
                                  </p:stCondLst>
                                  <p:childTnLst>
                                    <p:set>
                                      <p:cBhvr>
                                        <p:cTn id="67" dur="1" fill="hold">
                                          <p:stCondLst>
                                            <p:cond delay="0"/>
                                          </p:stCondLst>
                                        </p:cTn>
                                        <p:tgtEl>
                                          <p:spTgt spid="55"/>
                                        </p:tgtEl>
                                        <p:attrNameLst>
                                          <p:attrName>style.visibility</p:attrName>
                                        </p:attrNameLst>
                                      </p:cBhvr>
                                      <p:to>
                                        <p:strVal val="visible"/>
                                      </p:to>
                                    </p:set>
                                    <p:animEffect transition="in" filter="checkerboard(across)">
                                      <p:cBhvr>
                                        <p:cTn id="68" dur="500"/>
                                        <p:tgtEl>
                                          <p:spTgt spid="55"/>
                                        </p:tgtEl>
                                      </p:cBhvr>
                                    </p:animEffect>
                                  </p:childTnLst>
                                </p:cTn>
                              </p:par>
                            </p:childTnLst>
                          </p:cTn>
                        </p:par>
                      </p:childTnLst>
                    </p:cTn>
                  </p:par>
                  <p:par>
                    <p:cTn id="69" fill="hold">
                      <p:stCondLst>
                        <p:cond delay="indefinite"/>
                      </p:stCondLst>
                      <p:childTnLst>
                        <p:par>
                          <p:cTn id="70" fill="hold">
                            <p:stCondLst>
                              <p:cond delay="0"/>
                            </p:stCondLst>
                            <p:childTnLst>
                              <p:par>
                                <p:cTn id="71" presetID="5" presetClass="entr" presetSubtype="10" fill="hold" nodeType="clickEffect">
                                  <p:stCondLst>
                                    <p:cond delay="0"/>
                                  </p:stCondLst>
                                  <p:childTnLst>
                                    <p:set>
                                      <p:cBhvr>
                                        <p:cTn id="72" dur="1" fill="hold">
                                          <p:stCondLst>
                                            <p:cond delay="0"/>
                                          </p:stCondLst>
                                        </p:cTn>
                                        <p:tgtEl>
                                          <p:spTgt spid="13"/>
                                        </p:tgtEl>
                                        <p:attrNameLst>
                                          <p:attrName>style.visibility</p:attrName>
                                        </p:attrNameLst>
                                      </p:cBhvr>
                                      <p:to>
                                        <p:strVal val="visible"/>
                                      </p:to>
                                    </p:set>
                                    <p:animEffect transition="in" filter="checkerboard(across)">
                                      <p:cBhvr>
                                        <p:cTn id="73" dur="500"/>
                                        <p:tgtEl>
                                          <p:spTgt spid="13"/>
                                        </p:tgtEl>
                                      </p:cBhvr>
                                    </p:animEffect>
                                  </p:childTnLst>
                                </p:cTn>
                              </p:par>
                              <p:par>
                                <p:cTn id="74" presetID="5" presetClass="entr" presetSubtype="10" fill="hold" grpId="0" nodeType="withEffect">
                                  <p:stCondLst>
                                    <p:cond delay="0"/>
                                  </p:stCondLst>
                                  <p:childTnLst>
                                    <p:set>
                                      <p:cBhvr>
                                        <p:cTn id="75" dur="1" fill="hold">
                                          <p:stCondLst>
                                            <p:cond delay="0"/>
                                          </p:stCondLst>
                                        </p:cTn>
                                        <p:tgtEl>
                                          <p:spTgt spid="40"/>
                                        </p:tgtEl>
                                        <p:attrNameLst>
                                          <p:attrName>style.visibility</p:attrName>
                                        </p:attrNameLst>
                                      </p:cBhvr>
                                      <p:to>
                                        <p:strVal val="visible"/>
                                      </p:to>
                                    </p:set>
                                    <p:animEffect transition="in" filter="checkerboard(across)">
                                      <p:cBhvr>
                                        <p:cTn id="76" dur="500"/>
                                        <p:tgtEl>
                                          <p:spTgt spid="40"/>
                                        </p:tgtEl>
                                      </p:cBhvr>
                                    </p:animEffect>
                                  </p:childTnLst>
                                </p:cTn>
                              </p:par>
                              <p:par>
                                <p:cTn id="77" presetID="5" presetClass="entr" presetSubtype="10" fill="hold" grpId="0" nodeType="with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checkerboard(across)">
                                      <p:cBhvr>
                                        <p:cTn id="79" dur="500"/>
                                        <p:tgtEl>
                                          <p:spTgt spid="53"/>
                                        </p:tgtEl>
                                      </p:cBhvr>
                                    </p:animEffect>
                                  </p:childTnLst>
                                </p:cTn>
                              </p:par>
                            </p:childTnLst>
                          </p:cTn>
                        </p:par>
                      </p:childTnLst>
                    </p:cTn>
                  </p:par>
                  <p:par>
                    <p:cTn id="80" fill="hold">
                      <p:stCondLst>
                        <p:cond delay="indefinite"/>
                      </p:stCondLst>
                      <p:childTnLst>
                        <p:par>
                          <p:cTn id="81" fill="hold">
                            <p:stCondLst>
                              <p:cond delay="0"/>
                            </p:stCondLst>
                            <p:childTnLst>
                              <p:par>
                                <p:cTn id="82" presetID="5" presetClass="entr" presetSubtype="10" fill="hold" nodeType="clickEffect">
                                  <p:stCondLst>
                                    <p:cond delay="0"/>
                                  </p:stCondLst>
                                  <p:childTnLst>
                                    <p:set>
                                      <p:cBhvr>
                                        <p:cTn id="83" dur="1" fill="hold">
                                          <p:stCondLst>
                                            <p:cond delay="0"/>
                                          </p:stCondLst>
                                        </p:cTn>
                                        <p:tgtEl>
                                          <p:spTgt spid="10"/>
                                        </p:tgtEl>
                                        <p:attrNameLst>
                                          <p:attrName>style.visibility</p:attrName>
                                        </p:attrNameLst>
                                      </p:cBhvr>
                                      <p:to>
                                        <p:strVal val="visible"/>
                                      </p:to>
                                    </p:set>
                                    <p:animEffect transition="in" filter="checkerboard(across)">
                                      <p:cBhvr>
                                        <p:cTn id="84" dur="500"/>
                                        <p:tgtEl>
                                          <p:spTgt spid="10"/>
                                        </p:tgtEl>
                                      </p:cBhvr>
                                    </p:animEffect>
                                  </p:childTnLst>
                                </p:cTn>
                              </p:par>
                              <p:par>
                                <p:cTn id="85" presetID="5" presetClass="entr" presetSubtype="10" fill="hold" grpId="0" nodeType="withEffect">
                                  <p:stCondLst>
                                    <p:cond delay="0"/>
                                  </p:stCondLst>
                                  <p:childTnLst>
                                    <p:set>
                                      <p:cBhvr>
                                        <p:cTn id="86" dur="1" fill="hold">
                                          <p:stCondLst>
                                            <p:cond delay="0"/>
                                          </p:stCondLst>
                                        </p:cTn>
                                        <p:tgtEl>
                                          <p:spTgt spid="38"/>
                                        </p:tgtEl>
                                        <p:attrNameLst>
                                          <p:attrName>style.visibility</p:attrName>
                                        </p:attrNameLst>
                                      </p:cBhvr>
                                      <p:to>
                                        <p:strVal val="visible"/>
                                      </p:to>
                                    </p:set>
                                    <p:animEffect transition="in" filter="checkerboard(across)">
                                      <p:cBhvr>
                                        <p:cTn id="87" dur="500"/>
                                        <p:tgtEl>
                                          <p:spTgt spid="38"/>
                                        </p:tgtEl>
                                      </p:cBhvr>
                                    </p:animEffect>
                                  </p:childTnLst>
                                </p:cTn>
                              </p:par>
                              <p:par>
                                <p:cTn id="88" presetID="5" presetClass="entr" presetSubtype="10" fill="hold" grpId="0" nodeType="with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checkerboard(across)">
                                      <p:cBhvr>
                                        <p:cTn id="90" dur="500"/>
                                        <p:tgtEl>
                                          <p:spTgt spid="49"/>
                                        </p:tgtEl>
                                      </p:cBhvr>
                                    </p:animEffect>
                                  </p:childTnLst>
                                </p:cTn>
                              </p:par>
                            </p:childTnLst>
                          </p:cTn>
                        </p:par>
                      </p:childTnLst>
                    </p:cTn>
                  </p:par>
                  <p:par>
                    <p:cTn id="91" fill="hold">
                      <p:stCondLst>
                        <p:cond delay="indefinite"/>
                      </p:stCondLst>
                      <p:childTnLst>
                        <p:par>
                          <p:cTn id="92" fill="hold">
                            <p:stCondLst>
                              <p:cond delay="0"/>
                            </p:stCondLst>
                            <p:childTnLst>
                              <p:par>
                                <p:cTn id="93" presetID="5" presetClass="entr" presetSubtype="10" fill="hold" grpId="0" nodeType="click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checkerboard(across)">
                                      <p:cBhvr>
                                        <p:cTn id="95" dur="500"/>
                                        <p:tgtEl>
                                          <p:spTgt spid="35"/>
                                        </p:tgtEl>
                                      </p:cBhvr>
                                    </p:animEffect>
                                  </p:childTnLst>
                                </p:cTn>
                              </p:par>
                              <p:par>
                                <p:cTn id="96" presetID="5" presetClass="entr" presetSubtype="10" fill="hold" grpId="0" nodeType="with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checkerboard(across)">
                                      <p:cBhvr>
                                        <p:cTn id="98" dur="500"/>
                                        <p:tgtEl>
                                          <p:spTgt spid="47"/>
                                        </p:tgtEl>
                                      </p:cBhvr>
                                    </p:animEffect>
                                  </p:childTnLst>
                                </p:cTn>
                              </p:par>
                              <p:par>
                                <p:cTn id="99" presetID="5" presetClass="entr" presetSubtype="10" fill="hold" nodeType="withEffect">
                                  <p:stCondLst>
                                    <p:cond delay="0"/>
                                  </p:stCondLst>
                                  <p:childTnLst>
                                    <p:set>
                                      <p:cBhvr>
                                        <p:cTn id="100" dur="1" fill="hold">
                                          <p:stCondLst>
                                            <p:cond delay="0"/>
                                          </p:stCondLst>
                                        </p:cTn>
                                        <p:tgtEl>
                                          <p:spTgt spid="7"/>
                                        </p:tgtEl>
                                        <p:attrNameLst>
                                          <p:attrName>style.visibility</p:attrName>
                                        </p:attrNameLst>
                                      </p:cBhvr>
                                      <p:to>
                                        <p:strVal val="visible"/>
                                      </p:to>
                                    </p:set>
                                    <p:animEffect transition="in" filter="checkerboard(across)">
                                      <p:cBhvr>
                                        <p:cTn id="101" dur="500"/>
                                        <p:tgtEl>
                                          <p:spTgt spid="7"/>
                                        </p:tgtEl>
                                      </p:cBhvr>
                                    </p:animEffect>
                                  </p:childTnLst>
                                </p:cTn>
                              </p:par>
                            </p:childTnLst>
                          </p:cTn>
                        </p:par>
                      </p:childTnLst>
                    </p:cTn>
                  </p:par>
                  <p:par>
                    <p:cTn id="102" fill="hold">
                      <p:stCondLst>
                        <p:cond delay="indefinite"/>
                      </p:stCondLst>
                      <p:childTnLst>
                        <p:par>
                          <p:cTn id="103" fill="hold">
                            <p:stCondLst>
                              <p:cond delay="0"/>
                            </p:stCondLst>
                            <p:childTnLst>
                              <p:par>
                                <p:cTn id="104" presetID="5" presetClass="entr" presetSubtype="10" fill="hold" nodeType="clickEffect">
                                  <p:stCondLst>
                                    <p:cond delay="0"/>
                                  </p:stCondLst>
                                  <p:childTnLst>
                                    <p:set>
                                      <p:cBhvr>
                                        <p:cTn id="105" dur="1" fill="hold">
                                          <p:stCondLst>
                                            <p:cond delay="0"/>
                                          </p:stCondLst>
                                        </p:cTn>
                                        <p:tgtEl>
                                          <p:spTgt spid="4"/>
                                        </p:tgtEl>
                                        <p:attrNameLst>
                                          <p:attrName>style.visibility</p:attrName>
                                        </p:attrNameLst>
                                      </p:cBhvr>
                                      <p:to>
                                        <p:strVal val="visible"/>
                                      </p:to>
                                    </p:set>
                                    <p:animEffect transition="in" filter="checkerboard(across)">
                                      <p:cBhvr>
                                        <p:cTn id="106" dur="500"/>
                                        <p:tgtEl>
                                          <p:spTgt spid="4"/>
                                        </p:tgtEl>
                                      </p:cBhvr>
                                    </p:animEffect>
                                  </p:childTnLst>
                                </p:cTn>
                              </p:par>
                              <p:par>
                                <p:cTn id="107" presetID="5" presetClass="entr" presetSubtype="10" fill="hold" grpId="0" nodeType="withEffect">
                                  <p:stCondLst>
                                    <p:cond delay="0"/>
                                  </p:stCondLst>
                                  <p:childTnLst>
                                    <p:set>
                                      <p:cBhvr>
                                        <p:cTn id="108" dur="1" fill="hold">
                                          <p:stCondLst>
                                            <p:cond delay="0"/>
                                          </p:stCondLst>
                                        </p:cTn>
                                        <p:tgtEl>
                                          <p:spTgt spid="42"/>
                                        </p:tgtEl>
                                        <p:attrNameLst>
                                          <p:attrName>style.visibility</p:attrName>
                                        </p:attrNameLst>
                                      </p:cBhvr>
                                      <p:to>
                                        <p:strVal val="visible"/>
                                      </p:to>
                                    </p:set>
                                    <p:animEffect transition="in" filter="checkerboard(across)">
                                      <p:cBhvr>
                                        <p:cTn id="109" dur="500"/>
                                        <p:tgtEl>
                                          <p:spTgt spid="42"/>
                                        </p:tgtEl>
                                      </p:cBhvr>
                                    </p:animEffect>
                                  </p:childTnLst>
                                </p:cTn>
                              </p:par>
                              <p:par>
                                <p:cTn id="110" presetID="5" presetClass="entr" presetSubtype="10" fill="hold" grpId="0" nodeType="withEffect">
                                  <p:stCondLst>
                                    <p:cond delay="0"/>
                                  </p:stCondLst>
                                  <p:childTnLst>
                                    <p:set>
                                      <p:cBhvr>
                                        <p:cTn id="111" dur="1" fill="hold">
                                          <p:stCondLst>
                                            <p:cond delay="0"/>
                                          </p:stCondLst>
                                        </p:cTn>
                                        <p:tgtEl>
                                          <p:spTgt spid="52"/>
                                        </p:tgtEl>
                                        <p:attrNameLst>
                                          <p:attrName>style.visibility</p:attrName>
                                        </p:attrNameLst>
                                      </p:cBhvr>
                                      <p:to>
                                        <p:strVal val="visible"/>
                                      </p:to>
                                    </p:set>
                                    <p:animEffect transition="in" filter="checkerboard(across)">
                                      <p:cBhvr>
                                        <p:cTn id="112"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P spid="37" grpId="0"/>
      <p:bldP spid="38" grpId="0"/>
      <p:bldP spid="39" grpId="0"/>
      <p:bldP spid="40" grpId="0"/>
      <p:bldP spid="41" grpId="0"/>
      <p:bldP spid="42" grpId="0"/>
      <p:bldP spid="43" grpId="0"/>
      <p:bldP spid="44" grpId="0"/>
      <p:bldP spid="46" grpId="0" animBg="1"/>
      <p:bldP spid="47" grpId="0" animBg="1"/>
      <p:bldP spid="49" grpId="0" animBg="1"/>
      <p:bldP spid="50" grpId="0" animBg="1"/>
      <p:bldP spid="51" grpId="0" animBg="1"/>
      <p:bldP spid="52" grpId="0" animBg="1"/>
      <p:bldP spid="53" grpId="0" animBg="1"/>
      <p:bldP spid="54" grpId="0" animBg="1"/>
      <p:bldP spid="55" grpId="0" animBg="1"/>
      <p:bldP spid="5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288124" y="1946119"/>
            <a:ext cx="1448220" cy="1559338"/>
            <a:chOff x="2666579" y="1443353"/>
            <a:chExt cx="1448220" cy="1559338"/>
          </a:xfrm>
        </p:grpSpPr>
        <p:sp>
          <p:nvSpPr>
            <p:cNvPr id="2" name="Rounded Rectangle 1"/>
            <p:cNvSpPr/>
            <p:nvPr/>
          </p:nvSpPr>
          <p:spPr>
            <a:xfrm>
              <a:off x="2666579" y="1443353"/>
              <a:ext cx="1448220" cy="1559338"/>
            </a:xfrm>
            <a:custGeom>
              <a:avLst/>
              <a:gdLst/>
              <a:ahLst/>
              <a:cxnLst/>
              <a:rect l="0" t="0" r="0" b="0"/>
              <a:pathLst>
                <a:path w="1448220" h="1559338">
                  <a:moveTo>
                    <a:pt x="459015" y="2408"/>
                  </a:moveTo>
                  <a:cubicBezTo>
                    <a:pt x="541680" y="3150"/>
                    <a:pt x="630833" y="12506"/>
                    <a:pt x="720634" y="27051"/>
                  </a:cubicBezTo>
                  <a:cubicBezTo>
                    <a:pt x="1141654" y="95048"/>
                    <a:pt x="1448220" y="457177"/>
                    <a:pt x="1448220" y="883505"/>
                  </a:cubicBezTo>
                  <a:lnTo>
                    <a:pt x="1448220" y="1003284"/>
                  </a:lnTo>
                  <a:lnTo>
                    <a:pt x="1337011" y="1003284"/>
                  </a:lnTo>
                  <a:lnTo>
                    <a:pt x="1337011" y="790866"/>
                  </a:lnTo>
                  <a:cubicBezTo>
                    <a:pt x="1337011" y="647460"/>
                    <a:pt x="1171773" y="568530"/>
                    <a:pt x="1061212" y="659965"/>
                  </a:cubicBezTo>
                  <a:cubicBezTo>
                    <a:pt x="1059358" y="661448"/>
                    <a:pt x="1057506" y="663023"/>
                    <a:pt x="1055745" y="664598"/>
                  </a:cubicBezTo>
                  <a:cubicBezTo>
                    <a:pt x="887077" y="808282"/>
                    <a:pt x="675780" y="892121"/>
                    <a:pt x="454196" y="892121"/>
                  </a:cubicBezTo>
                  <a:lnTo>
                    <a:pt x="447617" y="892121"/>
                  </a:lnTo>
                  <a:cubicBezTo>
                    <a:pt x="203698" y="892121"/>
                    <a:pt x="5004" y="695076"/>
                    <a:pt x="2502" y="451804"/>
                  </a:cubicBezTo>
                  <a:cubicBezTo>
                    <a:pt x="0" y="202417"/>
                    <a:pt x="209536" y="0"/>
                    <a:pt x="459015" y="2408"/>
                  </a:cubicBezTo>
                  <a:close/>
                  <a:moveTo>
                    <a:pt x="447617" y="780953"/>
                  </a:moveTo>
                  <a:cubicBezTo>
                    <a:pt x="631946" y="780953"/>
                    <a:pt x="781429" y="631525"/>
                    <a:pt x="781429" y="447264"/>
                  </a:cubicBezTo>
                  <a:cubicBezTo>
                    <a:pt x="781429" y="263004"/>
                    <a:pt x="631946" y="113484"/>
                    <a:pt x="447617" y="113484"/>
                  </a:cubicBezTo>
                  <a:cubicBezTo>
                    <a:pt x="263287" y="113484"/>
                    <a:pt x="113711" y="262911"/>
                    <a:pt x="113711" y="447264"/>
                  </a:cubicBezTo>
                  <a:cubicBezTo>
                    <a:pt x="113711" y="631618"/>
                    <a:pt x="263195" y="780953"/>
                    <a:pt x="447617" y="780953"/>
                  </a:cubicBezTo>
                  <a:close/>
                  <a:moveTo>
                    <a:pt x="1448220" y="1559338"/>
                  </a:moveTo>
                  <a:lnTo>
                    <a:pt x="1337009" y="1559338"/>
                  </a:lnTo>
                  <a:lnTo>
                    <a:pt x="1337009" y="1003284"/>
                  </a:lnTo>
                  <a:lnTo>
                    <a:pt x="1448220" y="1003284"/>
                  </a:lnTo>
                  <a:close/>
                </a:path>
              </a:pathLst>
            </a:custGeom>
            <a:solidFill>
              <a:srgbClr val="E9FFB9"/>
            </a:solidFill>
            <a:ln>
              <a:noFill/>
            </a:ln>
          </p:spPr>
          <p:txBody>
            <a:bodyPr rtlCol="0" anchor="ctr"/>
            <a:lstStyle/>
            <a:p>
              <a:pPr algn="ctr" rtl="1"/>
              <a:endParaRPr sz="2000">
                <a:latin typeface="Arial" pitchFamily="34" charset="0"/>
                <a:cs typeface="Arial" pitchFamily="34" charset="0"/>
              </a:endParaRPr>
            </a:p>
          </p:txBody>
        </p:sp>
        <p:sp>
          <p:nvSpPr>
            <p:cNvPr id="3" name="Rounded Rectangle 2"/>
            <p:cNvSpPr/>
            <p:nvPr/>
          </p:nvSpPr>
          <p:spPr>
            <a:xfrm>
              <a:off x="2666579" y="1443353"/>
              <a:ext cx="1448220" cy="1559338"/>
            </a:xfrm>
            <a:custGeom>
              <a:avLst/>
              <a:gdLst/>
              <a:ahLst/>
              <a:cxnLst/>
              <a:rect l="0" t="0" r="0" b="0"/>
              <a:pathLst>
                <a:path w="1448220" h="1559338">
                  <a:moveTo>
                    <a:pt x="1337009" y="1003284"/>
                  </a:moveTo>
                  <a:lnTo>
                    <a:pt x="1337009" y="1559338"/>
                  </a:lnTo>
                  <a:moveTo>
                    <a:pt x="1448220" y="1559338"/>
                  </a:moveTo>
                  <a:lnTo>
                    <a:pt x="1448220" y="1003284"/>
                  </a:lnTo>
                  <a:moveTo>
                    <a:pt x="447617" y="780953"/>
                  </a:moveTo>
                  <a:cubicBezTo>
                    <a:pt x="631946" y="780953"/>
                    <a:pt x="781429" y="631525"/>
                    <a:pt x="781429" y="447264"/>
                  </a:cubicBezTo>
                  <a:cubicBezTo>
                    <a:pt x="781429" y="263004"/>
                    <a:pt x="631946" y="113484"/>
                    <a:pt x="447617" y="113484"/>
                  </a:cubicBezTo>
                  <a:cubicBezTo>
                    <a:pt x="263287" y="113484"/>
                    <a:pt x="113711" y="262911"/>
                    <a:pt x="113711" y="447264"/>
                  </a:cubicBezTo>
                  <a:cubicBezTo>
                    <a:pt x="113711" y="631618"/>
                    <a:pt x="263195" y="780953"/>
                    <a:pt x="447617" y="780953"/>
                  </a:cubicBezTo>
                  <a:close/>
                  <a:moveTo>
                    <a:pt x="1337011" y="1003284"/>
                  </a:moveTo>
                  <a:lnTo>
                    <a:pt x="1337011" y="790866"/>
                  </a:lnTo>
                  <a:cubicBezTo>
                    <a:pt x="1337011" y="647460"/>
                    <a:pt x="1171773" y="568530"/>
                    <a:pt x="1061212" y="659965"/>
                  </a:cubicBezTo>
                  <a:cubicBezTo>
                    <a:pt x="1059358" y="661448"/>
                    <a:pt x="1057506" y="663023"/>
                    <a:pt x="1055745" y="664598"/>
                  </a:cubicBezTo>
                  <a:cubicBezTo>
                    <a:pt x="887077" y="808282"/>
                    <a:pt x="675780" y="892121"/>
                    <a:pt x="454196" y="892121"/>
                  </a:cubicBezTo>
                  <a:lnTo>
                    <a:pt x="447617" y="892121"/>
                  </a:lnTo>
                  <a:cubicBezTo>
                    <a:pt x="203698" y="892121"/>
                    <a:pt x="5004" y="695076"/>
                    <a:pt x="2502" y="451804"/>
                  </a:cubicBezTo>
                  <a:cubicBezTo>
                    <a:pt x="0" y="202417"/>
                    <a:pt x="209536" y="0"/>
                    <a:pt x="459015" y="2408"/>
                  </a:cubicBezTo>
                  <a:cubicBezTo>
                    <a:pt x="541680" y="3150"/>
                    <a:pt x="630833" y="12506"/>
                    <a:pt x="720634" y="27051"/>
                  </a:cubicBezTo>
                  <a:cubicBezTo>
                    <a:pt x="1141654" y="95048"/>
                    <a:pt x="1448220" y="457177"/>
                    <a:pt x="1448220" y="883505"/>
                  </a:cubicBezTo>
                  <a:lnTo>
                    <a:pt x="1448220" y="1003284"/>
                  </a:lnTo>
                </a:path>
              </a:pathLst>
            </a:custGeom>
            <a:noFill/>
            <a:ln w="13901">
              <a:solidFill>
                <a:srgbClr val="FFFFFF"/>
              </a:solidFill>
            </a:ln>
          </p:spPr>
          <p:txBody>
            <a:bodyPr rtlCol="0" anchor="ctr"/>
            <a:lstStyle/>
            <a:p>
              <a:pPr algn="ctr" rtl="1"/>
              <a:endParaRPr sz="2000">
                <a:latin typeface="Arial" pitchFamily="34" charset="0"/>
                <a:cs typeface="Arial" pitchFamily="34" charset="0"/>
              </a:endParaRPr>
            </a:p>
          </p:txBody>
        </p:sp>
      </p:grpSp>
      <p:grpSp>
        <p:nvGrpSpPr>
          <p:cNvPr id="7" name="Group 6"/>
          <p:cNvGrpSpPr/>
          <p:nvPr/>
        </p:nvGrpSpPr>
        <p:grpSpPr>
          <a:xfrm>
            <a:off x="4615866" y="3505457"/>
            <a:ext cx="129745" cy="2335426"/>
            <a:chOff x="3994321" y="3002691"/>
            <a:chExt cx="129745" cy="2335426"/>
          </a:xfrm>
        </p:grpSpPr>
        <p:sp>
          <p:nvSpPr>
            <p:cNvPr id="5" name="Rounded Rectangle 4"/>
            <p:cNvSpPr/>
            <p:nvPr/>
          </p:nvSpPr>
          <p:spPr>
            <a:xfrm>
              <a:off x="4003589" y="3002691"/>
              <a:ext cx="111210" cy="2335426"/>
            </a:xfrm>
            <a:custGeom>
              <a:avLst/>
              <a:gdLst/>
              <a:ahLst/>
              <a:cxnLst/>
              <a:rect l="0" t="0" r="0" b="0"/>
              <a:pathLst>
                <a:path w="111210" h="2335426">
                  <a:moveTo>
                    <a:pt x="111210" y="2335426"/>
                  </a:moveTo>
                  <a:lnTo>
                    <a:pt x="0" y="2335426"/>
                  </a:lnTo>
                  <a:lnTo>
                    <a:pt x="0" y="0"/>
                  </a:lnTo>
                  <a:lnTo>
                    <a:pt x="111210" y="0"/>
                  </a:lnTo>
                  <a:close/>
                </a:path>
              </a:pathLst>
            </a:custGeom>
            <a:solidFill>
              <a:srgbClr val="E9FFB9"/>
            </a:solidFill>
            <a:ln>
              <a:noFill/>
            </a:ln>
          </p:spPr>
          <p:txBody>
            <a:bodyPr rtlCol="0" anchor="ctr"/>
            <a:lstStyle/>
            <a:p>
              <a:pPr algn="ctr"/>
              <a:endParaRPr sz="2000">
                <a:latin typeface="Arial" pitchFamily="34" charset="0"/>
                <a:cs typeface="Arial" pitchFamily="34" charset="0"/>
              </a:endParaRPr>
            </a:p>
          </p:txBody>
        </p:sp>
        <p:sp>
          <p:nvSpPr>
            <p:cNvPr id="6" name="Rounded Rectangle 5"/>
            <p:cNvSpPr/>
            <p:nvPr/>
          </p:nvSpPr>
          <p:spPr>
            <a:xfrm>
              <a:off x="3994321" y="3002691"/>
              <a:ext cx="129745" cy="2335426"/>
            </a:xfrm>
            <a:custGeom>
              <a:avLst/>
              <a:gdLst/>
              <a:ahLst/>
              <a:cxnLst/>
              <a:rect l="0" t="0" r="0" b="0"/>
              <a:pathLst>
                <a:path w="129745" h="2335426">
                  <a:moveTo>
                    <a:pt x="9267" y="0"/>
                  </a:moveTo>
                  <a:lnTo>
                    <a:pt x="9267" y="2335426"/>
                  </a:lnTo>
                  <a:moveTo>
                    <a:pt x="0" y="2335426"/>
                  </a:moveTo>
                  <a:lnTo>
                    <a:pt x="9267" y="2335426"/>
                  </a:lnTo>
                  <a:moveTo>
                    <a:pt x="9267" y="2335426"/>
                  </a:moveTo>
                  <a:lnTo>
                    <a:pt x="120478" y="2335426"/>
                  </a:lnTo>
                  <a:moveTo>
                    <a:pt x="120478" y="2335426"/>
                  </a:moveTo>
                  <a:lnTo>
                    <a:pt x="120478" y="0"/>
                  </a:lnTo>
                  <a:moveTo>
                    <a:pt x="120478" y="2335426"/>
                  </a:moveTo>
                  <a:lnTo>
                    <a:pt x="129745" y="2335426"/>
                  </a:lnTo>
                </a:path>
              </a:pathLst>
            </a:custGeom>
            <a:noFill/>
            <a:ln w="13901">
              <a:solidFill>
                <a:srgbClr val="FFFFFF"/>
              </a:solidFill>
            </a:ln>
          </p:spPr>
          <p:txBody>
            <a:bodyPr rtlCol="0" anchor="ctr"/>
            <a:lstStyle/>
            <a:p>
              <a:pPr algn="ctr"/>
              <a:endParaRPr sz="2000">
                <a:latin typeface="Arial" pitchFamily="34" charset="0"/>
                <a:cs typeface="Arial" pitchFamily="34" charset="0"/>
              </a:endParaRPr>
            </a:p>
          </p:txBody>
        </p:sp>
      </p:grpSp>
      <p:grpSp>
        <p:nvGrpSpPr>
          <p:cNvPr id="10" name="Group 9"/>
          <p:cNvGrpSpPr/>
          <p:nvPr/>
        </p:nvGrpSpPr>
        <p:grpSpPr>
          <a:xfrm>
            <a:off x="3176913" y="3391859"/>
            <a:ext cx="1448220" cy="1336917"/>
            <a:chOff x="2555368" y="2889093"/>
            <a:chExt cx="1448220" cy="1336917"/>
          </a:xfrm>
        </p:grpSpPr>
        <p:sp>
          <p:nvSpPr>
            <p:cNvPr id="8" name="Rounded Rectangle 7"/>
            <p:cNvSpPr/>
            <p:nvPr/>
          </p:nvSpPr>
          <p:spPr>
            <a:xfrm>
              <a:off x="2555368" y="2889093"/>
              <a:ext cx="1448220" cy="1336917"/>
            </a:xfrm>
            <a:custGeom>
              <a:avLst/>
              <a:gdLst/>
              <a:ahLst/>
              <a:cxnLst/>
              <a:rect l="0" t="0" r="0" b="0"/>
              <a:pathLst>
                <a:path w="1448220" h="1336917">
                  <a:moveTo>
                    <a:pt x="459015" y="2408"/>
                  </a:moveTo>
                  <a:cubicBezTo>
                    <a:pt x="541680" y="3150"/>
                    <a:pt x="630833" y="12506"/>
                    <a:pt x="720634" y="27051"/>
                  </a:cubicBezTo>
                  <a:cubicBezTo>
                    <a:pt x="1141654" y="95048"/>
                    <a:pt x="1448220" y="457177"/>
                    <a:pt x="1448220" y="883505"/>
                  </a:cubicBezTo>
                  <a:lnTo>
                    <a:pt x="1448220" y="1003284"/>
                  </a:lnTo>
                  <a:lnTo>
                    <a:pt x="1337011" y="1003284"/>
                  </a:lnTo>
                  <a:lnTo>
                    <a:pt x="1337011" y="790866"/>
                  </a:lnTo>
                  <a:cubicBezTo>
                    <a:pt x="1337011" y="647460"/>
                    <a:pt x="1171773" y="568530"/>
                    <a:pt x="1061212" y="659965"/>
                  </a:cubicBezTo>
                  <a:cubicBezTo>
                    <a:pt x="1059358" y="661448"/>
                    <a:pt x="1057506" y="663023"/>
                    <a:pt x="1055745" y="664598"/>
                  </a:cubicBezTo>
                  <a:cubicBezTo>
                    <a:pt x="887077" y="808282"/>
                    <a:pt x="675780" y="892121"/>
                    <a:pt x="454196" y="892121"/>
                  </a:cubicBezTo>
                  <a:lnTo>
                    <a:pt x="447617" y="892121"/>
                  </a:lnTo>
                  <a:cubicBezTo>
                    <a:pt x="203698" y="892121"/>
                    <a:pt x="5004" y="695076"/>
                    <a:pt x="2502" y="451804"/>
                  </a:cubicBezTo>
                  <a:cubicBezTo>
                    <a:pt x="0" y="202417"/>
                    <a:pt x="209536" y="0"/>
                    <a:pt x="459015" y="2408"/>
                  </a:cubicBezTo>
                  <a:close/>
                  <a:moveTo>
                    <a:pt x="447617" y="780953"/>
                  </a:moveTo>
                  <a:cubicBezTo>
                    <a:pt x="631946" y="780953"/>
                    <a:pt x="781429" y="631525"/>
                    <a:pt x="781429" y="447264"/>
                  </a:cubicBezTo>
                  <a:cubicBezTo>
                    <a:pt x="781429" y="263004"/>
                    <a:pt x="631946" y="113484"/>
                    <a:pt x="447617" y="113484"/>
                  </a:cubicBezTo>
                  <a:cubicBezTo>
                    <a:pt x="263287" y="113484"/>
                    <a:pt x="113711" y="262911"/>
                    <a:pt x="113711" y="447264"/>
                  </a:cubicBezTo>
                  <a:cubicBezTo>
                    <a:pt x="113711" y="631618"/>
                    <a:pt x="263195" y="780953"/>
                    <a:pt x="447617" y="780953"/>
                  </a:cubicBezTo>
                  <a:close/>
                  <a:moveTo>
                    <a:pt x="1448220" y="1336917"/>
                  </a:moveTo>
                  <a:lnTo>
                    <a:pt x="1337009" y="1336917"/>
                  </a:lnTo>
                  <a:lnTo>
                    <a:pt x="1337009" y="1003284"/>
                  </a:lnTo>
                  <a:lnTo>
                    <a:pt x="1448220" y="1003284"/>
                  </a:lnTo>
                  <a:close/>
                </a:path>
              </a:pathLst>
            </a:custGeom>
            <a:solidFill>
              <a:srgbClr val="D1F4FF"/>
            </a:solidFill>
            <a:ln>
              <a:noFill/>
            </a:ln>
          </p:spPr>
          <p:txBody>
            <a:bodyPr rtlCol="0" anchor="ctr"/>
            <a:lstStyle/>
            <a:p>
              <a:pPr algn="ctr" rtl="1"/>
              <a:endParaRPr sz="2000">
                <a:latin typeface="Arial" pitchFamily="34" charset="0"/>
                <a:cs typeface="Arial" pitchFamily="34" charset="0"/>
              </a:endParaRPr>
            </a:p>
          </p:txBody>
        </p:sp>
        <p:sp>
          <p:nvSpPr>
            <p:cNvPr id="9" name="Rounded Rectangle 8"/>
            <p:cNvSpPr/>
            <p:nvPr/>
          </p:nvSpPr>
          <p:spPr>
            <a:xfrm>
              <a:off x="2555368" y="2889093"/>
              <a:ext cx="1448220" cy="1336917"/>
            </a:xfrm>
            <a:custGeom>
              <a:avLst/>
              <a:gdLst/>
              <a:ahLst/>
              <a:cxnLst/>
              <a:rect l="0" t="0" r="0" b="0"/>
              <a:pathLst>
                <a:path w="1448220" h="1336917">
                  <a:moveTo>
                    <a:pt x="1337009" y="1003284"/>
                  </a:moveTo>
                  <a:lnTo>
                    <a:pt x="1337009" y="1336917"/>
                  </a:lnTo>
                  <a:moveTo>
                    <a:pt x="1448220" y="1336917"/>
                  </a:moveTo>
                  <a:lnTo>
                    <a:pt x="1448220" y="1003284"/>
                  </a:lnTo>
                  <a:moveTo>
                    <a:pt x="447617" y="780953"/>
                  </a:moveTo>
                  <a:cubicBezTo>
                    <a:pt x="631946" y="780953"/>
                    <a:pt x="781429" y="631525"/>
                    <a:pt x="781429" y="447264"/>
                  </a:cubicBezTo>
                  <a:cubicBezTo>
                    <a:pt x="781429" y="263004"/>
                    <a:pt x="631946" y="113484"/>
                    <a:pt x="447617" y="113484"/>
                  </a:cubicBezTo>
                  <a:cubicBezTo>
                    <a:pt x="263287" y="113484"/>
                    <a:pt x="113711" y="262911"/>
                    <a:pt x="113711" y="447264"/>
                  </a:cubicBezTo>
                  <a:cubicBezTo>
                    <a:pt x="113711" y="631618"/>
                    <a:pt x="263195" y="780953"/>
                    <a:pt x="447617" y="780953"/>
                  </a:cubicBezTo>
                  <a:close/>
                  <a:moveTo>
                    <a:pt x="1337011" y="1003284"/>
                  </a:moveTo>
                  <a:lnTo>
                    <a:pt x="1337011" y="790866"/>
                  </a:lnTo>
                  <a:cubicBezTo>
                    <a:pt x="1337011" y="647460"/>
                    <a:pt x="1171773" y="568530"/>
                    <a:pt x="1061212" y="659965"/>
                  </a:cubicBezTo>
                  <a:cubicBezTo>
                    <a:pt x="1059358" y="661448"/>
                    <a:pt x="1057506" y="663023"/>
                    <a:pt x="1055745" y="664598"/>
                  </a:cubicBezTo>
                  <a:cubicBezTo>
                    <a:pt x="887077" y="808282"/>
                    <a:pt x="675780" y="892121"/>
                    <a:pt x="454196" y="892121"/>
                  </a:cubicBezTo>
                  <a:lnTo>
                    <a:pt x="447617" y="892121"/>
                  </a:lnTo>
                  <a:cubicBezTo>
                    <a:pt x="203698" y="892121"/>
                    <a:pt x="5004" y="695076"/>
                    <a:pt x="2502" y="451804"/>
                  </a:cubicBezTo>
                  <a:cubicBezTo>
                    <a:pt x="0" y="202417"/>
                    <a:pt x="209536" y="0"/>
                    <a:pt x="459015" y="2408"/>
                  </a:cubicBezTo>
                  <a:cubicBezTo>
                    <a:pt x="541680" y="3150"/>
                    <a:pt x="630833" y="12506"/>
                    <a:pt x="720634" y="27051"/>
                  </a:cubicBezTo>
                  <a:cubicBezTo>
                    <a:pt x="1141654" y="95048"/>
                    <a:pt x="1448220" y="457177"/>
                    <a:pt x="1448220" y="883505"/>
                  </a:cubicBezTo>
                  <a:lnTo>
                    <a:pt x="1448220" y="1003284"/>
                  </a:lnTo>
                </a:path>
              </a:pathLst>
            </a:custGeom>
            <a:noFill/>
            <a:ln w="13901">
              <a:solidFill>
                <a:srgbClr val="FFFFFF"/>
              </a:solidFill>
            </a:ln>
          </p:spPr>
          <p:txBody>
            <a:bodyPr rtlCol="0" anchor="ctr"/>
            <a:lstStyle/>
            <a:p>
              <a:pPr algn="ctr" rtl="1"/>
              <a:endParaRPr sz="2000">
                <a:latin typeface="Arial" pitchFamily="34" charset="0"/>
                <a:cs typeface="Arial" pitchFamily="34" charset="0"/>
              </a:endParaRPr>
            </a:p>
          </p:txBody>
        </p:sp>
      </p:grpSp>
      <p:grpSp>
        <p:nvGrpSpPr>
          <p:cNvPr id="13" name="Group 12"/>
          <p:cNvGrpSpPr/>
          <p:nvPr/>
        </p:nvGrpSpPr>
        <p:grpSpPr>
          <a:xfrm>
            <a:off x="4513923" y="4617566"/>
            <a:ext cx="111210" cy="1223318"/>
            <a:chOff x="3892378" y="4114800"/>
            <a:chExt cx="111210" cy="1223318"/>
          </a:xfrm>
        </p:grpSpPr>
        <p:sp>
          <p:nvSpPr>
            <p:cNvPr id="11" name="Rounded Rectangle 10"/>
            <p:cNvSpPr/>
            <p:nvPr/>
          </p:nvSpPr>
          <p:spPr>
            <a:xfrm>
              <a:off x="3892378" y="4114800"/>
              <a:ext cx="111210" cy="1223318"/>
            </a:xfrm>
            <a:custGeom>
              <a:avLst/>
              <a:gdLst/>
              <a:ahLst/>
              <a:cxnLst/>
              <a:rect l="0" t="0" r="0" b="0"/>
              <a:pathLst>
                <a:path w="111210" h="1223318">
                  <a:moveTo>
                    <a:pt x="111210" y="1223318"/>
                  </a:moveTo>
                  <a:lnTo>
                    <a:pt x="0" y="1223318"/>
                  </a:lnTo>
                  <a:lnTo>
                    <a:pt x="0" y="0"/>
                  </a:lnTo>
                  <a:lnTo>
                    <a:pt x="111210" y="0"/>
                  </a:lnTo>
                  <a:close/>
                </a:path>
              </a:pathLst>
            </a:custGeom>
            <a:solidFill>
              <a:srgbClr val="D1F4FF"/>
            </a:solidFill>
            <a:ln>
              <a:noFill/>
            </a:ln>
          </p:spPr>
          <p:txBody>
            <a:bodyPr rtlCol="0" anchor="ctr"/>
            <a:lstStyle/>
            <a:p>
              <a:pPr algn="ctr"/>
              <a:endParaRPr sz="2000">
                <a:latin typeface="Arial" pitchFamily="34" charset="0"/>
                <a:cs typeface="Arial" pitchFamily="34" charset="0"/>
              </a:endParaRPr>
            </a:p>
          </p:txBody>
        </p:sp>
        <p:sp>
          <p:nvSpPr>
            <p:cNvPr id="12" name="Rounded Rectangle 11"/>
            <p:cNvSpPr/>
            <p:nvPr/>
          </p:nvSpPr>
          <p:spPr>
            <a:xfrm>
              <a:off x="3892378" y="4114800"/>
              <a:ext cx="111210" cy="1223318"/>
            </a:xfrm>
            <a:custGeom>
              <a:avLst/>
              <a:gdLst/>
              <a:ahLst/>
              <a:cxnLst/>
              <a:rect l="0" t="0" r="0" b="0"/>
              <a:pathLst>
                <a:path w="111210" h="1223318">
                  <a:moveTo>
                    <a:pt x="111210" y="0"/>
                  </a:moveTo>
                  <a:lnTo>
                    <a:pt x="111210" y="1223318"/>
                  </a:lnTo>
                  <a:lnTo>
                    <a:pt x="0" y="1223318"/>
                  </a:lnTo>
                  <a:lnTo>
                    <a:pt x="0" y="0"/>
                  </a:lnTo>
                </a:path>
              </a:pathLst>
            </a:custGeom>
            <a:noFill/>
            <a:ln w="13901">
              <a:solidFill>
                <a:srgbClr val="FFFFFF"/>
              </a:solidFill>
            </a:ln>
          </p:spPr>
          <p:txBody>
            <a:bodyPr rtlCol="0" anchor="ctr"/>
            <a:lstStyle/>
            <a:p>
              <a:pPr algn="ctr"/>
              <a:endParaRPr sz="2000">
                <a:latin typeface="Arial" pitchFamily="34" charset="0"/>
                <a:cs typeface="Arial" pitchFamily="34" charset="0"/>
              </a:endParaRPr>
            </a:p>
          </p:txBody>
        </p:sp>
      </p:grpSp>
      <p:grpSp>
        <p:nvGrpSpPr>
          <p:cNvPr id="16" name="Group 15"/>
          <p:cNvGrpSpPr/>
          <p:nvPr/>
        </p:nvGrpSpPr>
        <p:grpSpPr>
          <a:xfrm>
            <a:off x="4736345" y="1723697"/>
            <a:ext cx="1448220" cy="1559338"/>
            <a:chOff x="4114800" y="1220931"/>
            <a:chExt cx="1448220" cy="1559338"/>
          </a:xfrm>
        </p:grpSpPr>
        <p:sp>
          <p:nvSpPr>
            <p:cNvPr id="14" name="Rounded Rectangle 13"/>
            <p:cNvSpPr/>
            <p:nvPr/>
          </p:nvSpPr>
          <p:spPr>
            <a:xfrm>
              <a:off x="4114800" y="1220931"/>
              <a:ext cx="1448220" cy="1559338"/>
            </a:xfrm>
            <a:custGeom>
              <a:avLst/>
              <a:gdLst/>
              <a:ahLst/>
              <a:cxnLst/>
              <a:rect l="0" t="0" r="0" b="0"/>
              <a:pathLst>
                <a:path w="1448220" h="1559338">
                  <a:moveTo>
                    <a:pt x="1445718" y="451804"/>
                  </a:moveTo>
                  <a:cubicBezTo>
                    <a:pt x="1443216" y="695076"/>
                    <a:pt x="1244522" y="892121"/>
                    <a:pt x="1000603" y="892121"/>
                  </a:cubicBezTo>
                  <a:lnTo>
                    <a:pt x="994024" y="892121"/>
                  </a:lnTo>
                  <a:cubicBezTo>
                    <a:pt x="772439" y="892121"/>
                    <a:pt x="561142" y="808282"/>
                    <a:pt x="392474" y="664598"/>
                  </a:cubicBezTo>
                  <a:cubicBezTo>
                    <a:pt x="390714" y="663023"/>
                    <a:pt x="388861" y="661448"/>
                    <a:pt x="387008" y="659965"/>
                  </a:cubicBezTo>
                  <a:cubicBezTo>
                    <a:pt x="276446" y="568530"/>
                    <a:pt x="111208" y="647460"/>
                    <a:pt x="111208" y="790866"/>
                  </a:cubicBezTo>
                  <a:lnTo>
                    <a:pt x="111208" y="1003284"/>
                  </a:lnTo>
                  <a:lnTo>
                    <a:pt x="0" y="1003284"/>
                  </a:lnTo>
                  <a:lnTo>
                    <a:pt x="0" y="883505"/>
                  </a:lnTo>
                  <a:cubicBezTo>
                    <a:pt x="0" y="457177"/>
                    <a:pt x="306566" y="95048"/>
                    <a:pt x="727585" y="27051"/>
                  </a:cubicBezTo>
                  <a:cubicBezTo>
                    <a:pt x="817387" y="12506"/>
                    <a:pt x="906539" y="3150"/>
                    <a:pt x="989204" y="2408"/>
                  </a:cubicBezTo>
                  <a:cubicBezTo>
                    <a:pt x="1238683" y="0"/>
                    <a:pt x="1448220" y="202417"/>
                    <a:pt x="1445718" y="451804"/>
                  </a:cubicBezTo>
                  <a:close/>
                  <a:moveTo>
                    <a:pt x="1334509" y="447264"/>
                  </a:moveTo>
                  <a:cubicBezTo>
                    <a:pt x="1334509" y="262911"/>
                    <a:pt x="1184932" y="113484"/>
                    <a:pt x="1000603" y="113484"/>
                  </a:cubicBezTo>
                  <a:cubicBezTo>
                    <a:pt x="816274" y="113484"/>
                    <a:pt x="666791" y="263004"/>
                    <a:pt x="666791" y="447264"/>
                  </a:cubicBezTo>
                  <a:cubicBezTo>
                    <a:pt x="666791" y="631525"/>
                    <a:pt x="816274" y="780953"/>
                    <a:pt x="1000603" y="780953"/>
                  </a:cubicBezTo>
                  <a:cubicBezTo>
                    <a:pt x="1185025" y="780953"/>
                    <a:pt x="1334509" y="631618"/>
                    <a:pt x="1334509" y="447264"/>
                  </a:cubicBezTo>
                  <a:close/>
                  <a:moveTo>
                    <a:pt x="0" y="1003284"/>
                  </a:moveTo>
                  <a:lnTo>
                    <a:pt x="111210" y="1003284"/>
                  </a:lnTo>
                  <a:lnTo>
                    <a:pt x="111210" y="1559338"/>
                  </a:lnTo>
                  <a:lnTo>
                    <a:pt x="0" y="1559338"/>
                  </a:lnTo>
                  <a:close/>
                </a:path>
              </a:pathLst>
            </a:custGeom>
            <a:solidFill>
              <a:srgbClr val="FFF8B6"/>
            </a:solidFill>
            <a:ln>
              <a:noFill/>
            </a:ln>
          </p:spPr>
          <p:txBody>
            <a:bodyPr rtlCol="0" anchor="ctr"/>
            <a:lstStyle/>
            <a:p>
              <a:pPr algn="ctr" rtl="1"/>
              <a:endParaRPr sz="2000">
                <a:latin typeface="Arial" pitchFamily="34" charset="0"/>
                <a:cs typeface="Arial" pitchFamily="34" charset="0"/>
              </a:endParaRPr>
            </a:p>
          </p:txBody>
        </p:sp>
        <p:sp>
          <p:nvSpPr>
            <p:cNvPr id="15" name="Rounded Rectangle 14"/>
            <p:cNvSpPr/>
            <p:nvPr/>
          </p:nvSpPr>
          <p:spPr>
            <a:xfrm>
              <a:off x="4114800" y="1220931"/>
              <a:ext cx="1448220" cy="1559338"/>
            </a:xfrm>
            <a:custGeom>
              <a:avLst/>
              <a:gdLst/>
              <a:ahLst/>
              <a:cxnLst/>
              <a:rect l="0" t="0" r="0" b="0"/>
              <a:pathLst>
                <a:path w="1448220" h="1559338">
                  <a:moveTo>
                    <a:pt x="111210" y="1559338"/>
                  </a:moveTo>
                  <a:lnTo>
                    <a:pt x="111210" y="1003284"/>
                  </a:lnTo>
                  <a:moveTo>
                    <a:pt x="0" y="1559338"/>
                  </a:moveTo>
                  <a:lnTo>
                    <a:pt x="0" y="1003284"/>
                  </a:lnTo>
                  <a:moveTo>
                    <a:pt x="1334509" y="447264"/>
                  </a:moveTo>
                  <a:cubicBezTo>
                    <a:pt x="1334509" y="262911"/>
                    <a:pt x="1184932" y="113484"/>
                    <a:pt x="1000603" y="113484"/>
                  </a:cubicBezTo>
                  <a:cubicBezTo>
                    <a:pt x="816274" y="113484"/>
                    <a:pt x="666791" y="263004"/>
                    <a:pt x="666791" y="447264"/>
                  </a:cubicBezTo>
                  <a:cubicBezTo>
                    <a:pt x="666791" y="631525"/>
                    <a:pt x="816274" y="780953"/>
                    <a:pt x="1000603" y="780953"/>
                  </a:cubicBezTo>
                  <a:cubicBezTo>
                    <a:pt x="1185025" y="780953"/>
                    <a:pt x="1334509" y="631618"/>
                    <a:pt x="1334509" y="447264"/>
                  </a:cubicBezTo>
                  <a:close/>
                  <a:moveTo>
                    <a:pt x="0" y="1003284"/>
                  </a:moveTo>
                  <a:lnTo>
                    <a:pt x="0" y="883505"/>
                  </a:lnTo>
                  <a:cubicBezTo>
                    <a:pt x="0" y="457177"/>
                    <a:pt x="306566" y="95048"/>
                    <a:pt x="727585" y="27051"/>
                  </a:cubicBezTo>
                  <a:cubicBezTo>
                    <a:pt x="817387" y="12506"/>
                    <a:pt x="906539" y="3150"/>
                    <a:pt x="989204" y="2408"/>
                  </a:cubicBezTo>
                  <a:cubicBezTo>
                    <a:pt x="1238683" y="0"/>
                    <a:pt x="1448220" y="202417"/>
                    <a:pt x="1445718" y="451804"/>
                  </a:cubicBezTo>
                  <a:cubicBezTo>
                    <a:pt x="1443216" y="695076"/>
                    <a:pt x="1244522" y="892121"/>
                    <a:pt x="1000603" y="892121"/>
                  </a:cubicBezTo>
                  <a:lnTo>
                    <a:pt x="994024" y="892121"/>
                  </a:lnTo>
                  <a:cubicBezTo>
                    <a:pt x="772439" y="892121"/>
                    <a:pt x="561142" y="808282"/>
                    <a:pt x="392474" y="664598"/>
                  </a:cubicBezTo>
                  <a:cubicBezTo>
                    <a:pt x="390714" y="663023"/>
                    <a:pt x="388861" y="661448"/>
                    <a:pt x="387008" y="659965"/>
                  </a:cubicBezTo>
                  <a:cubicBezTo>
                    <a:pt x="276446" y="568530"/>
                    <a:pt x="111208" y="647460"/>
                    <a:pt x="111208" y="790866"/>
                  </a:cubicBezTo>
                  <a:lnTo>
                    <a:pt x="111208" y="1003284"/>
                  </a:lnTo>
                </a:path>
              </a:pathLst>
            </a:custGeom>
            <a:noFill/>
            <a:ln w="13901">
              <a:solidFill>
                <a:srgbClr val="FFFFFF"/>
              </a:solidFill>
            </a:ln>
          </p:spPr>
          <p:txBody>
            <a:bodyPr rtlCol="0" anchor="ctr"/>
            <a:lstStyle/>
            <a:p>
              <a:pPr algn="ctr" rtl="1"/>
              <a:endParaRPr sz="2000">
                <a:latin typeface="Arial" pitchFamily="34" charset="0"/>
                <a:cs typeface="Arial" pitchFamily="34" charset="0"/>
              </a:endParaRPr>
            </a:p>
          </p:txBody>
        </p:sp>
      </p:grpSp>
      <p:grpSp>
        <p:nvGrpSpPr>
          <p:cNvPr id="19" name="Group 18"/>
          <p:cNvGrpSpPr/>
          <p:nvPr/>
        </p:nvGrpSpPr>
        <p:grpSpPr>
          <a:xfrm>
            <a:off x="4727077" y="3283036"/>
            <a:ext cx="129745" cy="2557848"/>
            <a:chOff x="4105532" y="2780270"/>
            <a:chExt cx="129745" cy="2557848"/>
          </a:xfrm>
        </p:grpSpPr>
        <p:sp>
          <p:nvSpPr>
            <p:cNvPr id="17" name="Rounded Rectangle 16"/>
            <p:cNvSpPr/>
            <p:nvPr/>
          </p:nvSpPr>
          <p:spPr>
            <a:xfrm>
              <a:off x="4114800" y="2780270"/>
              <a:ext cx="111210" cy="2557848"/>
            </a:xfrm>
            <a:custGeom>
              <a:avLst/>
              <a:gdLst/>
              <a:ahLst/>
              <a:cxnLst/>
              <a:rect l="0" t="0" r="0" b="0"/>
              <a:pathLst>
                <a:path w="111210" h="2557848">
                  <a:moveTo>
                    <a:pt x="0" y="0"/>
                  </a:moveTo>
                  <a:lnTo>
                    <a:pt x="111210" y="0"/>
                  </a:lnTo>
                  <a:lnTo>
                    <a:pt x="111210" y="2557848"/>
                  </a:lnTo>
                  <a:lnTo>
                    <a:pt x="0" y="2557848"/>
                  </a:lnTo>
                  <a:close/>
                </a:path>
              </a:pathLst>
            </a:custGeom>
            <a:solidFill>
              <a:srgbClr val="FFF8B6"/>
            </a:solidFill>
            <a:ln>
              <a:noFill/>
            </a:ln>
          </p:spPr>
          <p:txBody>
            <a:bodyPr rtlCol="0" anchor="ctr"/>
            <a:lstStyle/>
            <a:p>
              <a:pPr algn="ctr"/>
              <a:endParaRPr sz="2000">
                <a:latin typeface="Arial" pitchFamily="34" charset="0"/>
                <a:cs typeface="Arial" pitchFamily="34" charset="0"/>
              </a:endParaRPr>
            </a:p>
          </p:txBody>
        </p:sp>
        <p:sp>
          <p:nvSpPr>
            <p:cNvPr id="18" name="Rounded Rectangle 17"/>
            <p:cNvSpPr/>
            <p:nvPr/>
          </p:nvSpPr>
          <p:spPr>
            <a:xfrm>
              <a:off x="4105532" y="2780270"/>
              <a:ext cx="129745" cy="2557848"/>
            </a:xfrm>
            <a:custGeom>
              <a:avLst/>
              <a:gdLst/>
              <a:ahLst/>
              <a:cxnLst/>
              <a:rect l="0" t="0" r="0" b="0"/>
              <a:pathLst>
                <a:path w="129745" h="2557848">
                  <a:moveTo>
                    <a:pt x="120478" y="0"/>
                  </a:moveTo>
                  <a:lnTo>
                    <a:pt x="120478" y="2557848"/>
                  </a:lnTo>
                  <a:moveTo>
                    <a:pt x="120478" y="2557848"/>
                  </a:moveTo>
                  <a:lnTo>
                    <a:pt x="129745" y="2557848"/>
                  </a:lnTo>
                  <a:moveTo>
                    <a:pt x="120478" y="2557848"/>
                  </a:moveTo>
                  <a:lnTo>
                    <a:pt x="9267" y="2557848"/>
                  </a:lnTo>
                  <a:moveTo>
                    <a:pt x="9267" y="2557848"/>
                  </a:moveTo>
                  <a:lnTo>
                    <a:pt x="9267" y="0"/>
                  </a:lnTo>
                  <a:moveTo>
                    <a:pt x="9267" y="2557848"/>
                  </a:moveTo>
                  <a:lnTo>
                    <a:pt x="0" y="2557848"/>
                  </a:lnTo>
                </a:path>
              </a:pathLst>
            </a:custGeom>
            <a:noFill/>
            <a:ln w="13901">
              <a:solidFill>
                <a:srgbClr val="FFFFFF"/>
              </a:solidFill>
            </a:ln>
          </p:spPr>
          <p:txBody>
            <a:bodyPr rtlCol="0" anchor="ctr"/>
            <a:lstStyle/>
            <a:p>
              <a:pPr algn="ctr"/>
              <a:endParaRPr sz="2000">
                <a:latin typeface="Arial" pitchFamily="34" charset="0"/>
                <a:cs typeface="Arial" pitchFamily="34" charset="0"/>
              </a:endParaRPr>
            </a:p>
          </p:txBody>
        </p:sp>
      </p:grpSp>
      <p:grpSp>
        <p:nvGrpSpPr>
          <p:cNvPr id="22" name="Group 21"/>
          <p:cNvGrpSpPr/>
          <p:nvPr/>
        </p:nvGrpSpPr>
        <p:grpSpPr>
          <a:xfrm>
            <a:off x="4847555" y="3169438"/>
            <a:ext cx="1448220" cy="1559338"/>
            <a:chOff x="4226010" y="2666672"/>
            <a:chExt cx="1448220" cy="1559338"/>
          </a:xfrm>
        </p:grpSpPr>
        <p:sp>
          <p:nvSpPr>
            <p:cNvPr id="20" name="Rounded Rectangle 19"/>
            <p:cNvSpPr/>
            <p:nvPr/>
          </p:nvSpPr>
          <p:spPr>
            <a:xfrm>
              <a:off x="4226010" y="2666672"/>
              <a:ext cx="1448220" cy="1559338"/>
            </a:xfrm>
            <a:custGeom>
              <a:avLst/>
              <a:gdLst/>
              <a:ahLst/>
              <a:cxnLst/>
              <a:rect l="0" t="0" r="0" b="0"/>
              <a:pathLst>
                <a:path w="1448220" h="1559338">
                  <a:moveTo>
                    <a:pt x="1445718" y="451804"/>
                  </a:moveTo>
                  <a:cubicBezTo>
                    <a:pt x="1443216" y="695076"/>
                    <a:pt x="1244522" y="892121"/>
                    <a:pt x="1000603" y="892121"/>
                  </a:cubicBezTo>
                  <a:lnTo>
                    <a:pt x="994024" y="892121"/>
                  </a:lnTo>
                  <a:cubicBezTo>
                    <a:pt x="772439" y="892121"/>
                    <a:pt x="561142" y="808282"/>
                    <a:pt x="392474" y="664598"/>
                  </a:cubicBezTo>
                  <a:cubicBezTo>
                    <a:pt x="390714" y="663023"/>
                    <a:pt x="388861" y="661448"/>
                    <a:pt x="387008" y="659965"/>
                  </a:cubicBezTo>
                  <a:cubicBezTo>
                    <a:pt x="276446" y="568530"/>
                    <a:pt x="111208" y="647460"/>
                    <a:pt x="111208" y="790866"/>
                  </a:cubicBezTo>
                  <a:lnTo>
                    <a:pt x="111208" y="1003284"/>
                  </a:lnTo>
                  <a:lnTo>
                    <a:pt x="0" y="1003284"/>
                  </a:lnTo>
                  <a:lnTo>
                    <a:pt x="0" y="883505"/>
                  </a:lnTo>
                  <a:cubicBezTo>
                    <a:pt x="0" y="457177"/>
                    <a:pt x="306566" y="95048"/>
                    <a:pt x="727585" y="27051"/>
                  </a:cubicBezTo>
                  <a:cubicBezTo>
                    <a:pt x="817387" y="12506"/>
                    <a:pt x="906539" y="3150"/>
                    <a:pt x="989204" y="2408"/>
                  </a:cubicBezTo>
                  <a:cubicBezTo>
                    <a:pt x="1238683" y="0"/>
                    <a:pt x="1448220" y="202417"/>
                    <a:pt x="1445718" y="451804"/>
                  </a:cubicBezTo>
                  <a:close/>
                  <a:moveTo>
                    <a:pt x="1334509" y="447264"/>
                  </a:moveTo>
                  <a:cubicBezTo>
                    <a:pt x="1334509" y="262911"/>
                    <a:pt x="1184932" y="113484"/>
                    <a:pt x="1000603" y="113484"/>
                  </a:cubicBezTo>
                  <a:cubicBezTo>
                    <a:pt x="816274" y="113484"/>
                    <a:pt x="666791" y="263004"/>
                    <a:pt x="666791" y="447264"/>
                  </a:cubicBezTo>
                  <a:cubicBezTo>
                    <a:pt x="666791" y="631525"/>
                    <a:pt x="816274" y="780953"/>
                    <a:pt x="1000603" y="780953"/>
                  </a:cubicBezTo>
                  <a:cubicBezTo>
                    <a:pt x="1185025" y="780953"/>
                    <a:pt x="1334509" y="631618"/>
                    <a:pt x="1334509" y="447264"/>
                  </a:cubicBezTo>
                  <a:close/>
                  <a:moveTo>
                    <a:pt x="0" y="1003284"/>
                  </a:moveTo>
                  <a:lnTo>
                    <a:pt x="111210" y="1003284"/>
                  </a:lnTo>
                  <a:lnTo>
                    <a:pt x="111210" y="1559338"/>
                  </a:lnTo>
                  <a:lnTo>
                    <a:pt x="0" y="1559338"/>
                  </a:lnTo>
                  <a:close/>
                </a:path>
              </a:pathLst>
            </a:custGeom>
            <a:solidFill>
              <a:srgbClr val="C8FFE5"/>
            </a:solidFill>
            <a:ln>
              <a:noFill/>
            </a:ln>
          </p:spPr>
          <p:txBody>
            <a:bodyPr rtlCol="0" anchor="ctr"/>
            <a:lstStyle/>
            <a:p>
              <a:pPr algn="ctr" rtl="1"/>
              <a:endParaRPr sz="2000">
                <a:latin typeface="Arial" pitchFamily="34" charset="0"/>
                <a:cs typeface="Arial" pitchFamily="34" charset="0"/>
              </a:endParaRPr>
            </a:p>
          </p:txBody>
        </p:sp>
        <p:sp>
          <p:nvSpPr>
            <p:cNvPr id="21" name="Rounded Rectangle 20"/>
            <p:cNvSpPr/>
            <p:nvPr/>
          </p:nvSpPr>
          <p:spPr>
            <a:xfrm>
              <a:off x="4226010" y="2666672"/>
              <a:ext cx="1448220" cy="1559338"/>
            </a:xfrm>
            <a:custGeom>
              <a:avLst/>
              <a:gdLst/>
              <a:ahLst/>
              <a:cxnLst/>
              <a:rect l="0" t="0" r="0" b="0"/>
              <a:pathLst>
                <a:path w="1448220" h="1559338">
                  <a:moveTo>
                    <a:pt x="111210" y="1559338"/>
                  </a:moveTo>
                  <a:lnTo>
                    <a:pt x="111210" y="1003284"/>
                  </a:lnTo>
                  <a:moveTo>
                    <a:pt x="0" y="1559338"/>
                  </a:moveTo>
                  <a:lnTo>
                    <a:pt x="0" y="1003284"/>
                  </a:lnTo>
                  <a:moveTo>
                    <a:pt x="1334509" y="447264"/>
                  </a:moveTo>
                  <a:cubicBezTo>
                    <a:pt x="1334509" y="262911"/>
                    <a:pt x="1184932" y="113484"/>
                    <a:pt x="1000603" y="113484"/>
                  </a:cubicBezTo>
                  <a:cubicBezTo>
                    <a:pt x="816274" y="113484"/>
                    <a:pt x="666791" y="263004"/>
                    <a:pt x="666791" y="447264"/>
                  </a:cubicBezTo>
                  <a:cubicBezTo>
                    <a:pt x="666791" y="631525"/>
                    <a:pt x="816274" y="780953"/>
                    <a:pt x="1000603" y="780953"/>
                  </a:cubicBezTo>
                  <a:cubicBezTo>
                    <a:pt x="1185025" y="780953"/>
                    <a:pt x="1334509" y="631618"/>
                    <a:pt x="1334509" y="447264"/>
                  </a:cubicBezTo>
                  <a:close/>
                  <a:moveTo>
                    <a:pt x="0" y="1003284"/>
                  </a:moveTo>
                  <a:lnTo>
                    <a:pt x="0" y="883505"/>
                  </a:lnTo>
                  <a:cubicBezTo>
                    <a:pt x="0" y="457177"/>
                    <a:pt x="306566" y="95048"/>
                    <a:pt x="727585" y="27051"/>
                  </a:cubicBezTo>
                  <a:cubicBezTo>
                    <a:pt x="817387" y="12506"/>
                    <a:pt x="906539" y="3150"/>
                    <a:pt x="989204" y="2408"/>
                  </a:cubicBezTo>
                  <a:cubicBezTo>
                    <a:pt x="1238683" y="0"/>
                    <a:pt x="1448220" y="202417"/>
                    <a:pt x="1445718" y="451804"/>
                  </a:cubicBezTo>
                  <a:cubicBezTo>
                    <a:pt x="1443216" y="695076"/>
                    <a:pt x="1244522" y="892121"/>
                    <a:pt x="1000603" y="892121"/>
                  </a:cubicBezTo>
                  <a:lnTo>
                    <a:pt x="994024" y="892121"/>
                  </a:lnTo>
                  <a:cubicBezTo>
                    <a:pt x="772439" y="892121"/>
                    <a:pt x="561142" y="808282"/>
                    <a:pt x="392474" y="664598"/>
                  </a:cubicBezTo>
                  <a:cubicBezTo>
                    <a:pt x="390714" y="663023"/>
                    <a:pt x="388861" y="661448"/>
                    <a:pt x="387008" y="659965"/>
                  </a:cubicBezTo>
                  <a:cubicBezTo>
                    <a:pt x="276446" y="568530"/>
                    <a:pt x="111208" y="647460"/>
                    <a:pt x="111208" y="790866"/>
                  </a:cubicBezTo>
                  <a:lnTo>
                    <a:pt x="111208" y="1003284"/>
                  </a:lnTo>
                </a:path>
              </a:pathLst>
            </a:custGeom>
            <a:noFill/>
            <a:ln w="13901">
              <a:solidFill>
                <a:srgbClr val="FFFFFF"/>
              </a:solidFill>
            </a:ln>
          </p:spPr>
          <p:txBody>
            <a:bodyPr rtlCol="0" anchor="ctr"/>
            <a:lstStyle/>
            <a:p>
              <a:pPr algn="ctr" rtl="1"/>
              <a:endParaRPr sz="2000">
                <a:latin typeface="Arial" pitchFamily="34" charset="0"/>
                <a:cs typeface="Arial" pitchFamily="34" charset="0"/>
              </a:endParaRPr>
            </a:p>
          </p:txBody>
        </p:sp>
      </p:grpSp>
      <p:grpSp>
        <p:nvGrpSpPr>
          <p:cNvPr id="25" name="Group 24"/>
          <p:cNvGrpSpPr/>
          <p:nvPr/>
        </p:nvGrpSpPr>
        <p:grpSpPr>
          <a:xfrm>
            <a:off x="4847555" y="4395144"/>
            <a:ext cx="111210" cy="1445740"/>
            <a:chOff x="4226010" y="3892378"/>
            <a:chExt cx="111210" cy="1445740"/>
          </a:xfrm>
        </p:grpSpPr>
        <p:sp>
          <p:nvSpPr>
            <p:cNvPr id="23" name="Rounded Rectangle 22"/>
            <p:cNvSpPr/>
            <p:nvPr/>
          </p:nvSpPr>
          <p:spPr>
            <a:xfrm>
              <a:off x="4226010" y="3892378"/>
              <a:ext cx="111210" cy="1445740"/>
            </a:xfrm>
            <a:custGeom>
              <a:avLst/>
              <a:gdLst/>
              <a:ahLst/>
              <a:cxnLst/>
              <a:rect l="0" t="0" r="0" b="0"/>
              <a:pathLst>
                <a:path w="111210" h="1445740">
                  <a:moveTo>
                    <a:pt x="0" y="0"/>
                  </a:moveTo>
                  <a:lnTo>
                    <a:pt x="111210" y="0"/>
                  </a:lnTo>
                  <a:lnTo>
                    <a:pt x="111210" y="1445740"/>
                  </a:lnTo>
                  <a:lnTo>
                    <a:pt x="0" y="1445740"/>
                  </a:lnTo>
                  <a:close/>
                </a:path>
              </a:pathLst>
            </a:custGeom>
            <a:solidFill>
              <a:srgbClr val="C8FFE5"/>
            </a:solidFill>
            <a:ln>
              <a:noFill/>
            </a:ln>
          </p:spPr>
          <p:txBody>
            <a:bodyPr rtlCol="0" anchor="ctr"/>
            <a:lstStyle/>
            <a:p>
              <a:pPr algn="ctr"/>
              <a:endParaRPr sz="2000">
                <a:latin typeface="Arial" pitchFamily="34" charset="0"/>
                <a:cs typeface="Arial" pitchFamily="34" charset="0"/>
              </a:endParaRPr>
            </a:p>
          </p:txBody>
        </p:sp>
        <p:sp>
          <p:nvSpPr>
            <p:cNvPr id="24" name="Rounded Rectangle 23"/>
            <p:cNvSpPr/>
            <p:nvPr/>
          </p:nvSpPr>
          <p:spPr>
            <a:xfrm>
              <a:off x="4226010" y="3892378"/>
              <a:ext cx="111210" cy="1445740"/>
            </a:xfrm>
            <a:custGeom>
              <a:avLst/>
              <a:gdLst/>
              <a:ahLst/>
              <a:cxnLst/>
              <a:rect l="0" t="0" r="0" b="0"/>
              <a:pathLst>
                <a:path w="111210" h="1445740">
                  <a:moveTo>
                    <a:pt x="111210" y="0"/>
                  </a:moveTo>
                  <a:lnTo>
                    <a:pt x="111210" y="1445740"/>
                  </a:lnTo>
                  <a:lnTo>
                    <a:pt x="0" y="1445740"/>
                  </a:lnTo>
                  <a:lnTo>
                    <a:pt x="0" y="0"/>
                  </a:lnTo>
                </a:path>
              </a:pathLst>
            </a:custGeom>
            <a:noFill/>
            <a:ln w="13901">
              <a:solidFill>
                <a:srgbClr val="FFFFFF"/>
              </a:solidFill>
            </a:ln>
          </p:spPr>
          <p:txBody>
            <a:bodyPr rtlCol="0" anchor="ctr"/>
            <a:lstStyle/>
            <a:p>
              <a:pPr algn="ctr"/>
              <a:endParaRPr sz="2000">
                <a:latin typeface="Arial" pitchFamily="34" charset="0"/>
                <a:cs typeface="Arial" pitchFamily="34" charset="0"/>
              </a:endParaRPr>
            </a:p>
          </p:txBody>
        </p:sp>
      </p:grpSp>
      <p:sp>
        <p:nvSpPr>
          <p:cNvPr id="26" name="TextBox 25"/>
          <p:cNvSpPr txBox="1"/>
          <p:nvPr/>
        </p:nvSpPr>
        <p:spPr>
          <a:xfrm>
            <a:off x="2259436" y="404664"/>
            <a:ext cx="5048868" cy="369332"/>
          </a:xfrm>
          <a:prstGeom prst="rect">
            <a:avLst/>
          </a:prstGeom>
          <a:solidFill>
            <a:schemeClr val="accent3">
              <a:lumMod val="20000"/>
              <a:lumOff val="80000"/>
            </a:schemeClr>
          </a:solidFill>
          <a:ln/>
        </p:spPr>
        <p:style>
          <a:lnRef idx="2">
            <a:schemeClr val="accent2"/>
          </a:lnRef>
          <a:fillRef idx="1">
            <a:schemeClr val="lt1"/>
          </a:fillRef>
          <a:effectRef idx="0">
            <a:schemeClr val="accent2"/>
          </a:effectRef>
          <a:fontRef idx="minor">
            <a:schemeClr val="dk1"/>
          </a:fontRef>
        </p:style>
        <p:txBody>
          <a:bodyPr wrap="square" lIns="0" tIns="0" rIns="0" bIns="0" anchor="t">
            <a:spAutoFit/>
          </a:bodyPr>
          <a:lstStyle/>
          <a:p>
            <a:pPr algn="ctr" rtl="1"/>
            <a:r>
              <a:rPr lang="ar-DZ" sz="2400" b="1" smtClean="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latin typeface="Arial" pitchFamily="34" charset="0"/>
                <a:cs typeface="Arial" pitchFamily="34" charset="0"/>
              </a:rPr>
              <a:t>مؤشرات الحالة المدنية وأهداف التنمية المستدامة</a:t>
            </a:r>
            <a:endParaRPr lang="ar-DZ" sz="2400" b="1" dirty="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latin typeface="Arial" pitchFamily="34" charset="0"/>
              <a:cs typeface="Arial" pitchFamily="34" charset="0"/>
            </a:endParaRPr>
          </a:p>
        </p:txBody>
      </p:sp>
      <p:sp>
        <p:nvSpPr>
          <p:cNvPr id="27" name="TextBox 26"/>
          <p:cNvSpPr txBox="1"/>
          <p:nvPr/>
        </p:nvSpPr>
        <p:spPr>
          <a:xfrm rot="21023494">
            <a:off x="6228184" y="1807360"/>
            <a:ext cx="2160240" cy="246221"/>
          </a:xfrm>
          <a:prstGeom prst="rect">
            <a:avLst/>
          </a:prstGeom>
          <a:noFill/>
          <a:ln>
            <a:noFill/>
          </a:ln>
        </p:spPr>
        <p:txBody>
          <a:bodyPr wrap="square" lIns="0" tIns="0" rIns="0" bIns="0" anchor="t">
            <a:spAutoFit/>
          </a:bodyPr>
          <a:lstStyle/>
          <a:p>
            <a:pPr algn="ctr" rtl="1"/>
            <a:r>
              <a:rPr sz="1600" b="1" dirty="0" err="1">
                <a:solidFill>
                  <a:srgbClr val="E0CB15"/>
                </a:solidFill>
                <a:latin typeface="Arial" pitchFamily="34" charset="0"/>
                <a:cs typeface="Arial" pitchFamily="34" charset="0"/>
              </a:rPr>
              <a:t>معدل</a:t>
            </a:r>
            <a:r>
              <a:rPr sz="1600" b="1" dirty="0">
                <a:solidFill>
                  <a:srgbClr val="E0CB15"/>
                </a:solidFill>
                <a:latin typeface="Arial" pitchFamily="34" charset="0"/>
                <a:cs typeface="Arial" pitchFamily="34" charset="0"/>
              </a:rPr>
              <a:t> </a:t>
            </a:r>
            <a:r>
              <a:rPr sz="1600" b="1" dirty="0" err="1">
                <a:solidFill>
                  <a:srgbClr val="E0CB15"/>
                </a:solidFill>
                <a:latin typeface="Arial" pitchFamily="34" charset="0"/>
                <a:cs typeface="Arial" pitchFamily="34" charset="0"/>
              </a:rPr>
              <a:t>الخصوبة</a:t>
            </a:r>
            <a:r>
              <a:rPr sz="1600" b="1" dirty="0">
                <a:solidFill>
                  <a:srgbClr val="E0CB15"/>
                </a:solidFill>
                <a:latin typeface="Arial" pitchFamily="34" charset="0"/>
                <a:cs typeface="Arial" pitchFamily="34" charset="0"/>
              </a:rPr>
              <a:t> </a:t>
            </a:r>
            <a:r>
              <a:rPr sz="1600" b="1" dirty="0" err="1" smtClean="0">
                <a:solidFill>
                  <a:srgbClr val="E0CB15"/>
                </a:solidFill>
                <a:latin typeface="Arial" pitchFamily="34" charset="0"/>
                <a:cs typeface="Arial" pitchFamily="34" charset="0"/>
              </a:rPr>
              <a:t>لدى</a:t>
            </a:r>
            <a:r>
              <a:rPr lang="ar-DZ" sz="1600" b="1" dirty="0" smtClean="0">
                <a:solidFill>
                  <a:srgbClr val="E0CB15"/>
                </a:solidFill>
                <a:latin typeface="Arial" pitchFamily="34" charset="0"/>
                <a:cs typeface="Arial" pitchFamily="34" charset="0"/>
              </a:rPr>
              <a:t> </a:t>
            </a:r>
            <a:r>
              <a:rPr sz="1600" b="1" dirty="0" err="1" smtClean="0">
                <a:solidFill>
                  <a:srgbClr val="E0CB15"/>
                </a:solidFill>
                <a:latin typeface="Arial" pitchFamily="34" charset="0"/>
                <a:cs typeface="Arial" pitchFamily="34" charset="0"/>
              </a:rPr>
              <a:t>المراهقات</a:t>
            </a:r>
            <a:endParaRPr sz="1600" b="1" dirty="0">
              <a:solidFill>
                <a:srgbClr val="E0CB15"/>
              </a:solidFill>
              <a:latin typeface="Arial" pitchFamily="34" charset="0"/>
              <a:cs typeface="Arial" pitchFamily="34" charset="0"/>
            </a:endParaRPr>
          </a:p>
        </p:txBody>
      </p:sp>
      <p:sp>
        <p:nvSpPr>
          <p:cNvPr id="28" name="TextBox 27"/>
          <p:cNvSpPr txBox="1"/>
          <p:nvPr/>
        </p:nvSpPr>
        <p:spPr>
          <a:xfrm rot="600000">
            <a:off x="611560" y="1791673"/>
            <a:ext cx="2726785" cy="246221"/>
          </a:xfrm>
          <a:prstGeom prst="rect">
            <a:avLst/>
          </a:prstGeom>
          <a:noFill/>
          <a:ln>
            <a:noFill/>
          </a:ln>
        </p:spPr>
        <p:txBody>
          <a:bodyPr wrap="square" lIns="0" tIns="0" rIns="0" bIns="0" anchor="t">
            <a:spAutoFit/>
          </a:bodyPr>
          <a:lstStyle/>
          <a:p>
            <a:pPr algn="ctr" rtl="1"/>
            <a:r>
              <a:rPr sz="1600" b="1" dirty="0" err="1">
                <a:solidFill>
                  <a:srgbClr val="92BD39"/>
                </a:solidFill>
                <a:latin typeface="Arial" pitchFamily="34" charset="0"/>
                <a:cs typeface="Arial" pitchFamily="34" charset="0"/>
              </a:rPr>
              <a:t>احتمال</a:t>
            </a:r>
            <a:r>
              <a:rPr sz="1600" b="1" dirty="0">
                <a:solidFill>
                  <a:srgbClr val="92BD39"/>
                </a:solidFill>
                <a:latin typeface="Arial" pitchFamily="34" charset="0"/>
                <a:cs typeface="Arial" pitchFamily="34" charset="0"/>
              </a:rPr>
              <a:t> </a:t>
            </a:r>
            <a:r>
              <a:rPr sz="1600" b="1" dirty="0" err="1">
                <a:solidFill>
                  <a:srgbClr val="92BD39"/>
                </a:solidFill>
                <a:latin typeface="Arial" pitchFamily="34" charset="0"/>
                <a:cs typeface="Arial" pitchFamily="34" charset="0"/>
              </a:rPr>
              <a:t>البقاء</a:t>
            </a:r>
            <a:r>
              <a:rPr sz="1600" b="1" dirty="0">
                <a:solidFill>
                  <a:srgbClr val="92BD39"/>
                </a:solidFill>
                <a:latin typeface="Arial" pitchFamily="34" charset="0"/>
                <a:cs typeface="Arial" pitchFamily="34" charset="0"/>
              </a:rPr>
              <a:t> </a:t>
            </a:r>
            <a:r>
              <a:rPr sz="1600" b="1" dirty="0" err="1">
                <a:solidFill>
                  <a:srgbClr val="92BD39"/>
                </a:solidFill>
                <a:latin typeface="Arial" pitchFamily="34" charset="0"/>
                <a:cs typeface="Arial" pitchFamily="34" charset="0"/>
              </a:rPr>
              <a:t>على</a:t>
            </a:r>
            <a:r>
              <a:rPr sz="1600" b="1" dirty="0">
                <a:solidFill>
                  <a:srgbClr val="92BD39"/>
                </a:solidFill>
                <a:latin typeface="Arial" pitchFamily="34" charset="0"/>
                <a:cs typeface="Arial" pitchFamily="34" charset="0"/>
              </a:rPr>
              <a:t> </a:t>
            </a:r>
            <a:r>
              <a:rPr sz="1600" b="1" dirty="0" err="1">
                <a:solidFill>
                  <a:srgbClr val="92BD39"/>
                </a:solidFill>
                <a:latin typeface="Arial" pitchFamily="34" charset="0"/>
                <a:cs typeface="Arial" pitchFamily="34" charset="0"/>
              </a:rPr>
              <a:t>قيد</a:t>
            </a:r>
            <a:r>
              <a:rPr sz="1600" b="1" dirty="0">
                <a:solidFill>
                  <a:srgbClr val="92BD39"/>
                </a:solidFill>
                <a:latin typeface="Arial" pitchFamily="34" charset="0"/>
                <a:cs typeface="Arial" pitchFamily="34" charset="0"/>
              </a:rPr>
              <a:t> </a:t>
            </a:r>
            <a:r>
              <a:rPr sz="1600" b="1" dirty="0" err="1" smtClean="0">
                <a:solidFill>
                  <a:srgbClr val="92BD39"/>
                </a:solidFill>
                <a:latin typeface="Arial" pitchFamily="34" charset="0"/>
                <a:cs typeface="Arial" pitchFamily="34" charset="0"/>
              </a:rPr>
              <a:t>الحياة</a:t>
            </a:r>
            <a:r>
              <a:rPr lang="ar-DZ" sz="1600" b="1" dirty="0">
                <a:solidFill>
                  <a:srgbClr val="92BD39"/>
                </a:solidFill>
                <a:latin typeface="Arial" pitchFamily="34" charset="0"/>
                <a:cs typeface="Arial" pitchFamily="34" charset="0"/>
              </a:rPr>
              <a:t> </a:t>
            </a:r>
            <a:r>
              <a:rPr sz="1600" b="1" dirty="0" err="1" smtClean="0">
                <a:solidFill>
                  <a:srgbClr val="92BD39"/>
                </a:solidFill>
                <a:latin typeface="Arial" pitchFamily="34" charset="0"/>
                <a:cs typeface="Arial" pitchFamily="34" charset="0"/>
              </a:rPr>
              <a:t>عند</a:t>
            </a:r>
            <a:r>
              <a:rPr sz="1600" b="1" dirty="0" smtClean="0">
                <a:solidFill>
                  <a:srgbClr val="92BD39"/>
                </a:solidFill>
                <a:latin typeface="Arial" pitchFamily="34" charset="0"/>
                <a:cs typeface="Arial" pitchFamily="34" charset="0"/>
              </a:rPr>
              <a:t> </a:t>
            </a:r>
            <a:r>
              <a:rPr sz="1600" b="1" dirty="0" err="1">
                <a:solidFill>
                  <a:srgbClr val="92BD39"/>
                </a:solidFill>
                <a:latin typeface="Arial" pitchFamily="34" charset="0"/>
                <a:cs typeface="Arial" pitchFamily="34" charset="0"/>
              </a:rPr>
              <a:t>الولادة</a:t>
            </a:r>
            <a:endParaRPr sz="1600" b="1" dirty="0">
              <a:solidFill>
                <a:srgbClr val="92BD39"/>
              </a:solidFill>
              <a:latin typeface="Arial" pitchFamily="34" charset="0"/>
              <a:cs typeface="Arial" pitchFamily="34" charset="0"/>
            </a:endParaRPr>
          </a:p>
        </p:txBody>
      </p:sp>
      <p:sp>
        <p:nvSpPr>
          <p:cNvPr id="29" name="TextBox 28"/>
          <p:cNvSpPr txBox="1"/>
          <p:nvPr/>
        </p:nvSpPr>
        <p:spPr>
          <a:xfrm rot="21000000">
            <a:off x="6300192" y="2289978"/>
            <a:ext cx="2188822" cy="161583"/>
          </a:xfrm>
          <a:prstGeom prst="rect">
            <a:avLst/>
          </a:prstGeom>
          <a:noFill/>
          <a:ln>
            <a:noFill/>
          </a:ln>
        </p:spPr>
        <p:txBody>
          <a:bodyPr wrap="square" lIns="0" tIns="0" rIns="0" bIns="0" anchor="t">
            <a:spAutoFit/>
          </a:bodyPr>
          <a:lstStyle/>
          <a:p>
            <a:pPr algn="ctr" rtl="1"/>
            <a:r>
              <a:rPr sz="1050" b="0" dirty="0" err="1">
                <a:solidFill>
                  <a:srgbClr val="484848"/>
                </a:solidFill>
                <a:latin typeface="Arial" pitchFamily="34" charset="0"/>
                <a:cs typeface="Arial" pitchFamily="34" charset="0"/>
              </a:rPr>
              <a:t>معدل</a:t>
            </a:r>
            <a:r>
              <a:rPr sz="1050" b="0" dirty="0">
                <a:solidFill>
                  <a:srgbClr val="484848"/>
                </a:solidFill>
                <a:latin typeface="Arial" pitchFamily="34" charset="0"/>
                <a:cs typeface="Arial" pitchFamily="34" charset="0"/>
              </a:rPr>
              <a:t> </a:t>
            </a:r>
            <a:r>
              <a:rPr sz="1050" b="0" dirty="0" err="1">
                <a:solidFill>
                  <a:srgbClr val="484848"/>
                </a:solidFill>
                <a:latin typeface="Arial" pitchFamily="34" charset="0"/>
                <a:cs typeface="Arial" pitchFamily="34" charset="0"/>
              </a:rPr>
              <a:t>الخصوبة</a:t>
            </a:r>
            <a:r>
              <a:rPr sz="1050" b="0" dirty="0">
                <a:solidFill>
                  <a:srgbClr val="484848"/>
                </a:solidFill>
                <a:latin typeface="Arial" pitchFamily="34" charset="0"/>
                <a:cs typeface="Arial" pitchFamily="34" charset="0"/>
              </a:rPr>
              <a:t> </a:t>
            </a:r>
            <a:r>
              <a:rPr sz="1050" b="0" dirty="0" err="1">
                <a:solidFill>
                  <a:srgbClr val="484848"/>
                </a:solidFill>
                <a:latin typeface="Arial" pitchFamily="34" charset="0"/>
                <a:cs typeface="Arial" pitchFamily="34" charset="0"/>
              </a:rPr>
              <a:t>لدى</a:t>
            </a:r>
            <a:r>
              <a:rPr sz="1050" b="0" dirty="0">
                <a:solidFill>
                  <a:srgbClr val="484848"/>
                </a:solidFill>
                <a:latin typeface="Arial" pitchFamily="34" charset="0"/>
                <a:cs typeface="Arial" pitchFamily="34" charset="0"/>
              </a:rPr>
              <a:t> </a:t>
            </a:r>
            <a:r>
              <a:rPr sz="1050" b="0" dirty="0" err="1">
                <a:solidFill>
                  <a:srgbClr val="484848"/>
                </a:solidFill>
                <a:latin typeface="Arial" pitchFamily="34" charset="0"/>
                <a:cs typeface="Arial" pitchFamily="34" charset="0"/>
              </a:rPr>
              <a:t>المراهقات</a:t>
            </a:r>
            <a:r>
              <a:rPr sz="1050" b="0" dirty="0">
                <a:solidFill>
                  <a:srgbClr val="484848"/>
                </a:solidFill>
                <a:latin typeface="Arial" pitchFamily="34" charset="0"/>
                <a:cs typeface="Arial" pitchFamily="34" charset="0"/>
              </a:rPr>
              <a:t> </a:t>
            </a:r>
            <a:r>
              <a:rPr sz="1050" b="0" dirty="0" err="1">
                <a:solidFill>
                  <a:srgbClr val="484848"/>
                </a:solidFill>
                <a:latin typeface="Arial" pitchFamily="34" charset="0"/>
                <a:cs typeface="Arial" pitchFamily="34" charset="0"/>
              </a:rPr>
              <a:t>بين</a:t>
            </a:r>
            <a:r>
              <a:rPr sz="1050" b="0" dirty="0">
                <a:solidFill>
                  <a:srgbClr val="484848"/>
                </a:solidFill>
                <a:latin typeface="Arial" pitchFamily="34" charset="0"/>
                <a:cs typeface="Arial" pitchFamily="34" charset="0"/>
              </a:rPr>
              <a:t> </a:t>
            </a:r>
            <a:r>
              <a:rPr lang="ar-DZ" sz="1050" b="0" dirty="0" smtClean="0">
                <a:solidFill>
                  <a:srgbClr val="484848"/>
                </a:solidFill>
                <a:latin typeface="Arial" pitchFamily="34" charset="0"/>
                <a:cs typeface="Arial" pitchFamily="34" charset="0"/>
              </a:rPr>
              <a:t> </a:t>
            </a:r>
            <a:r>
              <a:rPr sz="1050" b="0" dirty="0" smtClean="0">
                <a:solidFill>
                  <a:srgbClr val="484848"/>
                </a:solidFill>
                <a:latin typeface="Arial" pitchFamily="34" charset="0"/>
                <a:cs typeface="Arial" pitchFamily="34" charset="0"/>
              </a:rPr>
              <a:t>15و19 </a:t>
            </a:r>
            <a:r>
              <a:rPr sz="1050" b="0" dirty="0" err="1">
                <a:solidFill>
                  <a:srgbClr val="484848"/>
                </a:solidFill>
                <a:latin typeface="Arial" pitchFamily="34" charset="0"/>
                <a:cs typeface="Arial" pitchFamily="34" charset="0"/>
              </a:rPr>
              <a:t>عامًا</a:t>
            </a:r>
            <a:r>
              <a:rPr sz="1050" b="0" dirty="0">
                <a:solidFill>
                  <a:srgbClr val="484848"/>
                </a:solidFill>
                <a:latin typeface="Arial" pitchFamily="34" charset="0"/>
                <a:cs typeface="Arial" pitchFamily="34" charset="0"/>
              </a:rPr>
              <a:t>.</a:t>
            </a:r>
          </a:p>
        </p:txBody>
      </p:sp>
      <p:sp>
        <p:nvSpPr>
          <p:cNvPr id="30" name="TextBox 29"/>
          <p:cNvSpPr txBox="1"/>
          <p:nvPr/>
        </p:nvSpPr>
        <p:spPr>
          <a:xfrm rot="600000">
            <a:off x="1043608" y="2295730"/>
            <a:ext cx="2232248" cy="161583"/>
          </a:xfrm>
          <a:prstGeom prst="rect">
            <a:avLst/>
          </a:prstGeom>
          <a:noFill/>
          <a:ln>
            <a:noFill/>
          </a:ln>
        </p:spPr>
        <p:txBody>
          <a:bodyPr wrap="square" lIns="0" tIns="0" rIns="0" bIns="0" anchor="t">
            <a:spAutoFit/>
          </a:bodyPr>
          <a:lstStyle/>
          <a:p>
            <a:pPr algn="ctr" rtl="1"/>
            <a:r>
              <a:rPr sz="1050" b="0" dirty="0" err="1">
                <a:solidFill>
                  <a:srgbClr val="484848"/>
                </a:solidFill>
                <a:latin typeface="Arial" pitchFamily="34" charset="0"/>
                <a:cs typeface="Arial" pitchFamily="34" charset="0"/>
              </a:rPr>
              <a:t>احتمال</a:t>
            </a:r>
            <a:r>
              <a:rPr sz="1050" b="0" dirty="0">
                <a:solidFill>
                  <a:srgbClr val="484848"/>
                </a:solidFill>
                <a:latin typeface="Arial" pitchFamily="34" charset="0"/>
                <a:cs typeface="Arial" pitchFamily="34" charset="0"/>
              </a:rPr>
              <a:t> </a:t>
            </a:r>
            <a:r>
              <a:rPr sz="1050" b="0" dirty="0" err="1">
                <a:solidFill>
                  <a:srgbClr val="484848"/>
                </a:solidFill>
                <a:latin typeface="Arial" pitchFamily="34" charset="0"/>
                <a:cs typeface="Arial" pitchFamily="34" charset="0"/>
              </a:rPr>
              <a:t>بقاء</a:t>
            </a:r>
            <a:r>
              <a:rPr sz="1050" b="0" dirty="0">
                <a:solidFill>
                  <a:srgbClr val="484848"/>
                </a:solidFill>
                <a:latin typeface="Arial" pitchFamily="34" charset="0"/>
                <a:cs typeface="Arial" pitchFamily="34" charset="0"/>
              </a:rPr>
              <a:t> </a:t>
            </a:r>
            <a:r>
              <a:rPr sz="1050" b="0" dirty="0" err="1">
                <a:solidFill>
                  <a:srgbClr val="484848"/>
                </a:solidFill>
                <a:latin typeface="Arial" pitchFamily="34" charset="0"/>
                <a:cs typeface="Arial" pitchFamily="34" charset="0"/>
              </a:rPr>
              <a:t>الأطفال</a:t>
            </a:r>
            <a:r>
              <a:rPr sz="1050" b="0" dirty="0">
                <a:solidFill>
                  <a:srgbClr val="484848"/>
                </a:solidFill>
                <a:latin typeface="Arial" pitchFamily="34" charset="0"/>
                <a:cs typeface="Arial" pitchFamily="34" charset="0"/>
              </a:rPr>
              <a:t> </a:t>
            </a:r>
            <a:r>
              <a:rPr sz="1050" b="0" dirty="0" err="1">
                <a:solidFill>
                  <a:srgbClr val="484848"/>
                </a:solidFill>
                <a:latin typeface="Arial" pitchFamily="34" charset="0"/>
                <a:cs typeface="Arial" pitchFamily="34" charset="0"/>
              </a:rPr>
              <a:t>على</a:t>
            </a:r>
            <a:r>
              <a:rPr sz="1050" b="0" dirty="0">
                <a:solidFill>
                  <a:srgbClr val="484848"/>
                </a:solidFill>
                <a:latin typeface="Arial" pitchFamily="34" charset="0"/>
                <a:cs typeface="Arial" pitchFamily="34" charset="0"/>
              </a:rPr>
              <a:t> </a:t>
            </a:r>
            <a:r>
              <a:rPr sz="1050" b="0" dirty="0" err="1">
                <a:solidFill>
                  <a:srgbClr val="484848"/>
                </a:solidFill>
                <a:latin typeface="Arial" pitchFamily="34" charset="0"/>
                <a:cs typeface="Arial" pitchFamily="34" charset="0"/>
              </a:rPr>
              <a:t>قيد</a:t>
            </a:r>
            <a:r>
              <a:rPr sz="1050" b="0" dirty="0">
                <a:solidFill>
                  <a:srgbClr val="484848"/>
                </a:solidFill>
                <a:latin typeface="Arial" pitchFamily="34" charset="0"/>
                <a:cs typeface="Arial" pitchFamily="34" charset="0"/>
              </a:rPr>
              <a:t> </a:t>
            </a:r>
            <a:r>
              <a:rPr sz="1050" b="0" dirty="0" err="1" smtClean="0">
                <a:solidFill>
                  <a:srgbClr val="484848"/>
                </a:solidFill>
                <a:latin typeface="Arial" pitchFamily="34" charset="0"/>
                <a:cs typeface="Arial" pitchFamily="34" charset="0"/>
              </a:rPr>
              <a:t>الحياة</a:t>
            </a:r>
            <a:r>
              <a:rPr lang="ar-DZ" sz="1050" dirty="0">
                <a:solidFill>
                  <a:srgbClr val="484848"/>
                </a:solidFill>
                <a:latin typeface="Arial" pitchFamily="34" charset="0"/>
                <a:cs typeface="Arial" pitchFamily="34" charset="0"/>
              </a:rPr>
              <a:t> </a:t>
            </a:r>
            <a:r>
              <a:rPr sz="1050" b="0" dirty="0" err="1" smtClean="0">
                <a:solidFill>
                  <a:srgbClr val="484848"/>
                </a:solidFill>
                <a:latin typeface="Arial" pitchFamily="34" charset="0"/>
                <a:cs typeface="Arial" pitchFamily="34" charset="0"/>
              </a:rPr>
              <a:t>عند</a:t>
            </a:r>
            <a:r>
              <a:rPr sz="1050" b="0" dirty="0" smtClean="0">
                <a:solidFill>
                  <a:srgbClr val="484848"/>
                </a:solidFill>
                <a:latin typeface="Arial" pitchFamily="34" charset="0"/>
                <a:cs typeface="Arial" pitchFamily="34" charset="0"/>
              </a:rPr>
              <a:t> </a:t>
            </a:r>
            <a:r>
              <a:rPr sz="1050" b="0" dirty="0" err="1">
                <a:solidFill>
                  <a:srgbClr val="484848"/>
                </a:solidFill>
                <a:latin typeface="Arial" pitchFamily="34" charset="0"/>
                <a:cs typeface="Arial" pitchFamily="34" charset="0"/>
              </a:rPr>
              <a:t>الولادة</a:t>
            </a:r>
            <a:r>
              <a:rPr sz="1050" b="0" dirty="0">
                <a:solidFill>
                  <a:srgbClr val="484848"/>
                </a:solidFill>
                <a:latin typeface="Arial" pitchFamily="34" charset="0"/>
                <a:cs typeface="Arial" pitchFamily="34" charset="0"/>
              </a:rPr>
              <a:t>.</a:t>
            </a:r>
          </a:p>
        </p:txBody>
      </p:sp>
      <p:sp>
        <p:nvSpPr>
          <p:cNvPr id="31" name="TextBox 30"/>
          <p:cNvSpPr txBox="1"/>
          <p:nvPr/>
        </p:nvSpPr>
        <p:spPr>
          <a:xfrm rot="21018233">
            <a:off x="6300193" y="3253101"/>
            <a:ext cx="2664296" cy="246221"/>
          </a:xfrm>
          <a:prstGeom prst="rect">
            <a:avLst/>
          </a:prstGeom>
          <a:noFill/>
          <a:ln>
            <a:noFill/>
          </a:ln>
        </p:spPr>
        <p:txBody>
          <a:bodyPr wrap="square" lIns="0" tIns="0" rIns="0" bIns="0" anchor="t">
            <a:spAutoFit/>
          </a:bodyPr>
          <a:lstStyle/>
          <a:p>
            <a:pPr algn="ctr" rtl="1"/>
            <a:r>
              <a:rPr sz="1600" b="1" dirty="0" err="1">
                <a:solidFill>
                  <a:srgbClr val="3CC583"/>
                </a:solidFill>
                <a:latin typeface="Arial" pitchFamily="34" charset="0"/>
                <a:cs typeface="Arial" pitchFamily="34" charset="0"/>
              </a:rPr>
              <a:t>معدل</a:t>
            </a:r>
            <a:r>
              <a:rPr sz="1600" b="1" dirty="0">
                <a:solidFill>
                  <a:srgbClr val="3CC583"/>
                </a:solidFill>
                <a:latin typeface="Arial" pitchFamily="34" charset="0"/>
                <a:cs typeface="Arial" pitchFamily="34" charset="0"/>
              </a:rPr>
              <a:t> </a:t>
            </a:r>
            <a:r>
              <a:rPr sz="1600" b="1" dirty="0" err="1">
                <a:solidFill>
                  <a:srgbClr val="3CC583"/>
                </a:solidFill>
                <a:latin typeface="Arial" pitchFamily="34" charset="0"/>
                <a:cs typeface="Arial" pitchFamily="34" charset="0"/>
              </a:rPr>
              <a:t>وفيات</a:t>
            </a:r>
            <a:r>
              <a:rPr sz="1600" b="1" dirty="0">
                <a:solidFill>
                  <a:srgbClr val="3CC583"/>
                </a:solidFill>
                <a:latin typeface="Arial" pitchFamily="34" charset="0"/>
                <a:cs typeface="Arial" pitchFamily="34" charset="0"/>
              </a:rPr>
              <a:t> </a:t>
            </a:r>
            <a:r>
              <a:rPr sz="1600" b="1" dirty="0" err="1">
                <a:solidFill>
                  <a:srgbClr val="3CC583"/>
                </a:solidFill>
                <a:latin typeface="Arial" pitchFamily="34" charset="0"/>
                <a:cs typeface="Arial" pitchFamily="34" charset="0"/>
              </a:rPr>
              <a:t>الأطفال</a:t>
            </a:r>
            <a:r>
              <a:rPr sz="1600" b="1" dirty="0">
                <a:solidFill>
                  <a:srgbClr val="3CC583"/>
                </a:solidFill>
                <a:latin typeface="Arial" pitchFamily="34" charset="0"/>
                <a:cs typeface="Arial" pitchFamily="34" charset="0"/>
              </a:rPr>
              <a:t> </a:t>
            </a:r>
            <a:r>
              <a:rPr sz="1600" b="1" dirty="0" err="1">
                <a:solidFill>
                  <a:srgbClr val="3CC583"/>
                </a:solidFill>
                <a:latin typeface="Arial" pitchFamily="34" charset="0"/>
                <a:cs typeface="Arial" pitchFamily="34" charset="0"/>
              </a:rPr>
              <a:t>دون</a:t>
            </a:r>
            <a:r>
              <a:rPr sz="1600" b="1" dirty="0">
                <a:solidFill>
                  <a:srgbClr val="3CC583"/>
                </a:solidFill>
                <a:latin typeface="Arial" pitchFamily="34" charset="0"/>
                <a:cs typeface="Arial" pitchFamily="34" charset="0"/>
              </a:rPr>
              <a:t> </a:t>
            </a:r>
            <a:r>
              <a:rPr sz="1600" b="1" dirty="0" err="1" smtClean="0">
                <a:solidFill>
                  <a:srgbClr val="3CC583"/>
                </a:solidFill>
                <a:latin typeface="Arial" pitchFamily="34" charset="0"/>
                <a:cs typeface="Arial" pitchFamily="34" charset="0"/>
              </a:rPr>
              <a:t>سن</a:t>
            </a:r>
            <a:r>
              <a:rPr lang="ar-DZ" sz="1600" b="1" dirty="0">
                <a:solidFill>
                  <a:srgbClr val="3CC583"/>
                </a:solidFill>
                <a:latin typeface="Arial" pitchFamily="34" charset="0"/>
                <a:cs typeface="Arial" pitchFamily="34" charset="0"/>
              </a:rPr>
              <a:t> </a:t>
            </a:r>
            <a:r>
              <a:rPr sz="1600" b="1" dirty="0" err="1" smtClean="0">
                <a:solidFill>
                  <a:srgbClr val="3CC583"/>
                </a:solidFill>
                <a:latin typeface="Arial" pitchFamily="34" charset="0"/>
                <a:cs typeface="Arial" pitchFamily="34" charset="0"/>
              </a:rPr>
              <a:t>الخامسة</a:t>
            </a:r>
            <a:endParaRPr sz="1600" b="1" dirty="0">
              <a:solidFill>
                <a:srgbClr val="3CC583"/>
              </a:solidFill>
              <a:latin typeface="Arial" pitchFamily="34" charset="0"/>
              <a:cs typeface="Arial" pitchFamily="34" charset="0"/>
            </a:endParaRPr>
          </a:p>
        </p:txBody>
      </p:sp>
      <p:sp>
        <p:nvSpPr>
          <p:cNvPr id="32" name="TextBox 31"/>
          <p:cNvSpPr txBox="1"/>
          <p:nvPr/>
        </p:nvSpPr>
        <p:spPr>
          <a:xfrm rot="600000">
            <a:off x="976137" y="3259575"/>
            <a:ext cx="2216954" cy="246221"/>
          </a:xfrm>
          <a:prstGeom prst="rect">
            <a:avLst/>
          </a:prstGeom>
          <a:noFill/>
          <a:ln>
            <a:noFill/>
          </a:ln>
        </p:spPr>
        <p:txBody>
          <a:bodyPr wrap="none" lIns="0" tIns="0" rIns="0" bIns="0" anchor="t">
            <a:spAutoFit/>
          </a:bodyPr>
          <a:lstStyle/>
          <a:p>
            <a:pPr algn="ctr" rtl="1"/>
            <a:r>
              <a:rPr sz="1600" b="1" dirty="0" err="1">
                <a:solidFill>
                  <a:srgbClr val="1EABDA"/>
                </a:solidFill>
                <a:latin typeface="Arial" pitchFamily="34" charset="0"/>
                <a:cs typeface="Arial" pitchFamily="34" charset="0"/>
              </a:rPr>
              <a:t>معدل</a:t>
            </a:r>
            <a:r>
              <a:rPr sz="1600" b="1" dirty="0">
                <a:solidFill>
                  <a:srgbClr val="1EABDA"/>
                </a:solidFill>
                <a:latin typeface="Arial" pitchFamily="34" charset="0"/>
                <a:cs typeface="Arial" pitchFamily="34" charset="0"/>
              </a:rPr>
              <a:t> </a:t>
            </a:r>
            <a:r>
              <a:rPr sz="1600" b="1" dirty="0" err="1">
                <a:solidFill>
                  <a:srgbClr val="1EABDA"/>
                </a:solidFill>
                <a:latin typeface="Arial" pitchFamily="34" charset="0"/>
                <a:cs typeface="Arial" pitchFamily="34" charset="0"/>
              </a:rPr>
              <a:t>وفيات</a:t>
            </a:r>
            <a:r>
              <a:rPr sz="1600" b="1" dirty="0">
                <a:solidFill>
                  <a:srgbClr val="1EABDA"/>
                </a:solidFill>
                <a:latin typeface="Arial" pitchFamily="34" charset="0"/>
                <a:cs typeface="Arial" pitchFamily="34" charset="0"/>
              </a:rPr>
              <a:t> </a:t>
            </a:r>
            <a:r>
              <a:rPr sz="1600" b="1" dirty="0" err="1" smtClean="0">
                <a:solidFill>
                  <a:srgbClr val="1EABDA"/>
                </a:solidFill>
                <a:latin typeface="Arial" pitchFamily="34" charset="0"/>
                <a:cs typeface="Arial" pitchFamily="34" charset="0"/>
              </a:rPr>
              <a:t>الرضع</a:t>
            </a:r>
            <a:r>
              <a:rPr lang="ar-DZ" sz="1600" b="1" dirty="0" smtClean="0">
                <a:solidFill>
                  <a:srgbClr val="1EABDA"/>
                </a:solidFill>
                <a:latin typeface="Arial" pitchFamily="34" charset="0"/>
                <a:cs typeface="Arial" pitchFamily="34" charset="0"/>
              </a:rPr>
              <a:t> حديثي الولادة</a:t>
            </a:r>
            <a:endParaRPr sz="1600" b="1" dirty="0">
              <a:solidFill>
                <a:srgbClr val="1EABDA"/>
              </a:solidFill>
              <a:latin typeface="Arial" pitchFamily="34" charset="0"/>
              <a:cs typeface="Arial" pitchFamily="34" charset="0"/>
            </a:endParaRPr>
          </a:p>
        </p:txBody>
      </p:sp>
      <p:sp>
        <p:nvSpPr>
          <p:cNvPr id="33" name="TextBox 32"/>
          <p:cNvSpPr txBox="1"/>
          <p:nvPr/>
        </p:nvSpPr>
        <p:spPr>
          <a:xfrm rot="600000">
            <a:off x="1043608" y="3639907"/>
            <a:ext cx="2088232" cy="323165"/>
          </a:xfrm>
          <a:prstGeom prst="rect">
            <a:avLst/>
          </a:prstGeom>
          <a:noFill/>
          <a:ln>
            <a:noFill/>
          </a:ln>
        </p:spPr>
        <p:txBody>
          <a:bodyPr wrap="square" lIns="0" tIns="0" rIns="0" bIns="0" anchor="t">
            <a:spAutoFit/>
          </a:bodyPr>
          <a:lstStyle/>
          <a:p>
            <a:pPr algn="ctr" rtl="1"/>
            <a:r>
              <a:rPr sz="1050" b="0" dirty="0" err="1">
                <a:solidFill>
                  <a:srgbClr val="484848"/>
                </a:solidFill>
                <a:latin typeface="Arial" pitchFamily="34" charset="0"/>
                <a:cs typeface="Arial" pitchFamily="34" charset="0"/>
              </a:rPr>
              <a:t>عدد</a:t>
            </a:r>
            <a:r>
              <a:rPr sz="1050" b="0" dirty="0">
                <a:solidFill>
                  <a:srgbClr val="484848"/>
                </a:solidFill>
                <a:latin typeface="Arial" pitchFamily="34" charset="0"/>
                <a:cs typeface="Arial" pitchFamily="34" charset="0"/>
              </a:rPr>
              <a:t> </a:t>
            </a:r>
            <a:r>
              <a:rPr sz="1050" b="0" dirty="0" err="1">
                <a:solidFill>
                  <a:srgbClr val="484848"/>
                </a:solidFill>
                <a:latin typeface="Arial" pitchFamily="34" charset="0"/>
                <a:cs typeface="Arial" pitchFamily="34" charset="0"/>
              </a:rPr>
              <a:t>وفيات</a:t>
            </a:r>
            <a:r>
              <a:rPr sz="1050" b="0" dirty="0">
                <a:solidFill>
                  <a:srgbClr val="484848"/>
                </a:solidFill>
                <a:latin typeface="Arial" pitchFamily="34" charset="0"/>
                <a:cs typeface="Arial" pitchFamily="34" charset="0"/>
              </a:rPr>
              <a:t> </a:t>
            </a:r>
            <a:r>
              <a:rPr sz="1050" b="0" dirty="0" err="1">
                <a:solidFill>
                  <a:srgbClr val="484848"/>
                </a:solidFill>
                <a:latin typeface="Arial" pitchFamily="34" charset="0"/>
                <a:cs typeface="Arial" pitchFamily="34" charset="0"/>
              </a:rPr>
              <a:t>الرضع</a:t>
            </a:r>
            <a:r>
              <a:rPr sz="1050" b="0" dirty="0">
                <a:solidFill>
                  <a:srgbClr val="484848"/>
                </a:solidFill>
                <a:latin typeface="Arial" pitchFamily="34" charset="0"/>
                <a:cs typeface="Arial" pitchFamily="34" charset="0"/>
              </a:rPr>
              <a:t> </a:t>
            </a:r>
            <a:r>
              <a:rPr lang="ar-DZ" sz="1050" b="0" dirty="0" smtClean="0">
                <a:solidFill>
                  <a:srgbClr val="484848"/>
                </a:solidFill>
                <a:latin typeface="Arial" pitchFamily="34" charset="0"/>
                <a:cs typeface="Arial" pitchFamily="34" charset="0"/>
              </a:rPr>
              <a:t>حديثي الولادة </a:t>
            </a:r>
            <a:r>
              <a:rPr sz="1050" b="0" dirty="0" err="1" smtClean="0">
                <a:solidFill>
                  <a:srgbClr val="484848"/>
                </a:solidFill>
                <a:latin typeface="Arial" pitchFamily="34" charset="0"/>
                <a:cs typeface="Arial" pitchFamily="34" charset="0"/>
              </a:rPr>
              <a:t>لكل</a:t>
            </a:r>
            <a:r>
              <a:rPr sz="1050" b="0" dirty="0" smtClean="0">
                <a:solidFill>
                  <a:srgbClr val="484848"/>
                </a:solidFill>
                <a:latin typeface="Arial" pitchFamily="34" charset="0"/>
                <a:cs typeface="Arial" pitchFamily="34" charset="0"/>
              </a:rPr>
              <a:t> </a:t>
            </a:r>
            <a:r>
              <a:rPr sz="1050" b="0" dirty="0">
                <a:solidFill>
                  <a:srgbClr val="484848"/>
                </a:solidFill>
                <a:latin typeface="Arial" pitchFamily="34" charset="0"/>
                <a:cs typeface="Arial" pitchFamily="34" charset="0"/>
              </a:rPr>
              <a:t>1000 </a:t>
            </a:r>
            <a:r>
              <a:rPr sz="1050" b="0" dirty="0" err="1" smtClean="0">
                <a:solidFill>
                  <a:srgbClr val="484848"/>
                </a:solidFill>
                <a:latin typeface="Arial" pitchFamily="34" charset="0"/>
                <a:cs typeface="Arial" pitchFamily="34" charset="0"/>
              </a:rPr>
              <a:t>ولادة</a:t>
            </a:r>
            <a:r>
              <a:rPr lang="ar-DZ" sz="1050" dirty="0">
                <a:solidFill>
                  <a:srgbClr val="484848"/>
                </a:solidFill>
                <a:latin typeface="Arial" pitchFamily="34" charset="0"/>
                <a:cs typeface="Arial" pitchFamily="34" charset="0"/>
              </a:rPr>
              <a:t> </a:t>
            </a:r>
            <a:r>
              <a:rPr sz="1050" b="0" dirty="0" err="1" smtClean="0">
                <a:solidFill>
                  <a:srgbClr val="484848"/>
                </a:solidFill>
                <a:latin typeface="Arial" pitchFamily="34" charset="0"/>
                <a:cs typeface="Arial" pitchFamily="34" charset="0"/>
              </a:rPr>
              <a:t>حية</a:t>
            </a:r>
            <a:r>
              <a:rPr sz="1050" b="0" dirty="0">
                <a:solidFill>
                  <a:srgbClr val="484848"/>
                </a:solidFill>
                <a:latin typeface="Arial" pitchFamily="34" charset="0"/>
                <a:cs typeface="Arial" pitchFamily="34" charset="0"/>
              </a:rPr>
              <a:t>.</a:t>
            </a:r>
          </a:p>
        </p:txBody>
      </p:sp>
      <p:sp>
        <p:nvSpPr>
          <p:cNvPr id="34" name="TextBox 33"/>
          <p:cNvSpPr txBox="1"/>
          <p:nvPr/>
        </p:nvSpPr>
        <p:spPr>
          <a:xfrm rot="21000000">
            <a:off x="6228184" y="3730138"/>
            <a:ext cx="2736304" cy="161583"/>
          </a:xfrm>
          <a:prstGeom prst="rect">
            <a:avLst/>
          </a:prstGeom>
          <a:noFill/>
          <a:ln>
            <a:noFill/>
          </a:ln>
        </p:spPr>
        <p:txBody>
          <a:bodyPr wrap="square" lIns="0" tIns="0" rIns="0" bIns="0" anchor="t">
            <a:spAutoFit/>
          </a:bodyPr>
          <a:lstStyle/>
          <a:p>
            <a:pPr algn="ctr" rtl="1"/>
            <a:r>
              <a:rPr lang="ar-DZ" sz="1050" dirty="0" smtClean="0">
                <a:solidFill>
                  <a:srgbClr val="484848"/>
                </a:solidFill>
                <a:latin typeface="Arial" pitchFamily="34" charset="0"/>
                <a:cs typeface="Arial" pitchFamily="34" charset="0"/>
              </a:rPr>
              <a:t>معدل</a:t>
            </a:r>
            <a:r>
              <a:rPr sz="1050" b="0" dirty="0" smtClean="0">
                <a:solidFill>
                  <a:srgbClr val="484848"/>
                </a:solidFill>
                <a:latin typeface="Arial" pitchFamily="34" charset="0"/>
                <a:cs typeface="Arial" pitchFamily="34" charset="0"/>
              </a:rPr>
              <a:t> </a:t>
            </a:r>
            <a:r>
              <a:rPr sz="1050" b="0" dirty="0" err="1">
                <a:solidFill>
                  <a:srgbClr val="484848"/>
                </a:solidFill>
                <a:latin typeface="Arial" pitchFamily="34" charset="0"/>
                <a:cs typeface="Arial" pitchFamily="34" charset="0"/>
              </a:rPr>
              <a:t>وفيات</a:t>
            </a:r>
            <a:r>
              <a:rPr sz="1050" b="0" dirty="0">
                <a:solidFill>
                  <a:srgbClr val="484848"/>
                </a:solidFill>
                <a:latin typeface="Arial" pitchFamily="34" charset="0"/>
                <a:cs typeface="Arial" pitchFamily="34" charset="0"/>
              </a:rPr>
              <a:t> </a:t>
            </a:r>
            <a:r>
              <a:rPr sz="1050" b="0" dirty="0" err="1">
                <a:solidFill>
                  <a:srgbClr val="484848"/>
                </a:solidFill>
                <a:latin typeface="Arial" pitchFamily="34" charset="0"/>
                <a:cs typeface="Arial" pitchFamily="34" charset="0"/>
              </a:rPr>
              <a:t>الأطفال</a:t>
            </a:r>
            <a:r>
              <a:rPr sz="1050" b="0" dirty="0">
                <a:solidFill>
                  <a:srgbClr val="484848"/>
                </a:solidFill>
                <a:latin typeface="Arial" pitchFamily="34" charset="0"/>
                <a:cs typeface="Arial" pitchFamily="34" charset="0"/>
              </a:rPr>
              <a:t> </a:t>
            </a:r>
            <a:r>
              <a:rPr sz="1050" b="0" dirty="0" err="1">
                <a:solidFill>
                  <a:srgbClr val="484848"/>
                </a:solidFill>
                <a:latin typeface="Arial" pitchFamily="34" charset="0"/>
                <a:cs typeface="Arial" pitchFamily="34" charset="0"/>
              </a:rPr>
              <a:t>دون</a:t>
            </a:r>
            <a:r>
              <a:rPr sz="1050" b="0" dirty="0">
                <a:solidFill>
                  <a:srgbClr val="484848"/>
                </a:solidFill>
                <a:latin typeface="Arial" pitchFamily="34" charset="0"/>
                <a:cs typeface="Arial" pitchFamily="34" charset="0"/>
              </a:rPr>
              <a:t> </a:t>
            </a:r>
            <a:r>
              <a:rPr sz="1050" b="0" dirty="0" err="1">
                <a:solidFill>
                  <a:srgbClr val="484848"/>
                </a:solidFill>
                <a:latin typeface="Arial" pitchFamily="34" charset="0"/>
                <a:cs typeface="Arial" pitchFamily="34" charset="0"/>
              </a:rPr>
              <a:t>سن</a:t>
            </a:r>
            <a:r>
              <a:rPr sz="1050" b="0" dirty="0">
                <a:solidFill>
                  <a:srgbClr val="484848"/>
                </a:solidFill>
                <a:latin typeface="Arial" pitchFamily="34" charset="0"/>
                <a:cs typeface="Arial" pitchFamily="34" charset="0"/>
              </a:rPr>
              <a:t> </a:t>
            </a:r>
            <a:r>
              <a:rPr sz="1050" b="0" dirty="0" err="1" smtClean="0">
                <a:solidFill>
                  <a:srgbClr val="484848"/>
                </a:solidFill>
                <a:latin typeface="Arial" pitchFamily="34" charset="0"/>
                <a:cs typeface="Arial" pitchFamily="34" charset="0"/>
              </a:rPr>
              <a:t>الخامسة</a:t>
            </a:r>
            <a:r>
              <a:rPr lang="ar-DZ" sz="1050" dirty="0">
                <a:solidFill>
                  <a:srgbClr val="484848"/>
                </a:solidFill>
                <a:latin typeface="Arial" pitchFamily="34" charset="0"/>
                <a:cs typeface="Arial" pitchFamily="34" charset="0"/>
              </a:rPr>
              <a:t> </a:t>
            </a:r>
            <a:r>
              <a:rPr sz="1050" b="0" dirty="0" err="1" smtClean="0">
                <a:solidFill>
                  <a:srgbClr val="484848"/>
                </a:solidFill>
                <a:latin typeface="Arial" pitchFamily="34" charset="0"/>
                <a:cs typeface="Arial" pitchFamily="34" charset="0"/>
              </a:rPr>
              <a:t>لكل</a:t>
            </a:r>
            <a:r>
              <a:rPr sz="1050" b="0" dirty="0" smtClean="0">
                <a:solidFill>
                  <a:srgbClr val="484848"/>
                </a:solidFill>
                <a:latin typeface="Arial" pitchFamily="34" charset="0"/>
                <a:cs typeface="Arial" pitchFamily="34" charset="0"/>
              </a:rPr>
              <a:t> </a:t>
            </a:r>
            <a:r>
              <a:rPr sz="1050" b="0" dirty="0">
                <a:solidFill>
                  <a:srgbClr val="484848"/>
                </a:solidFill>
                <a:latin typeface="Arial" pitchFamily="34" charset="0"/>
                <a:cs typeface="Arial" pitchFamily="34" charset="0"/>
              </a:rPr>
              <a:t>1000 </a:t>
            </a:r>
            <a:r>
              <a:rPr sz="1050" b="0" dirty="0" err="1">
                <a:solidFill>
                  <a:srgbClr val="484848"/>
                </a:solidFill>
                <a:latin typeface="Arial" pitchFamily="34" charset="0"/>
                <a:cs typeface="Arial" pitchFamily="34" charset="0"/>
              </a:rPr>
              <a:t>ولادة</a:t>
            </a:r>
            <a:r>
              <a:rPr sz="1050" b="0" dirty="0">
                <a:solidFill>
                  <a:srgbClr val="484848"/>
                </a:solidFill>
                <a:latin typeface="Arial" pitchFamily="34" charset="0"/>
                <a:cs typeface="Arial" pitchFamily="34" charset="0"/>
              </a:rPr>
              <a:t> </a:t>
            </a:r>
            <a:r>
              <a:rPr sz="1050" b="0" dirty="0" err="1">
                <a:solidFill>
                  <a:srgbClr val="484848"/>
                </a:solidFill>
                <a:latin typeface="Arial" pitchFamily="34" charset="0"/>
                <a:cs typeface="Arial" pitchFamily="34" charset="0"/>
              </a:rPr>
              <a:t>حية</a:t>
            </a:r>
            <a:r>
              <a:rPr sz="1050" b="0" dirty="0">
                <a:solidFill>
                  <a:srgbClr val="484848"/>
                </a:solidFill>
                <a:latin typeface="Arial" pitchFamily="34" charset="0"/>
                <a:cs typeface="Arial" pitchFamily="34" charset="0"/>
              </a:rPr>
              <a:t>.</a:t>
            </a:r>
          </a:p>
        </p:txBody>
      </p:sp>
      <p:sp>
        <p:nvSpPr>
          <p:cNvPr id="35" name="Rounded Rectangle 34"/>
          <p:cNvSpPr/>
          <p:nvPr/>
        </p:nvSpPr>
        <p:spPr>
          <a:xfrm>
            <a:off x="5542623" y="1957774"/>
            <a:ext cx="389237" cy="426308"/>
          </a:xfrm>
          <a:custGeom>
            <a:avLst/>
            <a:gdLst/>
            <a:ahLst/>
            <a:cxnLst/>
            <a:rect l="0" t="0" r="0" b="0"/>
            <a:pathLst>
              <a:path w="389237" h="426308">
                <a:moveTo>
                  <a:pt x="26134" y="64872"/>
                </a:moveTo>
                <a:cubicBezTo>
                  <a:pt x="43651" y="82744"/>
                  <a:pt x="67651" y="92771"/>
                  <a:pt x="92675" y="92675"/>
                </a:cubicBezTo>
                <a:cubicBezTo>
                  <a:pt x="105423" y="92719"/>
                  <a:pt x="118043" y="90132"/>
                  <a:pt x="129745" y="85076"/>
                </a:cubicBezTo>
                <a:moveTo>
                  <a:pt x="18535" y="92675"/>
                </a:moveTo>
                <a:cubicBezTo>
                  <a:pt x="18535" y="61965"/>
                  <a:pt x="43430" y="37070"/>
                  <a:pt x="74140" y="37070"/>
                </a:cubicBezTo>
                <a:cubicBezTo>
                  <a:pt x="104850" y="37070"/>
                  <a:pt x="129745" y="61965"/>
                  <a:pt x="129745" y="92675"/>
                </a:cubicBezTo>
                <a:cubicBezTo>
                  <a:pt x="129745" y="123385"/>
                  <a:pt x="104850" y="148281"/>
                  <a:pt x="74140" y="148281"/>
                </a:cubicBezTo>
                <a:cubicBezTo>
                  <a:pt x="43430" y="148281"/>
                  <a:pt x="18535" y="123385"/>
                  <a:pt x="18535" y="92675"/>
                </a:cubicBezTo>
                <a:moveTo>
                  <a:pt x="46337" y="426308"/>
                </a:moveTo>
                <a:lnTo>
                  <a:pt x="37070" y="315097"/>
                </a:lnTo>
                <a:lnTo>
                  <a:pt x="0" y="315097"/>
                </a:lnTo>
                <a:lnTo>
                  <a:pt x="0" y="250224"/>
                </a:lnTo>
                <a:cubicBezTo>
                  <a:pt x="0" y="209277"/>
                  <a:pt x="33193" y="176083"/>
                  <a:pt x="74140" y="176083"/>
                </a:cubicBezTo>
                <a:cubicBezTo>
                  <a:pt x="115087" y="176083"/>
                  <a:pt x="148281" y="209277"/>
                  <a:pt x="148281" y="250224"/>
                </a:cubicBezTo>
                <a:lnTo>
                  <a:pt x="148281" y="315097"/>
                </a:lnTo>
                <a:lnTo>
                  <a:pt x="111210" y="315097"/>
                </a:lnTo>
                <a:lnTo>
                  <a:pt x="101943" y="426308"/>
                </a:lnTo>
                <a:moveTo>
                  <a:pt x="233913" y="240956"/>
                </a:moveTo>
                <a:lnTo>
                  <a:pt x="222421" y="240956"/>
                </a:lnTo>
                <a:cubicBezTo>
                  <a:pt x="212184" y="240956"/>
                  <a:pt x="203886" y="232658"/>
                  <a:pt x="203886" y="222421"/>
                </a:cubicBezTo>
                <a:lnTo>
                  <a:pt x="203886" y="92675"/>
                </a:lnTo>
                <a:cubicBezTo>
                  <a:pt x="203886" y="41492"/>
                  <a:pt x="245378" y="0"/>
                  <a:pt x="296562" y="0"/>
                </a:cubicBezTo>
                <a:cubicBezTo>
                  <a:pt x="347745" y="0"/>
                  <a:pt x="389237" y="41492"/>
                  <a:pt x="389237" y="92675"/>
                </a:cubicBezTo>
                <a:lnTo>
                  <a:pt x="389237" y="222421"/>
                </a:lnTo>
                <a:cubicBezTo>
                  <a:pt x="389237" y="232658"/>
                  <a:pt x="380939" y="240956"/>
                  <a:pt x="370702" y="240956"/>
                </a:cubicBezTo>
                <a:lnTo>
                  <a:pt x="359210" y="240956"/>
                </a:lnTo>
                <a:moveTo>
                  <a:pt x="74140" y="259491"/>
                </a:moveTo>
                <a:lnTo>
                  <a:pt x="74140" y="176083"/>
                </a:lnTo>
                <a:moveTo>
                  <a:pt x="240956" y="92675"/>
                </a:moveTo>
                <a:cubicBezTo>
                  <a:pt x="240956" y="123385"/>
                  <a:pt x="265852" y="148281"/>
                  <a:pt x="296562" y="148281"/>
                </a:cubicBezTo>
                <a:cubicBezTo>
                  <a:pt x="327272" y="148281"/>
                  <a:pt x="352167" y="123385"/>
                  <a:pt x="352167" y="92675"/>
                </a:cubicBezTo>
                <a:cubicBezTo>
                  <a:pt x="352167" y="61965"/>
                  <a:pt x="327272" y="37070"/>
                  <a:pt x="296562" y="37070"/>
                </a:cubicBezTo>
                <a:cubicBezTo>
                  <a:pt x="265852" y="37070"/>
                  <a:pt x="240956" y="61965"/>
                  <a:pt x="240956" y="92675"/>
                </a:cubicBezTo>
                <a:moveTo>
                  <a:pt x="241698" y="101943"/>
                </a:moveTo>
                <a:cubicBezTo>
                  <a:pt x="263022" y="101869"/>
                  <a:pt x="283282" y="92617"/>
                  <a:pt x="297303" y="76550"/>
                </a:cubicBezTo>
                <a:cubicBezTo>
                  <a:pt x="311324" y="92617"/>
                  <a:pt x="331584" y="101869"/>
                  <a:pt x="352908" y="101943"/>
                </a:cubicBezTo>
                <a:moveTo>
                  <a:pt x="262642" y="186648"/>
                </a:moveTo>
                <a:lnTo>
                  <a:pt x="296562" y="240956"/>
                </a:lnTo>
                <a:lnTo>
                  <a:pt x="330481" y="186648"/>
                </a:lnTo>
                <a:moveTo>
                  <a:pt x="278027" y="426308"/>
                </a:moveTo>
                <a:lnTo>
                  <a:pt x="259491" y="333632"/>
                </a:lnTo>
                <a:lnTo>
                  <a:pt x="213154" y="333632"/>
                </a:lnTo>
                <a:lnTo>
                  <a:pt x="238917" y="221124"/>
                </a:lnTo>
                <a:cubicBezTo>
                  <a:pt x="245650" y="194786"/>
                  <a:pt x="269377" y="176361"/>
                  <a:pt x="296562" y="176361"/>
                </a:cubicBezTo>
                <a:cubicBezTo>
                  <a:pt x="323746" y="176361"/>
                  <a:pt x="347474" y="194786"/>
                  <a:pt x="354206" y="221124"/>
                </a:cubicBezTo>
                <a:lnTo>
                  <a:pt x="379970" y="333632"/>
                </a:lnTo>
                <a:lnTo>
                  <a:pt x="333632" y="333632"/>
                </a:lnTo>
                <a:lnTo>
                  <a:pt x="315097" y="426308"/>
                </a:lnTo>
              </a:path>
            </a:pathLst>
          </a:custGeom>
          <a:noFill/>
          <a:ln w="13901">
            <a:solidFill>
              <a:srgbClr val="E0CB15"/>
            </a:solidFill>
          </a:ln>
        </p:spPr>
        <p:txBody>
          <a:bodyPr rtlCol="0" anchor="ctr"/>
          <a:lstStyle/>
          <a:p>
            <a:pPr algn="ctr" rtl="1"/>
            <a:endParaRPr sz="2000">
              <a:latin typeface="Arial" pitchFamily="34" charset="0"/>
              <a:cs typeface="Arial" pitchFamily="34" charset="0"/>
            </a:endParaRPr>
          </a:p>
        </p:txBody>
      </p:sp>
      <p:sp>
        <p:nvSpPr>
          <p:cNvPr id="36" name="Rounded Rectangle 35"/>
          <p:cNvSpPr/>
          <p:nvPr/>
        </p:nvSpPr>
        <p:spPr>
          <a:xfrm>
            <a:off x="3513026" y="2170928"/>
            <a:ext cx="432637" cy="434091"/>
          </a:xfrm>
          <a:custGeom>
            <a:avLst/>
            <a:gdLst/>
            <a:ahLst/>
            <a:cxnLst/>
            <a:rect l="0" t="0" r="0" b="0"/>
            <a:pathLst>
              <a:path w="432637" h="434091">
                <a:moveTo>
                  <a:pt x="0" y="0"/>
                </a:moveTo>
                <a:moveTo>
                  <a:pt x="112927" y="190442"/>
                </a:moveTo>
                <a:cubicBezTo>
                  <a:pt x="118203" y="185527"/>
                  <a:pt x="123565" y="183770"/>
                  <a:pt x="130594" y="182013"/>
                </a:cubicBezTo>
                <a:lnTo>
                  <a:pt x="163957" y="176452"/>
                </a:lnTo>
                <a:cubicBezTo>
                  <a:pt x="191760" y="172745"/>
                  <a:pt x="217709" y="185720"/>
                  <a:pt x="230684" y="209815"/>
                </a:cubicBezTo>
                <a:cubicBezTo>
                  <a:pt x="243659" y="233911"/>
                  <a:pt x="239952" y="263567"/>
                  <a:pt x="221417" y="283956"/>
                </a:cubicBezTo>
                <a:lnTo>
                  <a:pt x="247907" y="306408"/>
                </a:lnTo>
                <a:moveTo>
                  <a:pt x="0" y="0"/>
                </a:moveTo>
                <a:moveTo>
                  <a:pt x="161927" y="238315"/>
                </a:moveTo>
                <a:lnTo>
                  <a:pt x="82403" y="328440"/>
                </a:lnTo>
                <a:moveTo>
                  <a:pt x="0" y="0"/>
                </a:moveTo>
                <a:moveTo>
                  <a:pt x="374611" y="317847"/>
                </a:moveTo>
                <a:lnTo>
                  <a:pt x="406768" y="372925"/>
                </a:lnTo>
                <a:cubicBezTo>
                  <a:pt x="417889" y="389606"/>
                  <a:pt x="410475" y="411848"/>
                  <a:pt x="393793" y="422969"/>
                </a:cubicBezTo>
                <a:cubicBezTo>
                  <a:pt x="377112" y="434091"/>
                  <a:pt x="353016" y="428530"/>
                  <a:pt x="343748" y="409995"/>
                </a:cubicBezTo>
                <a:lnTo>
                  <a:pt x="306678" y="348829"/>
                </a:lnTo>
                <a:moveTo>
                  <a:pt x="86110" y="295077"/>
                </a:moveTo>
                <a:cubicBezTo>
                  <a:pt x="54600" y="295077"/>
                  <a:pt x="30504" y="270981"/>
                  <a:pt x="30504" y="239472"/>
                </a:cubicBezTo>
                <a:cubicBezTo>
                  <a:pt x="30504" y="207962"/>
                  <a:pt x="54600" y="183866"/>
                  <a:pt x="86110" y="183866"/>
                </a:cubicBezTo>
                <a:cubicBezTo>
                  <a:pt x="117619" y="183866"/>
                  <a:pt x="141715" y="207962"/>
                  <a:pt x="141715" y="239472"/>
                </a:cubicBezTo>
                <a:cubicBezTo>
                  <a:pt x="141715" y="270981"/>
                  <a:pt x="117619" y="295077"/>
                  <a:pt x="86110" y="295077"/>
                </a:cubicBezTo>
                <a:close/>
                <a:moveTo>
                  <a:pt x="0" y="0"/>
                </a:moveTo>
                <a:moveTo>
                  <a:pt x="226975" y="335854"/>
                </a:moveTo>
                <a:lnTo>
                  <a:pt x="277002" y="265421"/>
                </a:lnTo>
                <a:cubicBezTo>
                  <a:pt x="282560" y="256153"/>
                  <a:pt x="291824" y="250593"/>
                  <a:pt x="302941" y="250593"/>
                </a:cubicBezTo>
                <a:lnTo>
                  <a:pt x="390023" y="241325"/>
                </a:lnTo>
                <a:cubicBezTo>
                  <a:pt x="410404" y="239472"/>
                  <a:pt x="428932" y="254300"/>
                  <a:pt x="430786" y="274688"/>
                </a:cubicBezTo>
                <a:cubicBezTo>
                  <a:pt x="432637" y="295077"/>
                  <a:pt x="417815" y="313612"/>
                  <a:pt x="397435" y="315466"/>
                </a:cubicBezTo>
                <a:lnTo>
                  <a:pt x="325174" y="322880"/>
                </a:lnTo>
                <a:lnTo>
                  <a:pt x="260325" y="411848"/>
                </a:lnTo>
                <a:cubicBezTo>
                  <a:pt x="252915" y="421116"/>
                  <a:pt x="243651" y="424823"/>
                  <a:pt x="234386" y="426676"/>
                </a:cubicBezTo>
                <a:lnTo>
                  <a:pt x="230680" y="426676"/>
                </a:lnTo>
                <a:cubicBezTo>
                  <a:pt x="221417" y="426676"/>
                  <a:pt x="214006" y="422969"/>
                  <a:pt x="206594" y="417409"/>
                </a:cubicBezTo>
                <a:lnTo>
                  <a:pt x="151010" y="367364"/>
                </a:lnTo>
                <a:lnTo>
                  <a:pt x="125070" y="400727"/>
                </a:lnTo>
                <a:cubicBezTo>
                  <a:pt x="112100" y="413702"/>
                  <a:pt x="95425" y="421116"/>
                  <a:pt x="76897" y="421116"/>
                </a:cubicBezTo>
                <a:cubicBezTo>
                  <a:pt x="69485" y="421116"/>
                  <a:pt x="62074" y="421116"/>
                  <a:pt x="54663" y="417409"/>
                </a:cubicBezTo>
                <a:cubicBezTo>
                  <a:pt x="30576" y="408141"/>
                  <a:pt x="13901" y="382192"/>
                  <a:pt x="13901" y="356243"/>
                </a:cubicBezTo>
                <a:lnTo>
                  <a:pt x="13901" y="308052"/>
                </a:lnTo>
                <a:cubicBezTo>
                  <a:pt x="13901" y="291542"/>
                  <a:pt x="24790" y="276848"/>
                  <a:pt x="41179" y="272953"/>
                </a:cubicBezTo>
                <a:moveTo>
                  <a:pt x="0" y="0"/>
                </a:moveTo>
                <a:moveTo>
                  <a:pt x="367138" y="24324"/>
                </a:moveTo>
                <a:lnTo>
                  <a:pt x="240695" y="105900"/>
                </a:lnTo>
                <a:lnTo>
                  <a:pt x="193788" y="50836"/>
                </a:lnTo>
                <a:lnTo>
                  <a:pt x="97937" y="122216"/>
                </a:lnTo>
                <a:moveTo>
                  <a:pt x="0" y="0"/>
                </a:moveTo>
                <a:moveTo>
                  <a:pt x="301878" y="16166"/>
                </a:moveTo>
                <a:lnTo>
                  <a:pt x="367138" y="24324"/>
                </a:lnTo>
                <a:lnTo>
                  <a:pt x="352862" y="91624"/>
                </a:lnTo>
              </a:path>
            </a:pathLst>
          </a:custGeom>
          <a:noFill/>
          <a:ln w="13901">
            <a:solidFill>
              <a:srgbClr val="92BD39"/>
            </a:solidFill>
          </a:ln>
        </p:spPr>
        <p:txBody>
          <a:bodyPr rtlCol="0" anchor="ctr"/>
          <a:lstStyle/>
          <a:p>
            <a:pPr algn="ctr" rtl="1"/>
            <a:endParaRPr sz="2000">
              <a:latin typeface="Arial" pitchFamily="34" charset="0"/>
              <a:cs typeface="Arial" pitchFamily="34" charset="0"/>
            </a:endParaRPr>
          </a:p>
        </p:txBody>
      </p:sp>
      <p:sp>
        <p:nvSpPr>
          <p:cNvPr id="37" name="Rounded Rectangle 36"/>
          <p:cNvSpPr/>
          <p:nvPr/>
        </p:nvSpPr>
        <p:spPr>
          <a:xfrm>
            <a:off x="5715444" y="3431312"/>
            <a:ext cx="260328" cy="375002"/>
          </a:xfrm>
          <a:custGeom>
            <a:avLst/>
            <a:gdLst/>
            <a:ahLst/>
            <a:cxnLst/>
            <a:rect l="0" t="0" r="0" b="0"/>
            <a:pathLst>
              <a:path w="260328" h="375002">
                <a:moveTo>
                  <a:pt x="56272" y="252193"/>
                </a:moveTo>
                <a:lnTo>
                  <a:pt x="5115" y="252193"/>
                </a:lnTo>
                <a:lnTo>
                  <a:pt x="0" y="308484"/>
                </a:lnTo>
                <a:lnTo>
                  <a:pt x="11806" y="302553"/>
                </a:lnTo>
                <a:cubicBezTo>
                  <a:pt x="17497" y="299736"/>
                  <a:pt x="23762" y="298253"/>
                  <a:pt x="30119" y="298253"/>
                </a:cubicBezTo>
                <a:lnTo>
                  <a:pt x="30675" y="298253"/>
                </a:lnTo>
                <a:cubicBezTo>
                  <a:pt x="47635" y="298253"/>
                  <a:pt x="61388" y="311988"/>
                  <a:pt x="61388" y="328947"/>
                </a:cubicBezTo>
                <a:lnTo>
                  <a:pt x="61388" y="344294"/>
                </a:lnTo>
                <a:cubicBezTo>
                  <a:pt x="61388" y="361254"/>
                  <a:pt x="47635" y="374989"/>
                  <a:pt x="30694" y="374989"/>
                </a:cubicBezTo>
                <a:cubicBezTo>
                  <a:pt x="17330" y="374989"/>
                  <a:pt x="4188" y="366462"/>
                  <a:pt x="0" y="354526"/>
                </a:cubicBezTo>
                <a:moveTo>
                  <a:pt x="130162" y="252199"/>
                </a:moveTo>
                <a:cubicBezTo>
                  <a:pt x="147121" y="252199"/>
                  <a:pt x="160868" y="265947"/>
                  <a:pt x="160866" y="282906"/>
                </a:cubicBezTo>
                <a:lnTo>
                  <a:pt x="160866" y="344294"/>
                </a:lnTo>
                <a:cubicBezTo>
                  <a:pt x="160868" y="361253"/>
                  <a:pt x="147121" y="375002"/>
                  <a:pt x="130162" y="375002"/>
                </a:cubicBezTo>
                <a:cubicBezTo>
                  <a:pt x="113204" y="375002"/>
                  <a:pt x="99457" y="361253"/>
                  <a:pt x="99459" y="344294"/>
                </a:cubicBezTo>
                <a:lnTo>
                  <a:pt x="99459" y="282906"/>
                </a:lnTo>
                <a:cubicBezTo>
                  <a:pt x="99457" y="265947"/>
                  <a:pt x="113204" y="252199"/>
                  <a:pt x="130162" y="252199"/>
                </a:cubicBezTo>
                <a:close/>
                <a:moveTo>
                  <a:pt x="229631" y="252208"/>
                </a:moveTo>
                <a:cubicBezTo>
                  <a:pt x="246585" y="252208"/>
                  <a:pt x="260328" y="265953"/>
                  <a:pt x="260325" y="282906"/>
                </a:cubicBezTo>
                <a:lnTo>
                  <a:pt x="260325" y="344294"/>
                </a:lnTo>
                <a:cubicBezTo>
                  <a:pt x="260328" y="361248"/>
                  <a:pt x="246585" y="374992"/>
                  <a:pt x="229631" y="374992"/>
                </a:cubicBezTo>
                <a:cubicBezTo>
                  <a:pt x="212678" y="374992"/>
                  <a:pt x="198935" y="361248"/>
                  <a:pt x="198937" y="344294"/>
                </a:cubicBezTo>
                <a:lnTo>
                  <a:pt x="198937" y="282906"/>
                </a:lnTo>
                <a:cubicBezTo>
                  <a:pt x="198935" y="265953"/>
                  <a:pt x="212678" y="252208"/>
                  <a:pt x="229631" y="252208"/>
                </a:cubicBezTo>
                <a:close/>
                <a:moveTo>
                  <a:pt x="133008" y="199257"/>
                </a:moveTo>
                <a:cubicBezTo>
                  <a:pt x="77982" y="199262"/>
                  <a:pt x="33373" y="154656"/>
                  <a:pt x="33373" y="99631"/>
                </a:cubicBezTo>
                <a:cubicBezTo>
                  <a:pt x="33373" y="44605"/>
                  <a:pt x="77982" y="0"/>
                  <a:pt x="133008" y="4"/>
                </a:cubicBezTo>
                <a:cubicBezTo>
                  <a:pt x="188026" y="9"/>
                  <a:pt x="232625" y="44612"/>
                  <a:pt x="232625" y="99631"/>
                </a:cubicBezTo>
                <a:cubicBezTo>
                  <a:pt x="232625" y="154649"/>
                  <a:pt x="188026" y="199252"/>
                  <a:pt x="133008" y="199257"/>
                </a:cubicBezTo>
                <a:close/>
                <a:moveTo>
                  <a:pt x="62574" y="29290"/>
                </a:moveTo>
                <a:lnTo>
                  <a:pt x="203460" y="170157"/>
                </a:lnTo>
              </a:path>
            </a:pathLst>
          </a:custGeom>
          <a:noFill/>
          <a:ln w="13901">
            <a:solidFill>
              <a:srgbClr val="3CC583"/>
            </a:solidFill>
          </a:ln>
        </p:spPr>
        <p:txBody>
          <a:bodyPr rtlCol="0" anchor="ctr"/>
          <a:lstStyle/>
          <a:p>
            <a:pPr algn="ctr" rtl="1"/>
            <a:endParaRPr sz="2000">
              <a:latin typeface="Arial" pitchFamily="34" charset="0"/>
              <a:cs typeface="Arial" pitchFamily="34" charset="0"/>
            </a:endParaRPr>
          </a:p>
        </p:txBody>
      </p:sp>
      <p:sp>
        <p:nvSpPr>
          <p:cNvPr id="38" name="Rounded Rectangle 37"/>
          <p:cNvSpPr/>
          <p:nvPr/>
        </p:nvSpPr>
        <p:spPr>
          <a:xfrm>
            <a:off x="3438885" y="3630570"/>
            <a:ext cx="370702" cy="417040"/>
          </a:xfrm>
          <a:custGeom>
            <a:avLst/>
            <a:gdLst/>
            <a:ahLst/>
            <a:cxnLst/>
            <a:rect l="0" t="0" r="0" b="0"/>
            <a:pathLst>
              <a:path w="370702" h="417040">
                <a:moveTo>
                  <a:pt x="185351" y="194618"/>
                </a:moveTo>
                <a:cubicBezTo>
                  <a:pt x="131608" y="194618"/>
                  <a:pt x="88041" y="151051"/>
                  <a:pt x="88041" y="97309"/>
                </a:cubicBezTo>
                <a:cubicBezTo>
                  <a:pt x="88041" y="43566"/>
                  <a:pt x="131608" y="0"/>
                  <a:pt x="185351" y="0"/>
                </a:cubicBezTo>
                <a:cubicBezTo>
                  <a:pt x="218419" y="0"/>
                  <a:pt x="247634" y="16494"/>
                  <a:pt x="265219" y="41704"/>
                </a:cubicBezTo>
                <a:moveTo>
                  <a:pt x="0" y="379970"/>
                </a:moveTo>
                <a:cubicBezTo>
                  <a:pt x="0" y="277602"/>
                  <a:pt x="82984" y="194618"/>
                  <a:pt x="185351" y="194618"/>
                </a:cubicBezTo>
                <a:cubicBezTo>
                  <a:pt x="287719" y="194618"/>
                  <a:pt x="370702" y="277602"/>
                  <a:pt x="370702" y="379970"/>
                </a:cubicBezTo>
                <a:moveTo>
                  <a:pt x="200168" y="119130"/>
                </a:moveTo>
                <a:cubicBezTo>
                  <a:pt x="186708" y="112909"/>
                  <a:pt x="170847" y="115521"/>
                  <a:pt x="159404" y="126965"/>
                </a:cubicBezTo>
                <a:moveTo>
                  <a:pt x="68579" y="417040"/>
                </a:moveTo>
                <a:lnTo>
                  <a:pt x="68579" y="374409"/>
                </a:lnTo>
                <a:lnTo>
                  <a:pt x="300269" y="374409"/>
                </a:lnTo>
                <a:lnTo>
                  <a:pt x="300269" y="417040"/>
                </a:lnTo>
                <a:moveTo>
                  <a:pt x="194618" y="309536"/>
                </a:moveTo>
                <a:lnTo>
                  <a:pt x="101943" y="309536"/>
                </a:lnTo>
                <a:lnTo>
                  <a:pt x="101943" y="374409"/>
                </a:lnTo>
                <a:lnTo>
                  <a:pt x="194618" y="374409"/>
                </a:lnTo>
                <a:close/>
                <a:moveTo>
                  <a:pt x="268759" y="272466"/>
                </a:moveTo>
                <a:lnTo>
                  <a:pt x="194618" y="272466"/>
                </a:lnTo>
                <a:lnTo>
                  <a:pt x="194618" y="374409"/>
                </a:lnTo>
                <a:lnTo>
                  <a:pt x="268759" y="374409"/>
                </a:lnTo>
                <a:close/>
                <a:moveTo>
                  <a:pt x="296562" y="146425"/>
                </a:moveTo>
                <a:cubicBezTo>
                  <a:pt x="296562" y="161253"/>
                  <a:pt x="283587" y="174228"/>
                  <a:pt x="268759" y="174228"/>
                </a:cubicBezTo>
                <a:cubicBezTo>
                  <a:pt x="253931" y="174228"/>
                  <a:pt x="240956" y="161253"/>
                  <a:pt x="240956" y="146425"/>
                </a:cubicBezTo>
                <a:cubicBezTo>
                  <a:pt x="240956" y="126037"/>
                  <a:pt x="268759" y="90820"/>
                  <a:pt x="268759" y="90820"/>
                </a:cubicBezTo>
                <a:cubicBezTo>
                  <a:pt x="268759" y="90820"/>
                  <a:pt x="296562" y="124183"/>
                  <a:pt x="296562" y="146425"/>
                </a:cubicBezTo>
                <a:close/>
              </a:path>
            </a:pathLst>
          </a:custGeom>
          <a:noFill/>
          <a:ln w="13901">
            <a:solidFill>
              <a:srgbClr val="1EABDA"/>
            </a:solidFill>
          </a:ln>
        </p:spPr>
        <p:txBody>
          <a:bodyPr rtlCol="0" anchor="ctr"/>
          <a:lstStyle/>
          <a:p>
            <a:pPr algn="ctr" rtl="1"/>
            <a:endParaRPr sz="200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2000" fill="hold"/>
                                        <p:tgtEl>
                                          <p:spTgt spid="32"/>
                                        </p:tgtEl>
                                        <p:attrNameLst>
                                          <p:attrName>ppt_x</p:attrName>
                                        </p:attrNameLst>
                                      </p:cBhvr>
                                      <p:tavLst>
                                        <p:tav tm="0">
                                          <p:val>
                                            <p:strVal val="0-#ppt_w/2"/>
                                          </p:val>
                                        </p:tav>
                                        <p:tav tm="100000">
                                          <p:val>
                                            <p:strVal val="#ppt_x"/>
                                          </p:val>
                                        </p:tav>
                                      </p:tavLst>
                                    </p:anim>
                                    <p:anim calcmode="lin" valueType="num">
                                      <p:cBhvr additive="base">
                                        <p:cTn id="8" dur="2000" fill="hold"/>
                                        <p:tgtEl>
                                          <p:spTgt spid="3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additive="base">
                                        <p:cTn id="11" dur="2000" fill="hold"/>
                                        <p:tgtEl>
                                          <p:spTgt spid="33"/>
                                        </p:tgtEl>
                                        <p:attrNameLst>
                                          <p:attrName>ppt_x</p:attrName>
                                        </p:attrNameLst>
                                      </p:cBhvr>
                                      <p:tavLst>
                                        <p:tav tm="0">
                                          <p:val>
                                            <p:strVal val="0-#ppt_w/2"/>
                                          </p:val>
                                        </p:tav>
                                        <p:tav tm="100000">
                                          <p:val>
                                            <p:strVal val="#ppt_x"/>
                                          </p:val>
                                        </p:tav>
                                      </p:tavLst>
                                    </p:anim>
                                    <p:anim calcmode="lin" valueType="num">
                                      <p:cBhvr additive="base">
                                        <p:cTn id="12" dur="2000" fill="hold"/>
                                        <p:tgtEl>
                                          <p:spTgt spid="3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8"/>
                                        </p:tgtEl>
                                        <p:attrNameLst>
                                          <p:attrName>style.visibility</p:attrName>
                                        </p:attrNameLst>
                                      </p:cBhvr>
                                      <p:to>
                                        <p:strVal val="visible"/>
                                      </p:to>
                                    </p:set>
                                    <p:anim calcmode="lin" valueType="num">
                                      <p:cBhvr additive="base">
                                        <p:cTn id="15" dur="2000" fill="hold"/>
                                        <p:tgtEl>
                                          <p:spTgt spid="38"/>
                                        </p:tgtEl>
                                        <p:attrNameLst>
                                          <p:attrName>ppt_x</p:attrName>
                                        </p:attrNameLst>
                                      </p:cBhvr>
                                      <p:tavLst>
                                        <p:tav tm="0">
                                          <p:val>
                                            <p:strVal val="0-#ppt_w/2"/>
                                          </p:val>
                                        </p:tav>
                                        <p:tav tm="100000">
                                          <p:val>
                                            <p:strVal val="#ppt_x"/>
                                          </p:val>
                                        </p:tav>
                                      </p:tavLst>
                                    </p:anim>
                                    <p:anim calcmode="lin" valueType="num">
                                      <p:cBhvr additive="base">
                                        <p:cTn id="16" dur="2000" fill="hold"/>
                                        <p:tgtEl>
                                          <p:spTgt spid="38"/>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grpId="0" nodeType="click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2000" fill="hold"/>
                                        <p:tgtEl>
                                          <p:spTgt spid="31"/>
                                        </p:tgtEl>
                                        <p:attrNameLst>
                                          <p:attrName>ppt_x</p:attrName>
                                        </p:attrNameLst>
                                      </p:cBhvr>
                                      <p:tavLst>
                                        <p:tav tm="0">
                                          <p:val>
                                            <p:strVal val="1+#ppt_w/2"/>
                                          </p:val>
                                        </p:tav>
                                        <p:tav tm="100000">
                                          <p:val>
                                            <p:strVal val="#ppt_x"/>
                                          </p:val>
                                        </p:tav>
                                      </p:tavLst>
                                    </p:anim>
                                    <p:anim calcmode="lin" valueType="num">
                                      <p:cBhvr additive="base">
                                        <p:cTn id="22" dur="2000" fill="hold"/>
                                        <p:tgtEl>
                                          <p:spTgt spid="31"/>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additive="base">
                                        <p:cTn id="25" dur="2000" fill="hold"/>
                                        <p:tgtEl>
                                          <p:spTgt spid="34"/>
                                        </p:tgtEl>
                                        <p:attrNameLst>
                                          <p:attrName>ppt_x</p:attrName>
                                        </p:attrNameLst>
                                      </p:cBhvr>
                                      <p:tavLst>
                                        <p:tav tm="0">
                                          <p:val>
                                            <p:strVal val="1+#ppt_w/2"/>
                                          </p:val>
                                        </p:tav>
                                        <p:tav tm="100000">
                                          <p:val>
                                            <p:strVal val="#ppt_x"/>
                                          </p:val>
                                        </p:tav>
                                      </p:tavLst>
                                    </p:anim>
                                    <p:anim calcmode="lin" valueType="num">
                                      <p:cBhvr additive="base">
                                        <p:cTn id="26" dur="2000" fill="hold"/>
                                        <p:tgtEl>
                                          <p:spTgt spid="34"/>
                                        </p:tgtEl>
                                        <p:attrNameLst>
                                          <p:attrName>ppt_y</p:attrName>
                                        </p:attrNameLst>
                                      </p:cBhvr>
                                      <p:tavLst>
                                        <p:tav tm="0">
                                          <p:val>
                                            <p:strVal val="#ppt_y"/>
                                          </p:val>
                                        </p:tav>
                                        <p:tav tm="100000">
                                          <p:val>
                                            <p:strVal val="#ppt_y"/>
                                          </p:val>
                                        </p:tav>
                                      </p:tavLst>
                                    </p:anim>
                                  </p:childTnLst>
                                </p:cTn>
                              </p:par>
                              <p:par>
                                <p:cTn id="27" presetID="2" presetClass="entr" presetSubtype="2" fill="hold" grpId="0" nodeType="with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additive="base">
                                        <p:cTn id="29" dur="2000" fill="hold"/>
                                        <p:tgtEl>
                                          <p:spTgt spid="37"/>
                                        </p:tgtEl>
                                        <p:attrNameLst>
                                          <p:attrName>ppt_x</p:attrName>
                                        </p:attrNameLst>
                                      </p:cBhvr>
                                      <p:tavLst>
                                        <p:tav tm="0">
                                          <p:val>
                                            <p:strVal val="1+#ppt_w/2"/>
                                          </p:val>
                                        </p:tav>
                                        <p:tav tm="100000">
                                          <p:val>
                                            <p:strVal val="#ppt_x"/>
                                          </p:val>
                                        </p:tav>
                                      </p:tavLst>
                                    </p:anim>
                                    <p:anim calcmode="lin" valueType="num">
                                      <p:cBhvr additive="base">
                                        <p:cTn id="30" dur="2000" fill="hold"/>
                                        <p:tgtEl>
                                          <p:spTgt spid="37"/>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28"/>
                                        </p:tgtEl>
                                        <p:attrNameLst>
                                          <p:attrName>style.visibility</p:attrName>
                                        </p:attrNameLst>
                                      </p:cBhvr>
                                      <p:to>
                                        <p:strVal val="visible"/>
                                      </p:to>
                                    </p:set>
                                    <p:anim calcmode="lin" valueType="num">
                                      <p:cBhvr additive="base">
                                        <p:cTn id="35" dur="2000" fill="hold"/>
                                        <p:tgtEl>
                                          <p:spTgt spid="28"/>
                                        </p:tgtEl>
                                        <p:attrNameLst>
                                          <p:attrName>ppt_x</p:attrName>
                                        </p:attrNameLst>
                                      </p:cBhvr>
                                      <p:tavLst>
                                        <p:tav tm="0">
                                          <p:val>
                                            <p:strVal val="0-#ppt_w/2"/>
                                          </p:val>
                                        </p:tav>
                                        <p:tav tm="100000">
                                          <p:val>
                                            <p:strVal val="#ppt_x"/>
                                          </p:val>
                                        </p:tav>
                                      </p:tavLst>
                                    </p:anim>
                                    <p:anim calcmode="lin" valueType="num">
                                      <p:cBhvr additive="base">
                                        <p:cTn id="36" dur="2000" fill="hold"/>
                                        <p:tgtEl>
                                          <p:spTgt spid="28"/>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 calcmode="lin" valueType="num">
                                      <p:cBhvr additive="base">
                                        <p:cTn id="39" dur="2000" fill="hold"/>
                                        <p:tgtEl>
                                          <p:spTgt spid="30"/>
                                        </p:tgtEl>
                                        <p:attrNameLst>
                                          <p:attrName>ppt_x</p:attrName>
                                        </p:attrNameLst>
                                      </p:cBhvr>
                                      <p:tavLst>
                                        <p:tav tm="0">
                                          <p:val>
                                            <p:strVal val="0-#ppt_w/2"/>
                                          </p:val>
                                        </p:tav>
                                        <p:tav tm="100000">
                                          <p:val>
                                            <p:strVal val="#ppt_x"/>
                                          </p:val>
                                        </p:tav>
                                      </p:tavLst>
                                    </p:anim>
                                    <p:anim calcmode="lin" valueType="num">
                                      <p:cBhvr additive="base">
                                        <p:cTn id="40" dur="2000" fill="hold"/>
                                        <p:tgtEl>
                                          <p:spTgt spid="30"/>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36"/>
                                        </p:tgtEl>
                                        <p:attrNameLst>
                                          <p:attrName>style.visibility</p:attrName>
                                        </p:attrNameLst>
                                      </p:cBhvr>
                                      <p:to>
                                        <p:strVal val="visible"/>
                                      </p:to>
                                    </p:set>
                                    <p:anim calcmode="lin" valueType="num">
                                      <p:cBhvr additive="base">
                                        <p:cTn id="43" dur="2000" fill="hold"/>
                                        <p:tgtEl>
                                          <p:spTgt spid="36"/>
                                        </p:tgtEl>
                                        <p:attrNameLst>
                                          <p:attrName>ppt_x</p:attrName>
                                        </p:attrNameLst>
                                      </p:cBhvr>
                                      <p:tavLst>
                                        <p:tav tm="0">
                                          <p:val>
                                            <p:strVal val="0-#ppt_w/2"/>
                                          </p:val>
                                        </p:tav>
                                        <p:tav tm="100000">
                                          <p:val>
                                            <p:strVal val="#ppt_x"/>
                                          </p:val>
                                        </p:tav>
                                      </p:tavLst>
                                    </p:anim>
                                    <p:anim calcmode="lin" valueType="num">
                                      <p:cBhvr additive="base">
                                        <p:cTn id="44" dur="2000" fill="hold"/>
                                        <p:tgtEl>
                                          <p:spTgt spid="36"/>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additive="base">
                                        <p:cTn id="49" dur="2000" fill="hold"/>
                                        <p:tgtEl>
                                          <p:spTgt spid="27"/>
                                        </p:tgtEl>
                                        <p:attrNameLst>
                                          <p:attrName>ppt_x</p:attrName>
                                        </p:attrNameLst>
                                      </p:cBhvr>
                                      <p:tavLst>
                                        <p:tav tm="0">
                                          <p:val>
                                            <p:strVal val="1+#ppt_w/2"/>
                                          </p:val>
                                        </p:tav>
                                        <p:tav tm="100000">
                                          <p:val>
                                            <p:strVal val="#ppt_x"/>
                                          </p:val>
                                        </p:tav>
                                      </p:tavLst>
                                    </p:anim>
                                    <p:anim calcmode="lin" valueType="num">
                                      <p:cBhvr additive="base">
                                        <p:cTn id="50" dur="2000" fill="hold"/>
                                        <p:tgtEl>
                                          <p:spTgt spid="27"/>
                                        </p:tgtEl>
                                        <p:attrNameLst>
                                          <p:attrName>ppt_y</p:attrName>
                                        </p:attrNameLst>
                                      </p:cBhvr>
                                      <p:tavLst>
                                        <p:tav tm="0">
                                          <p:val>
                                            <p:strVal val="#ppt_y"/>
                                          </p:val>
                                        </p:tav>
                                        <p:tav tm="100000">
                                          <p:val>
                                            <p:strVal val="#ppt_y"/>
                                          </p:val>
                                        </p:tav>
                                      </p:tavLst>
                                    </p:anim>
                                  </p:childTnLst>
                                </p:cTn>
                              </p:par>
                              <p:par>
                                <p:cTn id="51" presetID="2" presetClass="entr" presetSubtype="2" fill="hold" grpId="0" nodeType="with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additive="base">
                                        <p:cTn id="53" dur="2000" fill="hold"/>
                                        <p:tgtEl>
                                          <p:spTgt spid="29"/>
                                        </p:tgtEl>
                                        <p:attrNameLst>
                                          <p:attrName>ppt_x</p:attrName>
                                        </p:attrNameLst>
                                      </p:cBhvr>
                                      <p:tavLst>
                                        <p:tav tm="0">
                                          <p:val>
                                            <p:strVal val="1+#ppt_w/2"/>
                                          </p:val>
                                        </p:tav>
                                        <p:tav tm="100000">
                                          <p:val>
                                            <p:strVal val="#ppt_x"/>
                                          </p:val>
                                        </p:tav>
                                      </p:tavLst>
                                    </p:anim>
                                    <p:anim calcmode="lin" valueType="num">
                                      <p:cBhvr additive="base">
                                        <p:cTn id="54" dur="2000" fill="hold"/>
                                        <p:tgtEl>
                                          <p:spTgt spid="29"/>
                                        </p:tgtEl>
                                        <p:attrNameLst>
                                          <p:attrName>ppt_y</p:attrName>
                                        </p:attrNameLst>
                                      </p:cBhvr>
                                      <p:tavLst>
                                        <p:tav tm="0">
                                          <p:val>
                                            <p:strVal val="#ppt_y"/>
                                          </p:val>
                                        </p:tav>
                                        <p:tav tm="100000">
                                          <p:val>
                                            <p:strVal val="#ppt_y"/>
                                          </p:val>
                                        </p:tav>
                                      </p:tavLst>
                                    </p:anim>
                                  </p:childTnLst>
                                </p:cTn>
                              </p:par>
                              <p:par>
                                <p:cTn id="55" presetID="2" presetClass="entr" presetSubtype="2" fill="hold" grpId="0" nodeType="withEffect">
                                  <p:stCondLst>
                                    <p:cond delay="0"/>
                                  </p:stCondLst>
                                  <p:childTnLst>
                                    <p:set>
                                      <p:cBhvr>
                                        <p:cTn id="56" dur="1" fill="hold">
                                          <p:stCondLst>
                                            <p:cond delay="0"/>
                                          </p:stCondLst>
                                        </p:cTn>
                                        <p:tgtEl>
                                          <p:spTgt spid="35"/>
                                        </p:tgtEl>
                                        <p:attrNameLst>
                                          <p:attrName>style.visibility</p:attrName>
                                        </p:attrNameLst>
                                      </p:cBhvr>
                                      <p:to>
                                        <p:strVal val="visible"/>
                                      </p:to>
                                    </p:set>
                                    <p:anim calcmode="lin" valueType="num">
                                      <p:cBhvr additive="base">
                                        <p:cTn id="57" dur="2000" fill="hold"/>
                                        <p:tgtEl>
                                          <p:spTgt spid="35"/>
                                        </p:tgtEl>
                                        <p:attrNameLst>
                                          <p:attrName>ppt_x</p:attrName>
                                        </p:attrNameLst>
                                      </p:cBhvr>
                                      <p:tavLst>
                                        <p:tav tm="0">
                                          <p:val>
                                            <p:strVal val="1+#ppt_w/2"/>
                                          </p:val>
                                        </p:tav>
                                        <p:tav tm="100000">
                                          <p:val>
                                            <p:strVal val="#ppt_x"/>
                                          </p:val>
                                        </p:tav>
                                      </p:tavLst>
                                    </p:anim>
                                    <p:anim calcmode="lin" valueType="num">
                                      <p:cBhvr additive="base">
                                        <p:cTn id="58" dur="2000" fill="hold"/>
                                        <p:tgtEl>
                                          <p:spTgt spid="3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P spid="31" grpId="0"/>
      <p:bldP spid="32" grpId="0"/>
      <p:bldP spid="33" grpId="0"/>
      <p:bldP spid="34" grpId="0"/>
      <p:bldP spid="35" grpId="0" animBg="1"/>
      <p:bldP spid="36" grpId="0" animBg="1"/>
      <p:bldP spid="37" grpId="0" animBg="1"/>
      <p:bldP spid="3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p:cNvPicPr>
            <a:picLocks noChangeAspect="1" noChangeArrowheads="1"/>
          </p:cNvPicPr>
          <p:nvPr/>
        </p:nvPicPr>
        <p:blipFill>
          <a:blip r:embed="rId2" cstate="print"/>
          <a:srcRect/>
          <a:stretch>
            <a:fillRect/>
          </a:stretch>
        </p:blipFill>
        <p:spPr bwMode="auto">
          <a:xfrm>
            <a:off x="323528" y="332656"/>
            <a:ext cx="8391525" cy="371475"/>
          </a:xfrm>
          <a:prstGeom prst="rect">
            <a:avLst/>
          </a:prstGeom>
          <a:noFill/>
          <a:ln w="9525">
            <a:noFill/>
            <a:miter lim="800000"/>
            <a:headEnd/>
            <a:tailEnd/>
          </a:ln>
        </p:spPr>
      </p:pic>
      <p:pic>
        <p:nvPicPr>
          <p:cNvPr id="5126" name="Picture 6"/>
          <p:cNvPicPr>
            <a:picLocks noChangeAspect="1" noChangeArrowheads="1"/>
          </p:cNvPicPr>
          <p:nvPr/>
        </p:nvPicPr>
        <p:blipFill>
          <a:blip r:embed="rId3" cstate="print"/>
          <a:srcRect/>
          <a:stretch>
            <a:fillRect/>
          </a:stretch>
        </p:blipFill>
        <p:spPr bwMode="auto">
          <a:xfrm>
            <a:off x="467544" y="3106466"/>
            <a:ext cx="8234539" cy="2329292"/>
          </a:xfrm>
          <a:prstGeom prst="rect">
            <a:avLst/>
          </a:prstGeom>
          <a:noFill/>
          <a:ln w="9525">
            <a:noFill/>
            <a:miter lim="800000"/>
            <a:headEnd/>
            <a:tailEnd/>
          </a:ln>
        </p:spPr>
      </p:pic>
      <p:pic>
        <p:nvPicPr>
          <p:cNvPr id="5127" name="Picture 7"/>
          <p:cNvPicPr>
            <a:picLocks noChangeAspect="1" noChangeArrowheads="1"/>
          </p:cNvPicPr>
          <p:nvPr/>
        </p:nvPicPr>
        <p:blipFill>
          <a:blip r:embed="rId4" cstate="print"/>
          <a:srcRect/>
          <a:stretch>
            <a:fillRect/>
          </a:stretch>
        </p:blipFill>
        <p:spPr bwMode="auto">
          <a:xfrm>
            <a:off x="360040" y="692696"/>
            <a:ext cx="8388424" cy="2092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idx="1"/>
          </p:nvPr>
        </p:nvSpPr>
        <p:spPr/>
        <p:txBody>
          <a:bodyPr/>
          <a:lstStyle/>
          <a:p>
            <a:endParaRPr lang="fr-FR"/>
          </a:p>
        </p:txBody>
      </p:sp>
      <p:pic>
        <p:nvPicPr>
          <p:cNvPr id="6147" name="Picture 3"/>
          <p:cNvPicPr>
            <a:picLocks noChangeAspect="1" noChangeArrowheads="1"/>
          </p:cNvPicPr>
          <p:nvPr/>
        </p:nvPicPr>
        <p:blipFill>
          <a:blip r:embed="rId2" cstate="print"/>
          <a:srcRect/>
          <a:stretch>
            <a:fillRect/>
          </a:stretch>
        </p:blipFill>
        <p:spPr bwMode="auto">
          <a:xfrm>
            <a:off x="80963" y="585788"/>
            <a:ext cx="8982075" cy="5686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936088" y="4666706"/>
            <a:ext cx="5456942" cy="1339451"/>
            <a:chOff x="1244565" y="4213763"/>
            <a:chExt cx="5456942" cy="1339451"/>
          </a:xfrm>
        </p:grpSpPr>
        <p:sp>
          <p:nvSpPr>
            <p:cNvPr id="2" name="Rounded Rectangle 1"/>
            <p:cNvSpPr/>
            <p:nvPr/>
          </p:nvSpPr>
          <p:spPr>
            <a:xfrm>
              <a:off x="1244565" y="4213763"/>
              <a:ext cx="5456942" cy="1339448"/>
            </a:xfrm>
            <a:custGeom>
              <a:avLst/>
              <a:gdLst/>
              <a:ahLst/>
              <a:cxnLst/>
              <a:rect l="0" t="0" r="0" b="0"/>
              <a:pathLst>
                <a:path w="5456942" h="1339448">
                  <a:moveTo>
                    <a:pt x="2565560" y="67186"/>
                  </a:moveTo>
                  <a:cubicBezTo>
                    <a:pt x="2564994" y="68942"/>
                    <a:pt x="2564436" y="70702"/>
                    <a:pt x="2563869" y="72466"/>
                  </a:cubicBezTo>
                  <a:cubicBezTo>
                    <a:pt x="1451115" y="93019"/>
                    <a:pt x="574415" y="320232"/>
                    <a:pt x="574415" y="597498"/>
                  </a:cubicBezTo>
                  <a:cubicBezTo>
                    <a:pt x="574415" y="888300"/>
                    <a:pt x="1538817" y="1124042"/>
                    <a:pt x="2728471" y="1124042"/>
                  </a:cubicBezTo>
                  <a:cubicBezTo>
                    <a:pt x="3918124" y="1124042"/>
                    <a:pt x="4882527" y="888300"/>
                    <a:pt x="4882527" y="597498"/>
                  </a:cubicBezTo>
                  <a:cubicBezTo>
                    <a:pt x="4882527" y="320051"/>
                    <a:pt x="4004678" y="92722"/>
                    <a:pt x="2890895" y="72425"/>
                  </a:cubicBezTo>
                  <a:cubicBezTo>
                    <a:pt x="2890129" y="70073"/>
                    <a:pt x="2889371" y="67726"/>
                    <a:pt x="2888613" y="65386"/>
                  </a:cubicBezTo>
                  <a:cubicBezTo>
                    <a:pt x="2881321" y="42837"/>
                    <a:pt x="2874237" y="20908"/>
                    <a:pt x="2867120" y="0"/>
                  </a:cubicBezTo>
                  <a:cubicBezTo>
                    <a:pt x="4309588" y="17732"/>
                    <a:pt x="5456942" y="310606"/>
                    <a:pt x="5456942" y="669300"/>
                  </a:cubicBezTo>
                  <a:cubicBezTo>
                    <a:pt x="5456942" y="1039411"/>
                    <a:pt x="4235361" y="1339448"/>
                    <a:pt x="2728471" y="1339448"/>
                  </a:cubicBezTo>
                  <a:cubicBezTo>
                    <a:pt x="1221581" y="1339448"/>
                    <a:pt x="0" y="1039411"/>
                    <a:pt x="0" y="669300"/>
                  </a:cubicBezTo>
                  <a:cubicBezTo>
                    <a:pt x="0" y="310803"/>
                    <a:pt x="1146093" y="18053"/>
                    <a:pt x="2587452" y="29"/>
                  </a:cubicBezTo>
                  <a:cubicBezTo>
                    <a:pt x="2580200" y="21486"/>
                    <a:pt x="2572980" y="44016"/>
                    <a:pt x="2565560" y="67186"/>
                  </a:cubicBezTo>
                  <a:close/>
                </a:path>
              </a:pathLst>
            </a:custGeom>
            <a:solidFill>
              <a:srgbClr val="3CC583"/>
            </a:solidFill>
            <a:ln>
              <a:noFill/>
            </a:ln>
          </p:spPr>
          <p:txBody>
            <a:bodyPr rtlCol="0" anchor="ctr"/>
            <a:lstStyle/>
            <a:p>
              <a:pPr algn="ctr"/>
              <a:endParaRPr sz="2400">
                <a:latin typeface="Arial" pitchFamily="34" charset="0"/>
                <a:cs typeface="Arial" pitchFamily="34" charset="0"/>
              </a:endParaRPr>
            </a:p>
          </p:txBody>
        </p:sp>
        <p:sp>
          <p:nvSpPr>
            <p:cNvPr id="3" name="Rounded Rectangle 2"/>
            <p:cNvSpPr/>
            <p:nvPr/>
          </p:nvSpPr>
          <p:spPr>
            <a:xfrm>
              <a:off x="1244565" y="4213763"/>
              <a:ext cx="5456942" cy="1339451"/>
            </a:xfrm>
            <a:custGeom>
              <a:avLst/>
              <a:gdLst/>
              <a:ahLst/>
              <a:cxnLst/>
              <a:rect l="0" t="0" r="0" b="0"/>
              <a:pathLst>
                <a:path w="5456942" h="1339451">
                  <a:moveTo>
                    <a:pt x="2565559" y="67186"/>
                  </a:moveTo>
                  <a:cubicBezTo>
                    <a:pt x="2564996" y="68942"/>
                    <a:pt x="2564432" y="70702"/>
                    <a:pt x="2563867" y="72465"/>
                  </a:cubicBezTo>
                  <a:cubicBezTo>
                    <a:pt x="1451118" y="93019"/>
                    <a:pt x="574415" y="320232"/>
                    <a:pt x="574415" y="597498"/>
                  </a:cubicBezTo>
                  <a:cubicBezTo>
                    <a:pt x="574415" y="888302"/>
                    <a:pt x="1538818" y="1124045"/>
                    <a:pt x="2728471" y="1124045"/>
                  </a:cubicBezTo>
                  <a:cubicBezTo>
                    <a:pt x="3918124" y="1124045"/>
                    <a:pt x="4882527" y="888302"/>
                    <a:pt x="4882527" y="597498"/>
                  </a:cubicBezTo>
                  <a:cubicBezTo>
                    <a:pt x="4882527" y="320051"/>
                    <a:pt x="4004678" y="92722"/>
                    <a:pt x="2890893" y="72425"/>
                  </a:cubicBezTo>
                  <a:cubicBezTo>
                    <a:pt x="2890132" y="70073"/>
                    <a:pt x="2889373" y="67726"/>
                    <a:pt x="2888617" y="65386"/>
                  </a:cubicBezTo>
                  <a:cubicBezTo>
                    <a:pt x="2881325" y="42837"/>
                    <a:pt x="2874234" y="20908"/>
                    <a:pt x="2867122" y="0"/>
                  </a:cubicBezTo>
                  <a:cubicBezTo>
                    <a:pt x="4309589" y="17732"/>
                    <a:pt x="5456942" y="310606"/>
                    <a:pt x="5456942" y="669300"/>
                  </a:cubicBezTo>
                  <a:cubicBezTo>
                    <a:pt x="5456942" y="1039414"/>
                    <a:pt x="4235363" y="1339451"/>
                    <a:pt x="2728471" y="1339451"/>
                  </a:cubicBezTo>
                  <a:cubicBezTo>
                    <a:pt x="1221578" y="1339451"/>
                    <a:pt x="0" y="1039414"/>
                    <a:pt x="0" y="669300"/>
                  </a:cubicBezTo>
                  <a:cubicBezTo>
                    <a:pt x="0" y="310803"/>
                    <a:pt x="1146097" y="18053"/>
                    <a:pt x="2587451" y="29"/>
                  </a:cubicBezTo>
                  <a:cubicBezTo>
                    <a:pt x="2580202" y="21486"/>
                    <a:pt x="2572982" y="44016"/>
                    <a:pt x="2565559" y="67186"/>
                  </a:cubicBezTo>
                  <a:close/>
                </a:path>
              </a:pathLst>
            </a:custGeom>
            <a:noFill/>
            <a:ln w="11966">
              <a:solidFill>
                <a:srgbClr val="FFFFFF"/>
              </a:solidFill>
            </a:ln>
          </p:spPr>
          <p:txBody>
            <a:bodyPr rtlCol="0" anchor="ctr"/>
            <a:lstStyle/>
            <a:p>
              <a:pPr algn="ctr"/>
              <a:endParaRPr sz="2400">
                <a:latin typeface="Arial" pitchFamily="34" charset="0"/>
                <a:cs typeface="Arial" pitchFamily="34" charset="0"/>
              </a:endParaRPr>
            </a:p>
          </p:txBody>
        </p:sp>
      </p:grpSp>
      <p:grpSp>
        <p:nvGrpSpPr>
          <p:cNvPr id="7" name="Group 6"/>
          <p:cNvGrpSpPr/>
          <p:nvPr/>
        </p:nvGrpSpPr>
        <p:grpSpPr>
          <a:xfrm>
            <a:off x="2510503" y="4739131"/>
            <a:ext cx="4308112" cy="1051619"/>
            <a:chOff x="1818980" y="4286188"/>
            <a:chExt cx="4308112" cy="1051619"/>
          </a:xfrm>
        </p:grpSpPr>
        <p:sp>
          <p:nvSpPr>
            <p:cNvPr id="5" name="Rounded Rectangle 4"/>
            <p:cNvSpPr/>
            <p:nvPr/>
          </p:nvSpPr>
          <p:spPr>
            <a:xfrm>
              <a:off x="1818980" y="4286188"/>
              <a:ext cx="4308112" cy="1051618"/>
            </a:xfrm>
            <a:custGeom>
              <a:avLst/>
              <a:gdLst/>
              <a:ahLst/>
              <a:cxnLst/>
              <a:rect l="0" t="0" r="0" b="0"/>
              <a:pathLst>
                <a:path w="4308112" h="1051618">
                  <a:moveTo>
                    <a:pt x="1965616" y="72872"/>
                  </a:moveTo>
                  <a:cubicBezTo>
                    <a:pt x="1129036" y="95612"/>
                    <a:pt x="478679" y="267963"/>
                    <a:pt x="478679" y="477204"/>
                  </a:cubicBezTo>
                  <a:cubicBezTo>
                    <a:pt x="478679" y="701916"/>
                    <a:pt x="1228769" y="884080"/>
                    <a:pt x="2154056" y="884080"/>
                  </a:cubicBezTo>
                  <a:cubicBezTo>
                    <a:pt x="3079343" y="884080"/>
                    <a:pt x="3829433" y="701916"/>
                    <a:pt x="3829433" y="477204"/>
                  </a:cubicBezTo>
                  <a:cubicBezTo>
                    <a:pt x="3829433" y="267803"/>
                    <a:pt x="3178070" y="95348"/>
                    <a:pt x="2340565" y="72819"/>
                  </a:cubicBezTo>
                  <a:cubicBezTo>
                    <a:pt x="2332117" y="48219"/>
                    <a:pt x="2324178" y="23791"/>
                    <a:pt x="2316480" y="0"/>
                  </a:cubicBezTo>
                  <a:cubicBezTo>
                    <a:pt x="3430262" y="20296"/>
                    <a:pt x="4308112" y="247625"/>
                    <a:pt x="4308112" y="525072"/>
                  </a:cubicBezTo>
                  <a:cubicBezTo>
                    <a:pt x="4308112" y="815876"/>
                    <a:pt x="3343709" y="1051618"/>
                    <a:pt x="2154056" y="1051618"/>
                  </a:cubicBezTo>
                  <a:cubicBezTo>
                    <a:pt x="964402" y="1051618"/>
                    <a:pt x="0" y="815876"/>
                    <a:pt x="0" y="525072"/>
                  </a:cubicBezTo>
                  <a:cubicBezTo>
                    <a:pt x="0" y="247806"/>
                    <a:pt x="876700" y="20593"/>
                    <a:pt x="1989454" y="39"/>
                  </a:cubicBezTo>
                  <a:cubicBezTo>
                    <a:pt x="1981827" y="23838"/>
                    <a:pt x="1973961" y="48270"/>
                    <a:pt x="1965616" y="72872"/>
                  </a:cubicBezTo>
                  <a:close/>
                </a:path>
              </a:pathLst>
            </a:custGeom>
            <a:solidFill>
              <a:srgbClr val="DE58A9"/>
            </a:solidFill>
            <a:ln>
              <a:noFill/>
            </a:ln>
          </p:spPr>
          <p:txBody>
            <a:bodyPr rtlCol="0" anchor="ctr"/>
            <a:lstStyle/>
            <a:p>
              <a:pPr algn="ctr"/>
              <a:endParaRPr sz="2400">
                <a:latin typeface="Arial" pitchFamily="34" charset="0"/>
                <a:cs typeface="Arial" pitchFamily="34" charset="0"/>
              </a:endParaRPr>
            </a:p>
          </p:txBody>
        </p:sp>
        <p:sp>
          <p:nvSpPr>
            <p:cNvPr id="6" name="Rounded Rectangle 5"/>
            <p:cNvSpPr/>
            <p:nvPr/>
          </p:nvSpPr>
          <p:spPr>
            <a:xfrm>
              <a:off x="1818980" y="4286188"/>
              <a:ext cx="4308112" cy="1051619"/>
            </a:xfrm>
            <a:custGeom>
              <a:avLst/>
              <a:gdLst/>
              <a:ahLst/>
              <a:cxnLst/>
              <a:rect l="0" t="0" r="0" b="0"/>
              <a:pathLst>
                <a:path w="4308112" h="1051619">
                  <a:moveTo>
                    <a:pt x="1965620" y="72872"/>
                  </a:moveTo>
                  <a:cubicBezTo>
                    <a:pt x="1129040" y="95612"/>
                    <a:pt x="478679" y="267963"/>
                    <a:pt x="478679" y="477204"/>
                  </a:cubicBezTo>
                  <a:cubicBezTo>
                    <a:pt x="478679" y="701916"/>
                    <a:pt x="1228771" y="884082"/>
                    <a:pt x="2154056" y="884082"/>
                  </a:cubicBezTo>
                  <a:cubicBezTo>
                    <a:pt x="3079341" y="884082"/>
                    <a:pt x="3829433" y="701916"/>
                    <a:pt x="3829433" y="477204"/>
                  </a:cubicBezTo>
                  <a:cubicBezTo>
                    <a:pt x="3829433" y="267803"/>
                    <a:pt x="3178072" y="95348"/>
                    <a:pt x="2340563" y="72819"/>
                  </a:cubicBezTo>
                  <a:cubicBezTo>
                    <a:pt x="2332119" y="48219"/>
                    <a:pt x="2324175" y="23791"/>
                    <a:pt x="2316478" y="0"/>
                  </a:cubicBezTo>
                  <a:cubicBezTo>
                    <a:pt x="3430262" y="20296"/>
                    <a:pt x="4308112" y="247625"/>
                    <a:pt x="4308112" y="525072"/>
                  </a:cubicBezTo>
                  <a:cubicBezTo>
                    <a:pt x="4308112" y="815876"/>
                    <a:pt x="3343709" y="1051619"/>
                    <a:pt x="2154056" y="1051619"/>
                  </a:cubicBezTo>
                  <a:cubicBezTo>
                    <a:pt x="964403" y="1051619"/>
                    <a:pt x="0" y="815876"/>
                    <a:pt x="0" y="525072"/>
                  </a:cubicBezTo>
                  <a:cubicBezTo>
                    <a:pt x="0" y="247806"/>
                    <a:pt x="876703" y="20593"/>
                    <a:pt x="1989452" y="39"/>
                  </a:cubicBezTo>
                  <a:cubicBezTo>
                    <a:pt x="1981825" y="23838"/>
                    <a:pt x="1973965" y="48270"/>
                    <a:pt x="1965620" y="72872"/>
                  </a:cubicBezTo>
                  <a:close/>
                </a:path>
              </a:pathLst>
            </a:custGeom>
            <a:noFill/>
            <a:ln w="11966">
              <a:solidFill>
                <a:srgbClr val="FFFFFF"/>
              </a:solidFill>
            </a:ln>
          </p:spPr>
          <p:txBody>
            <a:bodyPr rtlCol="0" anchor="ctr"/>
            <a:lstStyle/>
            <a:p>
              <a:pPr algn="ctr"/>
              <a:endParaRPr sz="2400">
                <a:latin typeface="Arial" pitchFamily="34" charset="0"/>
                <a:cs typeface="Arial" pitchFamily="34" charset="0"/>
              </a:endParaRPr>
            </a:p>
          </p:txBody>
        </p:sp>
      </p:grpSp>
      <p:grpSp>
        <p:nvGrpSpPr>
          <p:cNvPr id="10" name="Group 9"/>
          <p:cNvGrpSpPr/>
          <p:nvPr/>
        </p:nvGrpSpPr>
        <p:grpSpPr>
          <a:xfrm>
            <a:off x="2989183" y="4811946"/>
            <a:ext cx="3350754" cy="811265"/>
            <a:chOff x="2297660" y="4359003"/>
            <a:chExt cx="3350754" cy="811265"/>
          </a:xfrm>
        </p:grpSpPr>
        <p:sp>
          <p:nvSpPr>
            <p:cNvPr id="8" name="Rounded Rectangle 7"/>
            <p:cNvSpPr/>
            <p:nvPr/>
          </p:nvSpPr>
          <p:spPr>
            <a:xfrm>
              <a:off x="2297660" y="4359003"/>
              <a:ext cx="3350754" cy="811265"/>
            </a:xfrm>
            <a:custGeom>
              <a:avLst/>
              <a:gdLst/>
              <a:ahLst/>
              <a:cxnLst/>
              <a:rect l="0" t="0" r="0" b="0"/>
              <a:pathLst>
                <a:path w="3350754" h="811265">
                  <a:moveTo>
                    <a:pt x="1463433" y="65547"/>
                  </a:moveTo>
                  <a:cubicBezTo>
                    <a:pt x="850469" y="90203"/>
                    <a:pt x="382943" y="220020"/>
                    <a:pt x="382943" y="376461"/>
                  </a:cubicBezTo>
                  <a:cubicBezTo>
                    <a:pt x="382943" y="550503"/>
                    <a:pt x="961586" y="691591"/>
                    <a:pt x="1675377" y="691591"/>
                  </a:cubicBezTo>
                  <a:cubicBezTo>
                    <a:pt x="2389167" y="691591"/>
                    <a:pt x="2967811" y="550503"/>
                    <a:pt x="2967811" y="376461"/>
                  </a:cubicBezTo>
                  <a:cubicBezTo>
                    <a:pt x="2967811" y="219881"/>
                    <a:pt x="2499455" y="89973"/>
                    <a:pt x="1885692" y="65482"/>
                  </a:cubicBezTo>
                  <a:cubicBezTo>
                    <a:pt x="1877244" y="43734"/>
                    <a:pt x="1869369" y="21799"/>
                    <a:pt x="1861886" y="0"/>
                  </a:cubicBezTo>
                  <a:cubicBezTo>
                    <a:pt x="2699391" y="22528"/>
                    <a:pt x="3350754" y="194982"/>
                    <a:pt x="3350754" y="404384"/>
                  </a:cubicBezTo>
                  <a:cubicBezTo>
                    <a:pt x="3350754" y="629096"/>
                    <a:pt x="2600664" y="811265"/>
                    <a:pt x="1675377" y="811265"/>
                  </a:cubicBezTo>
                  <a:cubicBezTo>
                    <a:pt x="750091" y="811265"/>
                    <a:pt x="0" y="629096"/>
                    <a:pt x="0" y="404384"/>
                  </a:cubicBezTo>
                  <a:cubicBezTo>
                    <a:pt x="0" y="195143"/>
                    <a:pt x="650361" y="22793"/>
                    <a:pt x="1486937" y="51"/>
                  </a:cubicBezTo>
                  <a:cubicBezTo>
                    <a:pt x="1479541" y="21858"/>
                    <a:pt x="1471763" y="43799"/>
                    <a:pt x="1463433" y="65547"/>
                  </a:cubicBezTo>
                  <a:close/>
                </a:path>
              </a:pathLst>
            </a:custGeom>
            <a:solidFill>
              <a:srgbClr val="4E88E7"/>
            </a:solidFill>
            <a:ln>
              <a:noFill/>
            </a:ln>
          </p:spPr>
          <p:txBody>
            <a:bodyPr rtlCol="0" anchor="ctr"/>
            <a:lstStyle/>
            <a:p>
              <a:pPr algn="ctr"/>
              <a:endParaRPr sz="2400">
                <a:latin typeface="Arial" pitchFamily="34" charset="0"/>
                <a:cs typeface="Arial" pitchFamily="34" charset="0"/>
              </a:endParaRPr>
            </a:p>
          </p:txBody>
        </p:sp>
        <p:sp>
          <p:nvSpPr>
            <p:cNvPr id="9" name="Rounded Rectangle 8"/>
            <p:cNvSpPr/>
            <p:nvPr/>
          </p:nvSpPr>
          <p:spPr>
            <a:xfrm>
              <a:off x="2297660" y="4359003"/>
              <a:ext cx="3350754" cy="811261"/>
            </a:xfrm>
            <a:custGeom>
              <a:avLst/>
              <a:gdLst/>
              <a:ahLst/>
              <a:cxnLst/>
              <a:rect l="0" t="0" r="0" b="0"/>
              <a:pathLst>
                <a:path w="3350754" h="811261">
                  <a:moveTo>
                    <a:pt x="1463431" y="65547"/>
                  </a:moveTo>
                  <a:cubicBezTo>
                    <a:pt x="850470" y="90203"/>
                    <a:pt x="382943" y="220020"/>
                    <a:pt x="382943" y="376461"/>
                  </a:cubicBezTo>
                  <a:cubicBezTo>
                    <a:pt x="382943" y="550503"/>
                    <a:pt x="961585" y="691591"/>
                    <a:pt x="1675377" y="691591"/>
                  </a:cubicBezTo>
                  <a:cubicBezTo>
                    <a:pt x="2389168" y="691591"/>
                    <a:pt x="2967811" y="550503"/>
                    <a:pt x="2967811" y="376461"/>
                  </a:cubicBezTo>
                  <a:cubicBezTo>
                    <a:pt x="2967811" y="219881"/>
                    <a:pt x="2499453" y="89973"/>
                    <a:pt x="1885690" y="65482"/>
                  </a:cubicBezTo>
                  <a:cubicBezTo>
                    <a:pt x="1877243" y="43734"/>
                    <a:pt x="1869367" y="21799"/>
                    <a:pt x="1861884" y="0"/>
                  </a:cubicBezTo>
                  <a:cubicBezTo>
                    <a:pt x="2699393" y="22528"/>
                    <a:pt x="3350754" y="194982"/>
                    <a:pt x="3350754" y="404384"/>
                  </a:cubicBezTo>
                  <a:cubicBezTo>
                    <a:pt x="3350754" y="629096"/>
                    <a:pt x="2600662" y="811261"/>
                    <a:pt x="1675377" y="811261"/>
                  </a:cubicBezTo>
                  <a:cubicBezTo>
                    <a:pt x="750091" y="811261"/>
                    <a:pt x="0" y="629096"/>
                    <a:pt x="0" y="404384"/>
                  </a:cubicBezTo>
                  <a:cubicBezTo>
                    <a:pt x="0" y="195143"/>
                    <a:pt x="650361" y="22793"/>
                    <a:pt x="1486941" y="51"/>
                  </a:cubicBezTo>
                  <a:cubicBezTo>
                    <a:pt x="1479543" y="21858"/>
                    <a:pt x="1471765" y="43799"/>
                    <a:pt x="1463431" y="65547"/>
                  </a:cubicBezTo>
                  <a:close/>
                </a:path>
              </a:pathLst>
            </a:custGeom>
            <a:noFill/>
            <a:ln w="11966">
              <a:solidFill>
                <a:srgbClr val="FFFFFF"/>
              </a:solidFill>
            </a:ln>
          </p:spPr>
          <p:txBody>
            <a:bodyPr rtlCol="0" anchor="ctr"/>
            <a:lstStyle/>
            <a:p>
              <a:pPr algn="ctr"/>
              <a:endParaRPr sz="2400">
                <a:latin typeface="Arial" pitchFamily="34" charset="0"/>
                <a:cs typeface="Arial" pitchFamily="34" charset="0"/>
              </a:endParaRPr>
            </a:p>
          </p:txBody>
        </p:sp>
      </p:grpSp>
      <p:grpSp>
        <p:nvGrpSpPr>
          <p:cNvPr id="13" name="Group 12"/>
          <p:cNvGrpSpPr/>
          <p:nvPr/>
        </p:nvGrpSpPr>
        <p:grpSpPr>
          <a:xfrm>
            <a:off x="3372126" y="4877422"/>
            <a:ext cx="2584867" cy="626109"/>
            <a:chOff x="2680603" y="4424479"/>
            <a:chExt cx="2584867" cy="626109"/>
          </a:xfrm>
        </p:grpSpPr>
        <p:sp>
          <p:nvSpPr>
            <p:cNvPr id="11" name="Rounded Rectangle 10"/>
            <p:cNvSpPr/>
            <p:nvPr/>
          </p:nvSpPr>
          <p:spPr>
            <a:xfrm>
              <a:off x="2680603" y="4424479"/>
              <a:ext cx="2584867" cy="626109"/>
            </a:xfrm>
            <a:custGeom>
              <a:avLst/>
              <a:gdLst/>
              <a:ahLst/>
              <a:cxnLst/>
              <a:rect l="0" t="0" r="0" b="0"/>
              <a:pathLst>
                <a:path w="2584867" h="626109">
                  <a:moveTo>
                    <a:pt x="1048786" y="74847"/>
                  </a:moveTo>
                  <a:cubicBezTo>
                    <a:pt x="611345" y="101208"/>
                    <a:pt x="287207" y="196931"/>
                    <a:pt x="287207" y="310978"/>
                  </a:cubicBezTo>
                  <a:cubicBezTo>
                    <a:pt x="287207" y="445365"/>
                    <a:pt x="737262" y="554307"/>
                    <a:pt x="1292433" y="554307"/>
                  </a:cubicBezTo>
                  <a:cubicBezTo>
                    <a:pt x="1847605" y="554307"/>
                    <a:pt x="2297660" y="445365"/>
                    <a:pt x="2297660" y="310978"/>
                  </a:cubicBezTo>
                  <a:cubicBezTo>
                    <a:pt x="2297660" y="196828"/>
                    <a:pt x="1972932" y="101035"/>
                    <a:pt x="1534892" y="74776"/>
                  </a:cubicBezTo>
                  <a:cubicBezTo>
                    <a:pt x="1523213" y="50444"/>
                    <a:pt x="1512594" y="25349"/>
                    <a:pt x="1502749" y="0"/>
                  </a:cubicBezTo>
                  <a:cubicBezTo>
                    <a:pt x="2116511" y="24490"/>
                    <a:pt x="2584867" y="154398"/>
                    <a:pt x="2584867" y="310978"/>
                  </a:cubicBezTo>
                  <a:cubicBezTo>
                    <a:pt x="2584867" y="485020"/>
                    <a:pt x="2006224" y="626109"/>
                    <a:pt x="1292433" y="626109"/>
                  </a:cubicBezTo>
                  <a:cubicBezTo>
                    <a:pt x="578642" y="626109"/>
                    <a:pt x="0" y="485020"/>
                    <a:pt x="0" y="310978"/>
                  </a:cubicBezTo>
                  <a:cubicBezTo>
                    <a:pt x="0" y="154537"/>
                    <a:pt x="467526" y="24721"/>
                    <a:pt x="1080490" y="65"/>
                  </a:cubicBezTo>
                  <a:cubicBezTo>
                    <a:pt x="1070773" y="25422"/>
                    <a:pt x="1060298" y="50521"/>
                    <a:pt x="1048786" y="74847"/>
                  </a:cubicBezTo>
                  <a:close/>
                </a:path>
              </a:pathLst>
            </a:custGeom>
            <a:solidFill>
              <a:srgbClr val="E0CB15"/>
            </a:solidFill>
            <a:ln>
              <a:noFill/>
            </a:ln>
          </p:spPr>
          <p:txBody>
            <a:bodyPr rtlCol="0" anchor="ctr"/>
            <a:lstStyle/>
            <a:p>
              <a:pPr algn="ctr"/>
              <a:endParaRPr sz="2400">
                <a:latin typeface="Arial" pitchFamily="34" charset="0"/>
                <a:cs typeface="Arial" pitchFamily="34" charset="0"/>
              </a:endParaRPr>
            </a:p>
          </p:txBody>
        </p:sp>
        <p:sp>
          <p:nvSpPr>
            <p:cNvPr id="12" name="Rounded Rectangle 11"/>
            <p:cNvSpPr/>
            <p:nvPr/>
          </p:nvSpPr>
          <p:spPr>
            <a:xfrm>
              <a:off x="2680603" y="4424479"/>
              <a:ext cx="2584867" cy="626109"/>
            </a:xfrm>
            <a:custGeom>
              <a:avLst/>
              <a:gdLst/>
              <a:ahLst/>
              <a:cxnLst/>
              <a:rect l="0" t="0" r="0" b="0"/>
              <a:pathLst>
                <a:path w="2584867" h="626109">
                  <a:moveTo>
                    <a:pt x="1048788" y="74847"/>
                  </a:moveTo>
                  <a:cubicBezTo>
                    <a:pt x="611345" y="101208"/>
                    <a:pt x="287207" y="196931"/>
                    <a:pt x="287207" y="310978"/>
                  </a:cubicBezTo>
                  <a:cubicBezTo>
                    <a:pt x="287207" y="445365"/>
                    <a:pt x="737262" y="554307"/>
                    <a:pt x="1292433" y="554307"/>
                  </a:cubicBezTo>
                  <a:cubicBezTo>
                    <a:pt x="1847605" y="554307"/>
                    <a:pt x="2297660" y="445365"/>
                    <a:pt x="2297660" y="310978"/>
                  </a:cubicBezTo>
                  <a:cubicBezTo>
                    <a:pt x="2297660" y="196828"/>
                    <a:pt x="1972936" y="101035"/>
                    <a:pt x="1534892" y="74775"/>
                  </a:cubicBezTo>
                  <a:cubicBezTo>
                    <a:pt x="1523214" y="50444"/>
                    <a:pt x="1512592" y="25349"/>
                    <a:pt x="1502747" y="0"/>
                  </a:cubicBezTo>
                  <a:cubicBezTo>
                    <a:pt x="2116510" y="24490"/>
                    <a:pt x="2584867" y="154398"/>
                    <a:pt x="2584867" y="310978"/>
                  </a:cubicBezTo>
                  <a:cubicBezTo>
                    <a:pt x="2584867" y="485020"/>
                    <a:pt x="2006225" y="626109"/>
                    <a:pt x="1292433" y="626109"/>
                  </a:cubicBezTo>
                  <a:cubicBezTo>
                    <a:pt x="578642" y="626109"/>
                    <a:pt x="0" y="485020"/>
                    <a:pt x="0" y="310978"/>
                  </a:cubicBezTo>
                  <a:cubicBezTo>
                    <a:pt x="0" y="154537"/>
                    <a:pt x="467526" y="24721"/>
                    <a:pt x="1080488" y="65"/>
                  </a:cubicBezTo>
                  <a:cubicBezTo>
                    <a:pt x="1070771" y="25422"/>
                    <a:pt x="1060296" y="50521"/>
                    <a:pt x="1048788" y="74847"/>
                  </a:cubicBezTo>
                  <a:close/>
                </a:path>
              </a:pathLst>
            </a:custGeom>
            <a:noFill/>
            <a:ln w="11966">
              <a:solidFill>
                <a:srgbClr val="FFFFFF"/>
              </a:solidFill>
            </a:ln>
          </p:spPr>
          <p:txBody>
            <a:bodyPr rtlCol="0" anchor="ctr"/>
            <a:lstStyle/>
            <a:p>
              <a:pPr algn="ctr"/>
              <a:endParaRPr sz="2400">
                <a:latin typeface="Arial" pitchFamily="34" charset="0"/>
                <a:cs typeface="Arial" pitchFamily="34" charset="0"/>
              </a:endParaRPr>
            </a:p>
          </p:txBody>
        </p:sp>
      </p:grpSp>
      <p:grpSp>
        <p:nvGrpSpPr>
          <p:cNvPr id="16" name="Group 15"/>
          <p:cNvGrpSpPr/>
          <p:nvPr/>
        </p:nvGrpSpPr>
        <p:grpSpPr>
          <a:xfrm>
            <a:off x="3659334" y="4952200"/>
            <a:ext cx="2010452" cy="479532"/>
            <a:chOff x="2967811" y="4499257"/>
            <a:chExt cx="2010452" cy="479532"/>
          </a:xfrm>
        </p:grpSpPr>
        <p:sp>
          <p:nvSpPr>
            <p:cNvPr id="14" name="Rounded Rectangle 13"/>
            <p:cNvSpPr/>
            <p:nvPr/>
          </p:nvSpPr>
          <p:spPr>
            <a:xfrm>
              <a:off x="2967811" y="4499257"/>
              <a:ext cx="2010452" cy="479532"/>
            </a:xfrm>
            <a:custGeom>
              <a:avLst/>
              <a:gdLst/>
              <a:ahLst/>
              <a:cxnLst/>
              <a:rect l="0" t="0" r="0" b="0"/>
              <a:pathLst>
                <a:path w="2010452" h="479532">
                  <a:moveTo>
                    <a:pt x="732367" y="55791"/>
                  </a:moveTo>
                  <a:cubicBezTo>
                    <a:pt x="417143" y="82182"/>
                    <a:pt x="191463" y="153007"/>
                    <a:pt x="191463" y="236234"/>
                  </a:cubicBezTo>
                  <a:cubicBezTo>
                    <a:pt x="191463" y="341981"/>
                    <a:pt x="555796" y="427706"/>
                    <a:pt x="1005218" y="427706"/>
                  </a:cubicBezTo>
                  <a:cubicBezTo>
                    <a:pt x="1454650" y="427706"/>
                    <a:pt x="1818980" y="341981"/>
                    <a:pt x="1818980" y="236234"/>
                  </a:cubicBezTo>
                  <a:cubicBezTo>
                    <a:pt x="1818980" y="152941"/>
                    <a:pt x="1592948" y="82071"/>
                    <a:pt x="1277331" y="55729"/>
                  </a:cubicBezTo>
                  <a:cubicBezTo>
                    <a:pt x="1266704" y="37791"/>
                    <a:pt x="1256867" y="19132"/>
                    <a:pt x="1247685" y="0"/>
                  </a:cubicBezTo>
                  <a:cubicBezTo>
                    <a:pt x="1685724" y="26260"/>
                    <a:pt x="2010452" y="122052"/>
                    <a:pt x="2010452" y="236203"/>
                  </a:cubicBezTo>
                  <a:cubicBezTo>
                    <a:pt x="2010452" y="370590"/>
                    <a:pt x="1560398" y="479532"/>
                    <a:pt x="1005226" y="479532"/>
                  </a:cubicBezTo>
                  <a:cubicBezTo>
                    <a:pt x="450054" y="479532"/>
                    <a:pt x="0" y="370590"/>
                    <a:pt x="0" y="236203"/>
                  </a:cubicBezTo>
                  <a:cubicBezTo>
                    <a:pt x="0" y="122154"/>
                    <a:pt x="324138" y="26432"/>
                    <a:pt x="761580" y="71"/>
                  </a:cubicBezTo>
                  <a:cubicBezTo>
                    <a:pt x="752529" y="19206"/>
                    <a:pt x="742836" y="37862"/>
                    <a:pt x="732367" y="55791"/>
                  </a:cubicBezTo>
                  <a:close/>
                </a:path>
              </a:pathLst>
            </a:custGeom>
            <a:solidFill>
              <a:srgbClr val="DE8431"/>
            </a:solidFill>
            <a:ln>
              <a:noFill/>
            </a:ln>
          </p:spPr>
          <p:txBody>
            <a:bodyPr rtlCol="0" anchor="ctr"/>
            <a:lstStyle/>
            <a:p>
              <a:pPr algn="ctr"/>
              <a:endParaRPr sz="2400">
                <a:latin typeface="Arial" pitchFamily="34" charset="0"/>
                <a:cs typeface="Arial" pitchFamily="34" charset="0"/>
              </a:endParaRPr>
            </a:p>
          </p:txBody>
        </p:sp>
        <p:sp>
          <p:nvSpPr>
            <p:cNvPr id="15" name="Rounded Rectangle 14"/>
            <p:cNvSpPr/>
            <p:nvPr/>
          </p:nvSpPr>
          <p:spPr>
            <a:xfrm>
              <a:off x="2967811" y="4499257"/>
              <a:ext cx="2010452" cy="479532"/>
            </a:xfrm>
            <a:custGeom>
              <a:avLst/>
              <a:gdLst/>
              <a:ahLst/>
              <a:cxnLst/>
              <a:rect l="0" t="0" r="0" b="0"/>
              <a:pathLst>
                <a:path w="2010452" h="479532">
                  <a:moveTo>
                    <a:pt x="732367" y="55791"/>
                  </a:moveTo>
                  <a:cubicBezTo>
                    <a:pt x="417143" y="82182"/>
                    <a:pt x="191463" y="153007"/>
                    <a:pt x="191463" y="236234"/>
                  </a:cubicBezTo>
                  <a:cubicBezTo>
                    <a:pt x="191463" y="341981"/>
                    <a:pt x="555796" y="427706"/>
                    <a:pt x="1005222" y="427706"/>
                  </a:cubicBezTo>
                  <a:cubicBezTo>
                    <a:pt x="1454647" y="427706"/>
                    <a:pt x="1818980" y="341981"/>
                    <a:pt x="1818980" y="236234"/>
                  </a:cubicBezTo>
                  <a:cubicBezTo>
                    <a:pt x="1818980" y="152941"/>
                    <a:pt x="1592946" y="82071"/>
                    <a:pt x="1277333" y="55729"/>
                  </a:cubicBezTo>
                  <a:cubicBezTo>
                    <a:pt x="1266705" y="37791"/>
                    <a:pt x="1256868" y="19132"/>
                    <a:pt x="1247685" y="0"/>
                  </a:cubicBezTo>
                  <a:cubicBezTo>
                    <a:pt x="1685728" y="26259"/>
                    <a:pt x="2010452" y="122052"/>
                    <a:pt x="2010452" y="236203"/>
                  </a:cubicBezTo>
                  <a:cubicBezTo>
                    <a:pt x="2010452" y="370590"/>
                    <a:pt x="1560397" y="479532"/>
                    <a:pt x="1005226" y="479532"/>
                  </a:cubicBezTo>
                  <a:cubicBezTo>
                    <a:pt x="450054" y="479532"/>
                    <a:pt x="0" y="370590"/>
                    <a:pt x="0" y="236203"/>
                  </a:cubicBezTo>
                  <a:cubicBezTo>
                    <a:pt x="0" y="122154"/>
                    <a:pt x="324138" y="26432"/>
                    <a:pt x="761580" y="71"/>
                  </a:cubicBezTo>
                  <a:cubicBezTo>
                    <a:pt x="752529" y="19206"/>
                    <a:pt x="742836" y="37862"/>
                    <a:pt x="732367" y="55791"/>
                  </a:cubicBezTo>
                  <a:close/>
                </a:path>
              </a:pathLst>
            </a:custGeom>
            <a:noFill/>
            <a:ln w="11966">
              <a:solidFill>
                <a:srgbClr val="FFFFFF"/>
              </a:solidFill>
            </a:ln>
          </p:spPr>
          <p:txBody>
            <a:bodyPr rtlCol="0" anchor="ctr"/>
            <a:lstStyle/>
            <a:p>
              <a:pPr algn="ctr"/>
              <a:endParaRPr sz="2400">
                <a:latin typeface="Arial" pitchFamily="34" charset="0"/>
                <a:cs typeface="Arial" pitchFamily="34" charset="0"/>
              </a:endParaRPr>
            </a:p>
          </p:txBody>
        </p:sp>
      </p:grpSp>
      <p:grpSp>
        <p:nvGrpSpPr>
          <p:cNvPr id="21" name="Group 20"/>
          <p:cNvGrpSpPr/>
          <p:nvPr/>
        </p:nvGrpSpPr>
        <p:grpSpPr>
          <a:xfrm>
            <a:off x="3850805" y="3321535"/>
            <a:ext cx="1627517" cy="2058378"/>
            <a:chOff x="3159282" y="2868592"/>
            <a:chExt cx="1627517" cy="2058378"/>
          </a:xfrm>
        </p:grpSpPr>
        <p:sp>
          <p:nvSpPr>
            <p:cNvPr id="17" name="Rounded Rectangle 16"/>
            <p:cNvSpPr/>
            <p:nvPr/>
          </p:nvSpPr>
          <p:spPr>
            <a:xfrm>
              <a:off x="3159282" y="4026750"/>
              <a:ext cx="1627517" cy="900220"/>
            </a:xfrm>
            <a:custGeom>
              <a:avLst/>
              <a:gdLst/>
              <a:ahLst/>
              <a:cxnLst/>
              <a:rect l="0" t="0" r="0" b="0"/>
              <a:pathLst>
                <a:path w="1627517" h="900220">
                  <a:moveTo>
                    <a:pt x="650850" y="254194"/>
                  </a:moveTo>
                  <a:cubicBezTo>
                    <a:pt x="695232" y="115673"/>
                    <a:pt x="732295" y="0"/>
                    <a:pt x="812334" y="0"/>
                  </a:cubicBezTo>
                  <a:cubicBezTo>
                    <a:pt x="892289" y="0"/>
                    <a:pt x="929363" y="114633"/>
                    <a:pt x="973904" y="252394"/>
                  </a:cubicBezTo>
                  <a:cubicBezTo>
                    <a:pt x="1003215" y="343018"/>
                    <a:pt x="1035750" y="443650"/>
                    <a:pt x="1085867" y="528242"/>
                  </a:cubicBezTo>
                  <a:cubicBezTo>
                    <a:pt x="1401484" y="554584"/>
                    <a:pt x="1627517" y="625455"/>
                    <a:pt x="1627517" y="708747"/>
                  </a:cubicBezTo>
                  <a:cubicBezTo>
                    <a:pt x="1627517" y="814496"/>
                    <a:pt x="1263186" y="900220"/>
                    <a:pt x="813754" y="900220"/>
                  </a:cubicBezTo>
                  <a:cubicBezTo>
                    <a:pt x="364332" y="900220"/>
                    <a:pt x="0" y="814496"/>
                    <a:pt x="0" y="708747"/>
                  </a:cubicBezTo>
                  <a:cubicBezTo>
                    <a:pt x="0" y="625520"/>
                    <a:pt x="225679" y="554695"/>
                    <a:pt x="540904" y="528304"/>
                  </a:cubicBezTo>
                  <a:cubicBezTo>
                    <a:pt x="589925" y="444343"/>
                    <a:pt x="621940" y="344422"/>
                    <a:pt x="650850" y="254194"/>
                  </a:cubicBezTo>
                  <a:close/>
                </a:path>
              </a:pathLst>
            </a:custGeom>
            <a:solidFill>
              <a:srgbClr val="666666"/>
            </a:solidFill>
            <a:ln>
              <a:noFill/>
            </a:ln>
          </p:spPr>
          <p:txBody>
            <a:bodyPr rtlCol="0" anchor="ctr"/>
            <a:lstStyle/>
            <a:p>
              <a:pPr algn="ctr"/>
              <a:endParaRPr sz="2400">
                <a:latin typeface="Arial" pitchFamily="34" charset="0"/>
                <a:cs typeface="Arial" pitchFamily="34" charset="0"/>
              </a:endParaRPr>
            </a:p>
          </p:txBody>
        </p:sp>
        <p:sp>
          <p:nvSpPr>
            <p:cNvPr id="18" name="Rounded Rectangle 17"/>
            <p:cNvSpPr/>
            <p:nvPr/>
          </p:nvSpPr>
          <p:spPr>
            <a:xfrm>
              <a:off x="3733666" y="2868592"/>
              <a:ext cx="478747" cy="962051"/>
            </a:xfrm>
            <a:custGeom>
              <a:avLst/>
              <a:gdLst/>
              <a:ahLst/>
              <a:cxnLst/>
              <a:rect l="0" t="0" r="0" b="0"/>
              <a:pathLst>
                <a:path w="478747" h="962051">
                  <a:moveTo>
                    <a:pt x="36" y="239403"/>
                  </a:moveTo>
                  <a:cubicBezTo>
                    <a:pt x="0" y="107195"/>
                    <a:pt x="107165" y="0"/>
                    <a:pt x="239373" y="0"/>
                  </a:cubicBezTo>
                  <a:cubicBezTo>
                    <a:pt x="371581" y="0"/>
                    <a:pt x="478747" y="107195"/>
                    <a:pt x="478710" y="239403"/>
                  </a:cubicBezTo>
                  <a:cubicBezTo>
                    <a:pt x="478747" y="371611"/>
                    <a:pt x="371581" y="478807"/>
                    <a:pt x="239373" y="478807"/>
                  </a:cubicBezTo>
                  <a:cubicBezTo>
                    <a:pt x="107165" y="478807"/>
                    <a:pt x="0" y="371611"/>
                    <a:pt x="36" y="239403"/>
                  </a:cubicBezTo>
                  <a:moveTo>
                    <a:pt x="95767" y="818449"/>
                  </a:moveTo>
                  <a:cubicBezTo>
                    <a:pt x="95767" y="739139"/>
                    <a:pt x="160060" y="674846"/>
                    <a:pt x="239369" y="674846"/>
                  </a:cubicBezTo>
                  <a:cubicBezTo>
                    <a:pt x="318679" y="674846"/>
                    <a:pt x="382972" y="739139"/>
                    <a:pt x="382972" y="818449"/>
                  </a:cubicBezTo>
                  <a:cubicBezTo>
                    <a:pt x="382972" y="897758"/>
                    <a:pt x="318679" y="962051"/>
                    <a:pt x="239369" y="962051"/>
                  </a:cubicBezTo>
                  <a:cubicBezTo>
                    <a:pt x="160060" y="962051"/>
                    <a:pt x="95767" y="897758"/>
                    <a:pt x="95767" y="818449"/>
                  </a:cubicBezTo>
                </a:path>
              </a:pathLst>
            </a:custGeom>
            <a:solidFill>
              <a:srgbClr val="666666"/>
            </a:solidFill>
            <a:ln>
              <a:noFill/>
            </a:ln>
          </p:spPr>
          <p:txBody>
            <a:bodyPr rtlCol="0" anchor="ctr"/>
            <a:lstStyle/>
            <a:p>
              <a:pPr algn="ctr"/>
              <a:endParaRPr sz="2400">
                <a:latin typeface="Arial" pitchFamily="34" charset="0"/>
                <a:cs typeface="Arial" pitchFamily="34" charset="0"/>
              </a:endParaRPr>
            </a:p>
          </p:txBody>
        </p:sp>
        <p:sp>
          <p:nvSpPr>
            <p:cNvPr id="19" name="Rounded Rectangle 18"/>
            <p:cNvSpPr/>
            <p:nvPr/>
          </p:nvSpPr>
          <p:spPr>
            <a:xfrm>
              <a:off x="3159282" y="4026750"/>
              <a:ext cx="1627516" cy="900219"/>
            </a:xfrm>
            <a:custGeom>
              <a:avLst/>
              <a:gdLst/>
              <a:ahLst/>
              <a:cxnLst/>
              <a:rect l="0" t="0" r="0" b="0"/>
              <a:pathLst>
                <a:path w="1627516" h="900219">
                  <a:moveTo>
                    <a:pt x="650850" y="254194"/>
                  </a:moveTo>
                  <a:cubicBezTo>
                    <a:pt x="695232" y="115673"/>
                    <a:pt x="732295" y="0"/>
                    <a:pt x="812336" y="0"/>
                  </a:cubicBezTo>
                  <a:cubicBezTo>
                    <a:pt x="892291" y="0"/>
                    <a:pt x="929360" y="114633"/>
                    <a:pt x="973907" y="252394"/>
                  </a:cubicBezTo>
                  <a:cubicBezTo>
                    <a:pt x="1003212" y="343018"/>
                    <a:pt x="1035754" y="443650"/>
                    <a:pt x="1085869" y="528242"/>
                  </a:cubicBezTo>
                  <a:cubicBezTo>
                    <a:pt x="1401482" y="554584"/>
                    <a:pt x="1627516" y="625455"/>
                    <a:pt x="1627516" y="708747"/>
                  </a:cubicBezTo>
                  <a:cubicBezTo>
                    <a:pt x="1627516" y="814494"/>
                    <a:pt x="1263184" y="900219"/>
                    <a:pt x="813757" y="900219"/>
                  </a:cubicBezTo>
                  <a:cubicBezTo>
                    <a:pt x="364332" y="900219"/>
                    <a:pt x="0" y="814494"/>
                    <a:pt x="0" y="708747"/>
                  </a:cubicBezTo>
                  <a:cubicBezTo>
                    <a:pt x="0" y="625520"/>
                    <a:pt x="225679" y="554695"/>
                    <a:pt x="540904" y="528304"/>
                  </a:cubicBezTo>
                  <a:cubicBezTo>
                    <a:pt x="589925" y="444343"/>
                    <a:pt x="621940" y="344422"/>
                    <a:pt x="650850" y="254194"/>
                  </a:cubicBezTo>
                  <a:close/>
                  <a:moveTo>
                    <a:pt x="320794" y="708752"/>
                  </a:moveTo>
                  <a:cubicBezTo>
                    <a:pt x="421467" y="684199"/>
                    <a:pt x="490628" y="613744"/>
                    <a:pt x="540904" y="528307"/>
                  </a:cubicBezTo>
                  <a:moveTo>
                    <a:pt x="1085869" y="528245"/>
                  </a:moveTo>
                  <a:cubicBezTo>
                    <a:pt x="1136428" y="612756"/>
                    <a:pt x="1206145" y="683200"/>
                    <a:pt x="1306734" y="708752"/>
                  </a:cubicBezTo>
                </a:path>
              </a:pathLst>
            </a:custGeom>
            <a:noFill/>
            <a:ln w="11966">
              <a:solidFill>
                <a:srgbClr val="FFFFFF"/>
              </a:solidFill>
            </a:ln>
          </p:spPr>
          <p:txBody>
            <a:bodyPr rtlCol="0" anchor="ctr"/>
            <a:lstStyle/>
            <a:p>
              <a:pPr algn="ctr"/>
              <a:endParaRPr sz="2400">
                <a:latin typeface="Arial" pitchFamily="34" charset="0"/>
                <a:cs typeface="Arial" pitchFamily="34" charset="0"/>
              </a:endParaRPr>
            </a:p>
          </p:txBody>
        </p:sp>
        <p:sp>
          <p:nvSpPr>
            <p:cNvPr id="20" name="Rounded Rectangle 19"/>
            <p:cNvSpPr/>
            <p:nvPr/>
          </p:nvSpPr>
          <p:spPr>
            <a:xfrm>
              <a:off x="3733666" y="2868592"/>
              <a:ext cx="478747" cy="962051"/>
            </a:xfrm>
            <a:custGeom>
              <a:avLst/>
              <a:gdLst/>
              <a:ahLst/>
              <a:cxnLst/>
              <a:rect l="0" t="0" r="0" b="0"/>
              <a:pathLst>
                <a:path w="478747" h="962051">
                  <a:moveTo>
                    <a:pt x="36" y="239403"/>
                  </a:moveTo>
                  <a:cubicBezTo>
                    <a:pt x="0" y="107195"/>
                    <a:pt x="107165" y="0"/>
                    <a:pt x="239373" y="0"/>
                  </a:cubicBezTo>
                  <a:cubicBezTo>
                    <a:pt x="371581" y="0"/>
                    <a:pt x="478747" y="107195"/>
                    <a:pt x="478710" y="239403"/>
                  </a:cubicBezTo>
                  <a:cubicBezTo>
                    <a:pt x="478747" y="371611"/>
                    <a:pt x="371581" y="478807"/>
                    <a:pt x="239373" y="478807"/>
                  </a:cubicBezTo>
                  <a:cubicBezTo>
                    <a:pt x="107165" y="478807"/>
                    <a:pt x="0" y="371611"/>
                    <a:pt x="36" y="239403"/>
                  </a:cubicBezTo>
                  <a:moveTo>
                    <a:pt x="95767" y="818449"/>
                  </a:moveTo>
                  <a:cubicBezTo>
                    <a:pt x="95767" y="739139"/>
                    <a:pt x="160060" y="674846"/>
                    <a:pt x="239369" y="674846"/>
                  </a:cubicBezTo>
                  <a:cubicBezTo>
                    <a:pt x="318679" y="674846"/>
                    <a:pt x="382972" y="739139"/>
                    <a:pt x="382972" y="818449"/>
                  </a:cubicBezTo>
                  <a:cubicBezTo>
                    <a:pt x="382972" y="897758"/>
                    <a:pt x="318679" y="962051"/>
                    <a:pt x="239369" y="962051"/>
                  </a:cubicBezTo>
                  <a:cubicBezTo>
                    <a:pt x="160060" y="962051"/>
                    <a:pt x="95767" y="897758"/>
                    <a:pt x="95767" y="818449"/>
                  </a:cubicBezTo>
                </a:path>
              </a:pathLst>
            </a:custGeom>
            <a:noFill/>
            <a:ln w="11966">
              <a:solidFill>
                <a:srgbClr val="FFFFFF"/>
              </a:solidFill>
            </a:ln>
          </p:spPr>
          <p:txBody>
            <a:bodyPr rtlCol="0" anchor="ctr"/>
            <a:lstStyle/>
            <a:p>
              <a:pPr algn="ctr"/>
              <a:endParaRPr sz="2400">
                <a:latin typeface="Arial" pitchFamily="34" charset="0"/>
                <a:cs typeface="Arial" pitchFamily="34" charset="0"/>
              </a:endParaRPr>
            </a:p>
          </p:txBody>
        </p:sp>
      </p:grpSp>
      <p:grpSp>
        <p:nvGrpSpPr>
          <p:cNvPr id="27" name="Group 26"/>
          <p:cNvGrpSpPr/>
          <p:nvPr/>
        </p:nvGrpSpPr>
        <p:grpSpPr>
          <a:xfrm>
            <a:off x="5933060" y="2750603"/>
            <a:ext cx="598349" cy="2114165"/>
            <a:chOff x="5241537" y="2297660"/>
            <a:chExt cx="598349" cy="2114165"/>
          </a:xfrm>
        </p:grpSpPr>
        <p:sp>
          <p:nvSpPr>
            <p:cNvPr id="25" name="Rounded Rectangle 24"/>
            <p:cNvSpPr/>
            <p:nvPr/>
          </p:nvSpPr>
          <p:spPr>
            <a:xfrm>
              <a:off x="5265471" y="2297660"/>
              <a:ext cx="574415" cy="2090232"/>
            </a:xfrm>
            <a:custGeom>
              <a:avLst/>
              <a:gdLst/>
              <a:ahLst/>
              <a:cxnLst/>
              <a:rect l="0" t="0" r="0" b="0"/>
              <a:pathLst>
                <a:path w="574415" h="2090232">
                  <a:moveTo>
                    <a:pt x="0" y="2090232"/>
                  </a:moveTo>
                  <a:lnTo>
                    <a:pt x="0" y="192068"/>
                  </a:lnTo>
                  <a:cubicBezTo>
                    <a:pt x="0" y="85991"/>
                    <a:pt x="85725" y="0"/>
                    <a:pt x="191471" y="0"/>
                  </a:cubicBezTo>
                  <a:lnTo>
                    <a:pt x="574415" y="0"/>
                  </a:lnTo>
                </a:path>
              </a:pathLst>
            </a:custGeom>
            <a:noFill/>
            <a:ln w="11966">
              <a:solidFill>
                <a:srgbClr val="484848"/>
              </a:solidFill>
            </a:ln>
          </p:spPr>
          <p:txBody>
            <a:bodyPr rtlCol="0" anchor="ctr"/>
            <a:lstStyle/>
            <a:p>
              <a:pPr algn="ctr"/>
              <a:endParaRPr sz="2400">
                <a:latin typeface="Arial" pitchFamily="34" charset="0"/>
                <a:cs typeface="Arial" pitchFamily="34" charset="0"/>
              </a:endParaRPr>
            </a:p>
          </p:txBody>
        </p:sp>
        <p:sp>
          <p:nvSpPr>
            <p:cNvPr id="26" name="Rounded Rectangle 25"/>
            <p:cNvSpPr/>
            <p:nvPr/>
          </p:nvSpPr>
          <p:spPr>
            <a:xfrm>
              <a:off x="5241537" y="4363958"/>
              <a:ext cx="47867" cy="47867"/>
            </a:xfrm>
            <a:custGeom>
              <a:avLst/>
              <a:gdLst/>
              <a:ahLst/>
              <a:cxnLst/>
              <a:rect l="0" t="0" r="0" b="0"/>
              <a:pathLst>
                <a:path w="47867" h="47867">
                  <a:moveTo>
                    <a:pt x="0" y="23933"/>
                  </a:moveTo>
                  <a:cubicBezTo>
                    <a:pt x="0" y="10715"/>
                    <a:pt x="10715" y="0"/>
                    <a:pt x="23933" y="0"/>
                  </a:cubicBezTo>
                  <a:cubicBezTo>
                    <a:pt x="37152" y="0"/>
                    <a:pt x="47867" y="10715"/>
                    <a:pt x="47867" y="23933"/>
                  </a:cubicBezTo>
                  <a:cubicBezTo>
                    <a:pt x="47867" y="37152"/>
                    <a:pt x="37152" y="47867"/>
                    <a:pt x="23933" y="47867"/>
                  </a:cubicBezTo>
                  <a:cubicBezTo>
                    <a:pt x="10715" y="47867"/>
                    <a:pt x="0" y="37152"/>
                    <a:pt x="0" y="23933"/>
                  </a:cubicBezTo>
                  <a:close/>
                </a:path>
              </a:pathLst>
            </a:custGeom>
            <a:noFill/>
            <a:ln w="11966">
              <a:solidFill>
                <a:srgbClr val="484848"/>
              </a:solidFill>
            </a:ln>
          </p:spPr>
          <p:txBody>
            <a:bodyPr rtlCol="0" anchor="ctr"/>
            <a:lstStyle/>
            <a:p>
              <a:pPr algn="ctr"/>
              <a:endParaRPr sz="2400">
                <a:latin typeface="Arial" pitchFamily="34" charset="0"/>
                <a:cs typeface="Arial" pitchFamily="34" charset="0"/>
              </a:endParaRPr>
            </a:p>
          </p:txBody>
        </p:sp>
      </p:grpSp>
      <p:grpSp>
        <p:nvGrpSpPr>
          <p:cNvPr id="30" name="Group 29"/>
          <p:cNvGrpSpPr/>
          <p:nvPr/>
        </p:nvGrpSpPr>
        <p:grpSpPr>
          <a:xfrm>
            <a:off x="2797713" y="2750603"/>
            <a:ext cx="598348" cy="2233835"/>
            <a:chOff x="2106190" y="2297660"/>
            <a:chExt cx="598348" cy="2233835"/>
          </a:xfrm>
        </p:grpSpPr>
        <p:sp>
          <p:nvSpPr>
            <p:cNvPr id="28" name="Rounded Rectangle 27"/>
            <p:cNvSpPr/>
            <p:nvPr/>
          </p:nvSpPr>
          <p:spPr>
            <a:xfrm>
              <a:off x="2106190" y="2297660"/>
              <a:ext cx="574415" cy="2209902"/>
            </a:xfrm>
            <a:custGeom>
              <a:avLst/>
              <a:gdLst/>
              <a:ahLst/>
              <a:cxnLst/>
              <a:rect l="0" t="0" r="0" b="0"/>
              <a:pathLst>
                <a:path w="574415" h="2209902">
                  <a:moveTo>
                    <a:pt x="0" y="0"/>
                  </a:moveTo>
                  <a:lnTo>
                    <a:pt x="382943" y="0"/>
                  </a:lnTo>
                  <a:cubicBezTo>
                    <a:pt x="488689" y="0"/>
                    <a:pt x="574415" y="86236"/>
                    <a:pt x="574415" y="192614"/>
                  </a:cubicBezTo>
                  <a:lnTo>
                    <a:pt x="574415" y="2209902"/>
                  </a:lnTo>
                </a:path>
              </a:pathLst>
            </a:custGeom>
            <a:noFill/>
            <a:ln w="11966">
              <a:solidFill>
                <a:srgbClr val="484848"/>
              </a:solidFill>
            </a:ln>
          </p:spPr>
          <p:txBody>
            <a:bodyPr rtlCol="0" anchor="ctr"/>
            <a:lstStyle/>
            <a:p>
              <a:pPr algn="ctr"/>
              <a:endParaRPr sz="2400">
                <a:latin typeface="Arial" pitchFamily="34" charset="0"/>
                <a:cs typeface="Arial" pitchFamily="34" charset="0"/>
              </a:endParaRPr>
            </a:p>
          </p:txBody>
        </p:sp>
        <p:sp>
          <p:nvSpPr>
            <p:cNvPr id="29" name="Rounded Rectangle 28"/>
            <p:cNvSpPr/>
            <p:nvPr/>
          </p:nvSpPr>
          <p:spPr>
            <a:xfrm>
              <a:off x="2656671" y="4483628"/>
              <a:ext cx="47867" cy="47867"/>
            </a:xfrm>
            <a:custGeom>
              <a:avLst/>
              <a:gdLst/>
              <a:ahLst/>
              <a:cxnLst/>
              <a:rect l="0" t="0" r="0" b="0"/>
              <a:pathLst>
                <a:path w="47867" h="47867">
                  <a:moveTo>
                    <a:pt x="0" y="23933"/>
                  </a:moveTo>
                  <a:cubicBezTo>
                    <a:pt x="0" y="10715"/>
                    <a:pt x="10715" y="0"/>
                    <a:pt x="23933" y="0"/>
                  </a:cubicBezTo>
                  <a:cubicBezTo>
                    <a:pt x="37152" y="0"/>
                    <a:pt x="47867" y="10715"/>
                    <a:pt x="47867" y="23933"/>
                  </a:cubicBezTo>
                  <a:cubicBezTo>
                    <a:pt x="47867" y="37152"/>
                    <a:pt x="37152" y="47867"/>
                    <a:pt x="23933" y="47867"/>
                  </a:cubicBezTo>
                  <a:cubicBezTo>
                    <a:pt x="10715" y="47867"/>
                    <a:pt x="0" y="37152"/>
                    <a:pt x="0" y="23933"/>
                  </a:cubicBezTo>
                  <a:close/>
                </a:path>
              </a:pathLst>
            </a:custGeom>
            <a:noFill/>
            <a:ln w="11966">
              <a:solidFill>
                <a:srgbClr val="484848"/>
              </a:solidFill>
            </a:ln>
          </p:spPr>
          <p:txBody>
            <a:bodyPr rtlCol="0" anchor="ctr"/>
            <a:lstStyle/>
            <a:p>
              <a:pPr algn="ctr"/>
              <a:endParaRPr sz="2400">
                <a:latin typeface="Arial" pitchFamily="34" charset="0"/>
                <a:cs typeface="Arial" pitchFamily="34" charset="0"/>
              </a:endParaRPr>
            </a:p>
          </p:txBody>
        </p:sp>
      </p:grpSp>
      <p:grpSp>
        <p:nvGrpSpPr>
          <p:cNvPr id="33" name="Group 32"/>
          <p:cNvGrpSpPr/>
          <p:nvPr/>
        </p:nvGrpSpPr>
        <p:grpSpPr>
          <a:xfrm>
            <a:off x="5550116" y="1601773"/>
            <a:ext cx="981292" cy="3382665"/>
            <a:chOff x="4858593" y="1148830"/>
            <a:chExt cx="981292" cy="3382665"/>
          </a:xfrm>
        </p:grpSpPr>
        <p:sp>
          <p:nvSpPr>
            <p:cNvPr id="31" name="Rounded Rectangle 30"/>
            <p:cNvSpPr/>
            <p:nvPr/>
          </p:nvSpPr>
          <p:spPr>
            <a:xfrm>
              <a:off x="4882527" y="1148830"/>
              <a:ext cx="957358" cy="3358732"/>
            </a:xfrm>
            <a:custGeom>
              <a:avLst/>
              <a:gdLst/>
              <a:ahLst/>
              <a:cxnLst/>
              <a:rect l="0" t="0" r="0" b="0"/>
              <a:pathLst>
                <a:path w="957358" h="3358732">
                  <a:moveTo>
                    <a:pt x="0" y="3358732"/>
                  </a:moveTo>
                  <a:lnTo>
                    <a:pt x="0" y="287207"/>
                  </a:lnTo>
                  <a:cubicBezTo>
                    <a:pt x="0" y="128587"/>
                    <a:pt x="129667" y="0"/>
                    <a:pt x="289620" y="0"/>
                  </a:cubicBezTo>
                  <a:lnTo>
                    <a:pt x="957358" y="0"/>
                  </a:lnTo>
                </a:path>
              </a:pathLst>
            </a:custGeom>
            <a:noFill/>
            <a:ln w="11966">
              <a:solidFill>
                <a:srgbClr val="484848"/>
              </a:solidFill>
            </a:ln>
          </p:spPr>
          <p:txBody>
            <a:bodyPr rtlCol="0" anchor="ctr"/>
            <a:lstStyle/>
            <a:p>
              <a:pPr algn="ctr"/>
              <a:endParaRPr sz="2400">
                <a:latin typeface="Arial" pitchFamily="34" charset="0"/>
                <a:cs typeface="Arial" pitchFamily="34" charset="0"/>
              </a:endParaRPr>
            </a:p>
          </p:txBody>
        </p:sp>
        <p:sp>
          <p:nvSpPr>
            <p:cNvPr id="32" name="Rounded Rectangle 31"/>
            <p:cNvSpPr/>
            <p:nvPr/>
          </p:nvSpPr>
          <p:spPr>
            <a:xfrm>
              <a:off x="4858593" y="4483628"/>
              <a:ext cx="47867" cy="47867"/>
            </a:xfrm>
            <a:custGeom>
              <a:avLst/>
              <a:gdLst/>
              <a:ahLst/>
              <a:cxnLst/>
              <a:rect l="0" t="0" r="0" b="0"/>
              <a:pathLst>
                <a:path w="47867" h="47867">
                  <a:moveTo>
                    <a:pt x="0" y="23933"/>
                  </a:moveTo>
                  <a:cubicBezTo>
                    <a:pt x="0" y="10715"/>
                    <a:pt x="10715" y="0"/>
                    <a:pt x="23933" y="0"/>
                  </a:cubicBezTo>
                  <a:cubicBezTo>
                    <a:pt x="37152" y="0"/>
                    <a:pt x="47867" y="10715"/>
                    <a:pt x="47867" y="23933"/>
                  </a:cubicBezTo>
                  <a:cubicBezTo>
                    <a:pt x="47867" y="37152"/>
                    <a:pt x="37152" y="47867"/>
                    <a:pt x="23933" y="47867"/>
                  </a:cubicBezTo>
                  <a:cubicBezTo>
                    <a:pt x="10715" y="47867"/>
                    <a:pt x="0" y="37152"/>
                    <a:pt x="0" y="23933"/>
                  </a:cubicBezTo>
                  <a:close/>
                </a:path>
              </a:pathLst>
            </a:custGeom>
            <a:noFill/>
            <a:ln w="11966">
              <a:solidFill>
                <a:srgbClr val="484848"/>
              </a:solidFill>
            </a:ln>
          </p:spPr>
          <p:txBody>
            <a:bodyPr rtlCol="0" anchor="ctr"/>
            <a:lstStyle/>
            <a:p>
              <a:pPr algn="ctr"/>
              <a:endParaRPr sz="2400">
                <a:latin typeface="Arial" pitchFamily="34" charset="0"/>
                <a:cs typeface="Arial" pitchFamily="34" charset="0"/>
              </a:endParaRPr>
            </a:p>
          </p:txBody>
        </p:sp>
      </p:grpSp>
      <p:grpSp>
        <p:nvGrpSpPr>
          <p:cNvPr id="36" name="Group 35"/>
          <p:cNvGrpSpPr/>
          <p:nvPr/>
        </p:nvGrpSpPr>
        <p:grpSpPr>
          <a:xfrm>
            <a:off x="2797713" y="1601773"/>
            <a:ext cx="981291" cy="3510313"/>
            <a:chOff x="2106190" y="1148830"/>
            <a:chExt cx="981291" cy="3510313"/>
          </a:xfrm>
        </p:grpSpPr>
        <p:sp>
          <p:nvSpPr>
            <p:cNvPr id="34" name="Rounded Rectangle 33"/>
            <p:cNvSpPr/>
            <p:nvPr/>
          </p:nvSpPr>
          <p:spPr>
            <a:xfrm>
              <a:off x="2106190" y="1148830"/>
              <a:ext cx="957358" cy="3486380"/>
            </a:xfrm>
            <a:custGeom>
              <a:avLst/>
              <a:gdLst/>
              <a:ahLst/>
              <a:cxnLst/>
              <a:rect l="0" t="0" r="0" b="0"/>
              <a:pathLst>
                <a:path w="957358" h="3486380">
                  <a:moveTo>
                    <a:pt x="0" y="0"/>
                  </a:moveTo>
                  <a:lnTo>
                    <a:pt x="670150" y="0"/>
                  </a:lnTo>
                  <a:cubicBezTo>
                    <a:pt x="828770" y="0"/>
                    <a:pt x="957358" y="128586"/>
                    <a:pt x="957358" y="287207"/>
                  </a:cubicBezTo>
                  <a:lnTo>
                    <a:pt x="957358" y="3486380"/>
                  </a:lnTo>
                </a:path>
              </a:pathLst>
            </a:custGeom>
            <a:noFill/>
            <a:ln w="11966">
              <a:solidFill>
                <a:srgbClr val="484848"/>
              </a:solidFill>
            </a:ln>
          </p:spPr>
          <p:txBody>
            <a:bodyPr rtlCol="0" anchor="ctr"/>
            <a:lstStyle/>
            <a:p>
              <a:pPr algn="ctr"/>
              <a:endParaRPr sz="2400">
                <a:latin typeface="Arial" pitchFamily="34" charset="0"/>
                <a:cs typeface="Arial" pitchFamily="34" charset="0"/>
              </a:endParaRPr>
            </a:p>
          </p:txBody>
        </p:sp>
        <p:sp>
          <p:nvSpPr>
            <p:cNvPr id="35" name="Rounded Rectangle 34"/>
            <p:cNvSpPr/>
            <p:nvPr/>
          </p:nvSpPr>
          <p:spPr>
            <a:xfrm>
              <a:off x="3039614" y="4611276"/>
              <a:ext cx="47867" cy="47867"/>
            </a:xfrm>
            <a:custGeom>
              <a:avLst/>
              <a:gdLst/>
              <a:ahLst/>
              <a:cxnLst/>
              <a:rect l="0" t="0" r="0" b="0"/>
              <a:pathLst>
                <a:path w="47867" h="47867">
                  <a:moveTo>
                    <a:pt x="0" y="23933"/>
                  </a:moveTo>
                  <a:cubicBezTo>
                    <a:pt x="0" y="10715"/>
                    <a:pt x="10715" y="0"/>
                    <a:pt x="23933" y="0"/>
                  </a:cubicBezTo>
                  <a:cubicBezTo>
                    <a:pt x="37152" y="0"/>
                    <a:pt x="47867" y="10715"/>
                    <a:pt x="47867" y="23933"/>
                  </a:cubicBezTo>
                  <a:cubicBezTo>
                    <a:pt x="47867" y="37152"/>
                    <a:pt x="37152" y="47867"/>
                    <a:pt x="23933" y="47867"/>
                  </a:cubicBezTo>
                  <a:cubicBezTo>
                    <a:pt x="10715" y="47867"/>
                    <a:pt x="0" y="37152"/>
                    <a:pt x="0" y="23933"/>
                  </a:cubicBezTo>
                  <a:close/>
                </a:path>
              </a:pathLst>
            </a:custGeom>
            <a:noFill/>
            <a:ln w="11966">
              <a:solidFill>
                <a:srgbClr val="484848"/>
              </a:solidFill>
            </a:ln>
          </p:spPr>
          <p:txBody>
            <a:bodyPr rtlCol="0" anchor="ctr"/>
            <a:lstStyle/>
            <a:p>
              <a:pPr algn="ctr"/>
              <a:endParaRPr sz="2400">
                <a:latin typeface="Arial" pitchFamily="34" charset="0"/>
                <a:cs typeface="Arial" pitchFamily="34" charset="0"/>
              </a:endParaRPr>
            </a:p>
          </p:txBody>
        </p:sp>
      </p:grpSp>
      <p:sp>
        <p:nvSpPr>
          <p:cNvPr id="37" name="Rounded Rectangle 36"/>
          <p:cNvSpPr/>
          <p:nvPr/>
        </p:nvSpPr>
        <p:spPr>
          <a:xfrm>
            <a:off x="6627145" y="1415959"/>
            <a:ext cx="382943" cy="369307"/>
          </a:xfrm>
          <a:custGeom>
            <a:avLst/>
            <a:gdLst/>
            <a:ahLst/>
            <a:cxnLst/>
            <a:rect l="0" t="0" r="0" b="0"/>
            <a:pathLst>
              <a:path w="382943" h="369307">
                <a:moveTo>
                  <a:pt x="382943" y="160284"/>
                </a:moveTo>
                <a:cubicBezTo>
                  <a:pt x="382943" y="199939"/>
                  <a:pt x="350796" y="232085"/>
                  <a:pt x="311141" y="232085"/>
                </a:cubicBezTo>
                <a:cubicBezTo>
                  <a:pt x="271486" y="232085"/>
                  <a:pt x="239339" y="199939"/>
                  <a:pt x="239339" y="160284"/>
                </a:cubicBezTo>
                <a:cubicBezTo>
                  <a:pt x="239452" y="158073"/>
                  <a:pt x="239994" y="155905"/>
                  <a:pt x="240935" y="153901"/>
                </a:cubicBezTo>
                <a:lnTo>
                  <a:pt x="278910" y="66303"/>
                </a:lnTo>
                <a:cubicBezTo>
                  <a:pt x="279514" y="64783"/>
                  <a:pt x="279204" y="63052"/>
                  <a:pt x="278112" y="61835"/>
                </a:cubicBezTo>
                <a:cubicBezTo>
                  <a:pt x="276961" y="60749"/>
                  <a:pt x="275307" y="60381"/>
                  <a:pt x="273804" y="60878"/>
                </a:cubicBezTo>
                <a:lnTo>
                  <a:pt x="209980" y="86407"/>
                </a:lnTo>
                <a:cubicBezTo>
                  <a:pt x="208459" y="86994"/>
                  <a:pt x="207448" y="88447"/>
                  <a:pt x="207427" y="90077"/>
                </a:cubicBezTo>
                <a:lnTo>
                  <a:pt x="207427" y="333406"/>
                </a:lnTo>
                <a:cubicBezTo>
                  <a:pt x="207427" y="335609"/>
                  <a:pt x="209213" y="337395"/>
                  <a:pt x="211416" y="337395"/>
                </a:cubicBezTo>
                <a:lnTo>
                  <a:pt x="261518" y="337395"/>
                </a:lnTo>
                <a:cubicBezTo>
                  <a:pt x="270330" y="337395"/>
                  <a:pt x="277474" y="344539"/>
                  <a:pt x="277474" y="353351"/>
                </a:cubicBezTo>
                <a:cubicBezTo>
                  <a:pt x="277474" y="362163"/>
                  <a:pt x="270330" y="369307"/>
                  <a:pt x="261518" y="369307"/>
                </a:cubicBezTo>
                <a:lnTo>
                  <a:pt x="120946" y="369307"/>
                </a:lnTo>
                <a:cubicBezTo>
                  <a:pt x="112134" y="369307"/>
                  <a:pt x="104990" y="362163"/>
                  <a:pt x="104990" y="353351"/>
                </a:cubicBezTo>
                <a:cubicBezTo>
                  <a:pt x="104990" y="344539"/>
                  <a:pt x="112134" y="337395"/>
                  <a:pt x="120946" y="337395"/>
                </a:cubicBezTo>
                <a:lnTo>
                  <a:pt x="171526" y="337395"/>
                </a:lnTo>
                <a:cubicBezTo>
                  <a:pt x="173729" y="337395"/>
                  <a:pt x="175515" y="335609"/>
                  <a:pt x="175515" y="333406"/>
                </a:cubicBezTo>
                <a:lnTo>
                  <a:pt x="175515" y="106033"/>
                </a:lnTo>
                <a:cubicBezTo>
                  <a:pt x="175743" y="104593"/>
                  <a:pt x="175198" y="103139"/>
                  <a:pt x="174079" y="102204"/>
                </a:cubicBezTo>
                <a:cubicBezTo>
                  <a:pt x="172936" y="101579"/>
                  <a:pt x="171553" y="101579"/>
                  <a:pt x="170409" y="102204"/>
                </a:cubicBezTo>
                <a:lnTo>
                  <a:pt x="95735" y="131563"/>
                </a:lnTo>
                <a:cubicBezTo>
                  <a:pt x="94655" y="131995"/>
                  <a:pt x="93754" y="132783"/>
                  <a:pt x="93182" y="133797"/>
                </a:cubicBezTo>
                <a:cubicBezTo>
                  <a:pt x="92696" y="134805"/>
                  <a:pt x="92696" y="135980"/>
                  <a:pt x="93182" y="136988"/>
                </a:cubicBezTo>
                <a:lnTo>
                  <a:pt x="142008" y="246765"/>
                </a:lnTo>
                <a:cubicBezTo>
                  <a:pt x="142942" y="248827"/>
                  <a:pt x="143483" y="251046"/>
                  <a:pt x="143603" y="253307"/>
                </a:cubicBezTo>
                <a:cubicBezTo>
                  <a:pt x="143603" y="292962"/>
                  <a:pt x="111456" y="325109"/>
                  <a:pt x="71801" y="325109"/>
                </a:cubicBezTo>
                <a:cubicBezTo>
                  <a:pt x="32146" y="325109"/>
                  <a:pt x="0" y="292962"/>
                  <a:pt x="0" y="253307"/>
                </a:cubicBezTo>
                <a:cubicBezTo>
                  <a:pt x="16" y="251152"/>
                  <a:pt x="506" y="249028"/>
                  <a:pt x="1436" y="247084"/>
                </a:cubicBezTo>
                <a:lnTo>
                  <a:pt x="39411" y="159486"/>
                </a:lnTo>
                <a:cubicBezTo>
                  <a:pt x="39964" y="158269"/>
                  <a:pt x="39964" y="156873"/>
                  <a:pt x="39411" y="155656"/>
                </a:cubicBezTo>
                <a:cubicBezTo>
                  <a:pt x="38591" y="154541"/>
                  <a:pt x="37285" y="153888"/>
                  <a:pt x="35900" y="153901"/>
                </a:cubicBezTo>
                <a:cubicBezTo>
                  <a:pt x="28103" y="154253"/>
                  <a:pt x="21196" y="148912"/>
                  <a:pt x="19575" y="141277"/>
                </a:cubicBezTo>
                <a:cubicBezTo>
                  <a:pt x="17953" y="133642"/>
                  <a:pt x="22092" y="125955"/>
                  <a:pt x="29358" y="123106"/>
                </a:cubicBezTo>
                <a:lnTo>
                  <a:pt x="172962" y="66622"/>
                </a:lnTo>
                <a:cubicBezTo>
                  <a:pt x="174483" y="66035"/>
                  <a:pt x="175494" y="64582"/>
                  <a:pt x="175515" y="62952"/>
                </a:cubicBezTo>
                <a:lnTo>
                  <a:pt x="175515" y="26253"/>
                </a:lnTo>
                <a:cubicBezTo>
                  <a:pt x="175515" y="17441"/>
                  <a:pt x="182659" y="10297"/>
                  <a:pt x="191471" y="10297"/>
                </a:cubicBezTo>
                <a:cubicBezTo>
                  <a:pt x="200283" y="10297"/>
                  <a:pt x="207427" y="17441"/>
                  <a:pt x="207427" y="26253"/>
                </a:cubicBezTo>
                <a:lnTo>
                  <a:pt x="207427" y="47156"/>
                </a:lnTo>
                <a:cubicBezTo>
                  <a:pt x="207101" y="48768"/>
                  <a:pt x="207798" y="50416"/>
                  <a:pt x="209182" y="51304"/>
                </a:cubicBezTo>
                <a:cubicBezTo>
                  <a:pt x="210326" y="51929"/>
                  <a:pt x="211709" y="51929"/>
                  <a:pt x="212852" y="51304"/>
                </a:cubicBezTo>
                <a:lnTo>
                  <a:pt x="333160" y="3436"/>
                </a:lnTo>
                <a:cubicBezTo>
                  <a:pt x="341356" y="0"/>
                  <a:pt x="350785" y="3857"/>
                  <a:pt x="354222" y="12052"/>
                </a:cubicBezTo>
                <a:cubicBezTo>
                  <a:pt x="357659" y="20248"/>
                  <a:pt x="353801" y="29678"/>
                  <a:pt x="345606" y="33114"/>
                </a:cubicBezTo>
                <a:lnTo>
                  <a:pt x="335075" y="37263"/>
                </a:lnTo>
                <a:cubicBezTo>
                  <a:pt x="333927" y="37456"/>
                  <a:pt x="332929" y="38160"/>
                  <a:pt x="332362" y="39178"/>
                </a:cubicBezTo>
                <a:cubicBezTo>
                  <a:pt x="331963" y="40149"/>
                  <a:pt x="331963" y="41238"/>
                  <a:pt x="332362" y="42209"/>
                </a:cubicBezTo>
                <a:lnTo>
                  <a:pt x="381507" y="153422"/>
                </a:lnTo>
                <a:cubicBezTo>
                  <a:pt x="382452" y="155361"/>
                  <a:pt x="382943" y="157489"/>
                  <a:pt x="382943" y="159645"/>
                </a:cubicBezTo>
                <a:close/>
                <a:moveTo>
                  <a:pt x="99246" y="241659"/>
                </a:moveTo>
                <a:cubicBezTo>
                  <a:pt x="100580" y="241647"/>
                  <a:pt x="101827" y="240994"/>
                  <a:pt x="102596" y="239904"/>
                </a:cubicBezTo>
                <a:cubicBezTo>
                  <a:pt x="103149" y="238687"/>
                  <a:pt x="103149" y="237291"/>
                  <a:pt x="102596" y="236074"/>
                </a:cubicBezTo>
                <a:lnTo>
                  <a:pt x="75790" y="175601"/>
                </a:lnTo>
                <a:cubicBezTo>
                  <a:pt x="75164" y="174130"/>
                  <a:pt x="73719" y="173176"/>
                  <a:pt x="72120" y="173176"/>
                </a:cubicBezTo>
                <a:cubicBezTo>
                  <a:pt x="70522" y="173176"/>
                  <a:pt x="69077" y="174130"/>
                  <a:pt x="68451" y="175601"/>
                </a:cubicBezTo>
                <a:lnTo>
                  <a:pt x="41485" y="236074"/>
                </a:lnTo>
                <a:cubicBezTo>
                  <a:pt x="40932" y="237291"/>
                  <a:pt x="40932" y="238687"/>
                  <a:pt x="41485" y="239904"/>
                </a:cubicBezTo>
                <a:cubicBezTo>
                  <a:pt x="42255" y="240994"/>
                  <a:pt x="43502" y="241647"/>
                  <a:pt x="44836" y="241659"/>
                </a:cubicBezTo>
                <a:close/>
                <a:moveTo>
                  <a:pt x="338585" y="147838"/>
                </a:moveTo>
                <a:cubicBezTo>
                  <a:pt x="339919" y="147826"/>
                  <a:pt x="341166" y="147173"/>
                  <a:pt x="341936" y="146083"/>
                </a:cubicBezTo>
                <a:cubicBezTo>
                  <a:pt x="342489" y="144866"/>
                  <a:pt x="342489" y="143470"/>
                  <a:pt x="341936" y="142253"/>
                </a:cubicBezTo>
                <a:lnTo>
                  <a:pt x="314970" y="81780"/>
                </a:lnTo>
                <a:cubicBezTo>
                  <a:pt x="314344" y="80309"/>
                  <a:pt x="312899" y="79355"/>
                  <a:pt x="311301" y="79355"/>
                </a:cubicBezTo>
                <a:cubicBezTo>
                  <a:pt x="309702" y="79355"/>
                  <a:pt x="308257" y="80309"/>
                  <a:pt x="307631" y="81780"/>
                </a:cubicBezTo>
                <a:lnTo>
                  <a:pt x="280825" y="142253"/>
                </a:lnTo>
                <a:cubicBezTo>
                  <a:pt x="280272" y="143470"/>
                  <a:pt x="280272" y="144866"/>
                  <a:pt x="280825" y="146083"/>
                </a:cubicBezTo>
                <a:cubicBezTo>
                  <a:pt x="281594" y="147173"/>
                  <a:pt x="282841" y="147826"/>
                  <a:pt x="284175" y="147838"/>
                </a:cubicBezTo>
                <a:close/>
              </a:path>
            </a:pathLst>
          </a:custGeom>
          <a:solidFill>
            <a:srgbClr val="E0CB15"/>
          </a:solidFill>
          <a:ln>
            <a:noFill/>
          </a:ln>
        </p:spPr>
        <p:txBody>
          <a:bodyPr rtlCol="0" anchor="ctr"/>
          <a:lstStyle/>
          <a:p>
            <a:pPr algn="ctr" rtl="1"/>
            <a:endParaRPr sz="2400">
              <a:latin typeface="Arial" pitchFamily="34" charset="0"/>
              <a:cs typeface="Arial" pitchFamily="34" charset="0"/>
            </a:endParaRPr>
          </a:p>
        </p:txBody>
      </p:sp>
      <p:sp>
        <p:nvSpPr>
          <p:cNvPr id="39" name="Rounded Rectangle 38"/>
          <p:cNvSpPr/>
          <p:nvPr/>
        </p:nvSpPr>
        <p:spPr>
          <a:xfrm>
            <a:off x="2771800" y="1484784"/>
            <a:ext cx="271251" cy="382943"/>
          </a:xfrm>
          <a:custGeom>
            <a:avLst/>
            <a:gdLst/>
            <a:ahLst/>
            <a:cxnLst/>
            <a:rect l="0" t="0" r="0" b="0"/>
            <a:pathLst>
              <a:path w="271251" h="382943">
                <a:moveTo>
                  <a:pt x="271251" y="135625"/>
                </a:moveTo>
                <a:cubicBezTo>
                  <a:pt x="271251" y="209501"/>
                  <a:pt x="168814" y="349276"/>
                  <a:pt x="148390" y="376560"/>
                </a:cubicBezTo>
                <a:cubicBezTo>
                  <a:pt x="145377" y="380578"/>
                  <a:pt x="140648" y="382943"/>
                  <a:pt x="135625" y="382943"/>
                </a:cubicBezTo>
                <a:cubicBezTo>
                  <a:pt x="130603" y="382943"/>
                  <a:pt x="125874" y="380578"/>
                  <a:pt x="122860" y="376560"/>
                </a:cubicBezTo>
                <a:cubicBezTo>
                  <a:pt x="102437" y="349276"/>
                  <a:pt x="0" y="209342"/>
                  <a:pt x="0" y="135625"/>
                </a:cubicBezTo>
                <a:cubicBezTo>
                  <a:pt x="87" y="60758"/>
                  <a:pt x="60758" y="87"/>
                  <a:pt x="135625" y="0"/>
                </a:cubicBezTo>
                <a:cubicBezTo>
                  <a:pt x="210493" y="87"/>
                  <a:pt x="271163" y="60758"/>
                  <a:pt x="271251" y="135625"/>
                </a:cubicBezTo>
                <a:close/>
                <a:moveTo>
                  <a:pt x="227372" y="147592"/>
                </a:moveTo>
                <a:cubicBezTo>
                  <a:pt x="227372" y="138780"/>
                  <a:pt x="220228" y="131636"/>
                  <a:pt x="211416" y="131636"/>
                </a:cubicBezTo>
                <a:lnTo>
                  <a:pt x="59834" y="131636"/>
                </a:lnTo>
                <a:cubicBezTo>
                  <a:pt x="51022" y="131636"/>
                  <a:pt x="43878" y="138780"/>
                  <a:pt x="43878" y="147592"/>
                </a:cubicBezTo>
                <a:cubicBezTo>
                  <a:pt x="43878" y="156404"/>
                  <a:pt x="51022" y="163548"/>
                  <a:pt x="59834" y="163548"/>
                </a:cubicBezTo>
                <a:lnTo>
                  <a:pt x="211416" y="163548"/>
                </a:lnTo>
                <a:cubicBezTo>
                  <a:pt x="220228" y="163548"/>
                  <a:pt x="227372" y="156404"/>
                  <a:pt x="227372" y="147592"/>
                </a:cubicBezTo>
                <a:close/>
              </a:path>
            </a:pathLst>
          </a:custGeom>
          <a:solidFill>
            <a:srgbClr val="4E88E7"/>
          </a:solidFill>
          <a:ln>
            <a:noFill/>
          </a:ln>
        </p:spPr>
        <p:txBody>
          <a:bodyPr rtlCol="0" anchor="ctr"/>
          <a:lstStyle/>
          <a:p>
            <a:pPr algn="ctr" rtl="1"/>
            <a:endParaRPr sz="2400">
              <a:latin typeface="Arial" pitchFamily="34" charset="0"/>
              <a:cs typeface="Arial" pitchFamily="34" charset="0"/>
            </a:endParaRPr>
          </a:p>
        </p:txBody>
      </p:sp>
      <p:sp>
        <p:nvSpPr>
          <p:cNvPr id="40" name="Rounded Rectangle 39"/>
          <p:cNvSpPr/>
          <p:nvPr/>
        </p:nvSpPr>
        <p:spPr>
          <a:xfrm>
            <a:off x="6642758" y="2559131"/>
            <a:ext cx="351078" cy="382640"/>
          </a:xfrm>
          <a:custGeom>
            <a:avLst/>
            <a:gdLst/>
            <a:ahLst/>
            <a:cxnLst/>
            <a:rect l="0" t="0" r="0" b="0"/>
            <a:pathLst>
              <a:path w="351078" h="382640">
                <a:moveTo>
                  <a:pt x="249574" y="125413"/>
                </a:moveTo>
                <a:cubicBezTo>
                  <a:pt x="245204" y="125329"/>
                  <a:pt x="241681" y="121806"/>
                  <a:pt x="241596" y="117435"/>
                </a:cubicBezTo>
                <a:lnTo>
                  <a:pt x="241596" y="105468"/>
                </a:lnTo>
                <a:cubicBezTo>
                  <a:pt x="241596" y="101062"/>
                  <a:pt x="245168" y="97490"/>
                  <a:pt x="249574" y="97490"/>
                </a:cubicBezTo>
                <a:lnTo>
                  <a:pt x="255637" y="97490"/>
                </a:lnTo>
                <a:cubicBezTo>
                  <a:pt x="260982" y="96918"/>
                  <a:pt x="266184" y="99447"/>
                  <a:pt x="269035" y="104004"/>
                </a:cubicBezTo>
                <a:cubicBezTo>
                  <a:pt x="271886" y="108560"/>
                  <a:pt x="271886" y="114344"/>
                  <a:pt x="269035" y="118900"/>
                </a:cubicBezTo>
                <a:cubicBezTo>
                  <a:pt x="266184" y="123457"/>
                  <a:pt x="260982" y="125986"/>
                  <a:pt x="255637" y="125413"/>
                </a:cubicBezTo>
                <a:lnTo>
                  <a:pt x="249574" y="125413"/>
                </a:lnTo>
                <a:close/>
                <a:moveTo>
                  <a:pt x="105970" y="125413"/>
                </a:moveTo>
                <a:cubicBezTo>
                  <a:pt x="101600" y="125329"/>
                  <a:pt x="98077" y="121806"/>
                  <a:pt x="97992" y="117435"/>
                </a:cubicBezTo>
                <a:lnTo>
                  <a:pt x="97992" y="105468"/>
                </a:lnTo>
                <a:cubicBezTo>
                  <a:pt x="97992" y="101062"/>
                  <a:pt x="101564" y="97490"/>
                  <a:pt x="105970" y="97490"/>
                </a:cubicBezTo>
                <a:lnTo>
                  <a:pt x="112034" y="97490"/>
                </a:lnTo>
                <a:cubicBezTo>
                  <a:pt x="117378" y="96918"/>
                  <a:pt x="122580" y="99447"/>
                  <a:pt x="125431" y="104004"/>
                </a:cubicBezTo>
                <a:cubicBezTo>
                  <a:pt x="128282" y="108560"/>
                  <a:pt x="128282" y="114344"/>
                  <a:pt x="125431" y="118900"/>
                </a:cubicBezTo>
                <a:cubicBezTo>
                  <a:pt x="122580" y="123457"/>
                  <a:pt x="117378" y="125986"/>
                  <a:pt x="112034" y="125413"/>
                </a:cubicBezTo>
                <a:lnTo>
                  <a:pt x="105970" y="125413"/>
                </a:lnTo>
                <a:close/>
                <a:moveTo>
                  <a:pt x="42785" y="291834"/>
                </a:moveTo>
                <a:cubicBezTo>
                  <a:pt x="40347" y="292586"/>
                  <a:pt x="37699" y="292174"/>
                  <a:pt x="35605" y="290717"/>
                </a:cubicBezTo>
                <a:cubicBezTo>
                  <a:pt x="33510" y="289194"/>
                  <a:pt x="32266" y="286765"/>
                  <a:pt x="32254" y="284175"/>
                </a:cubicBezTo>
                <a:lnTo>
                  <a:pt x="32254" y="87438"/>
                </a:lnTo>
                <a:cubicBezTo>
                  <a:pt x="32254" y="27603"/>
                  <a:pt x="106768" y="0"/>
                  <a:pt x="175858" y="0"/>
                </a:cubicBezTo>
                <a:cubicBezTo>
                  <a:pt x="244947" y="0"/>
                  <a:pt x="319461" y="27603"/>
                  <a:pt x="319461" y="87438"/>
                </a:cubicBezTo>
                <a:lnTo>
                  <a:pt x="319461" y="284495"/>
                </a:lnTo>
                <a:cubicBezTo>
                  <a:pt x="319449" y="287084"/>
                  <a:pt x="318205" y="289513"/>
                  <a:pt x="316111" y="291036"/>
                </a:cubicBezTo>
                <a:cubicBezTo>
                  <a:pt x="314016" y="292493"/>
                  <a:pt x="311368" y="292905"/>
                  <a:pt x="308930" y="292153"/>
                </a:cubicBezTo>
                <a:cubicBezTo>
                  <a:pt x="299487" y="288886"/>
                  <a:pt x="289565" y="287214"/>
                  <a:pt x="279571" y="287207"/>
                </a:cubicBezTo>
                <a:lnTo>
                  <a:pt x="273349" y="287207"/>
                </a:lnTo>
                <a:cubicBezTo>
                  <a:pt x="270298" y="287391"/>
                  <a:pt x="267402" y="285850"/>
                  <a:pt x="265849" y="283218"/>
                </a:cubicBezTo>
                <a:cubicBezTo>
                  <a:pt x="247303" y="251046"/>
                  <a:pt x="212993" y="231221"/>
                  <a:pt x="175858" y="231221"/>
                </a:cubicBezTo>
                <a:cubicBezTo>
                  <a:pt x="138722" y="231221"/>
                  <a:pt x="104412" y="251046"/>
                  <a:pt x="85866" y="283218"/>
                </a:cubicBezTo>
                <a:cubicBezTo>
                  <a:pt x="84313" y="285850"/>
                  <a:pt x="81417" y="287391"/>
                  <a:pt x="78367" y="287207"/>
                </a:cubicBezTo>
                <a:lnTo>
                  <a:pt x="72144" y="287207"/>
                </a:lnTo>
                <a:cubicBezTo>
                  <a:pt x="62169" y="287112"/>
                  <a:pt x="52247" y="288675"/>
                  <a:pt x="42785" y="291834"/>
                </a:cubicBezTo>
                <a:close/>
                <a:moveTo>
                  <a:pt x="221811" y="183174"/>
                </a:moveTo>
                <a:cubicBezTo>
                  <a:pt x="221811" y="188638"/>
                  <a:pt x="226240" y="193067"/>
                  <a:pt x="231704" y="193067"/>
                </a:cubicBezTo>
                <a:cubicBezTo>
                  <a:pt x="237167" y="193067"/>
                  <a:pt x="241596" y="188638"/>
                  <a:pt x="241596" y="183174"/>
                </a:cubicBezTo>
                <a:lnTo>
                  <a:pt x="241596" y="153336"/>
                </a:lnTo>
                <a:cubicBezTo>
                  <a:pt x="241596" y="148930"/>
                  <a:pt x="245168" y="145358"/>
                  <a:pt x="249574" y="145358"/>
                </a:cubicBezTo>
                <a:lnTo>
                  <a:pt x="255637" y="145358"/>
                </a:lnTo>
                <a:cubicBezTo>
                  <a:pt x="273462" y="144135"/>
                  <a:pt x="287296" y="129319"/>
                  <a:pt x="287296" y="111452"/>
                </a:cubicBezTo>
                <a:cubicBezTo>
                  <a:pt x="287296" y="93585"/>
                  <a:pt x="273462" y="78769"/>
                  <a:pt x="255637" y="77546"/>
                </a:cubicBezTo>
                <a:lnTo>
                  <a:pt x="231704" y="77546"/>
                </a:lnTo>
                <a:cubicBezTo>
                  <a:pt x="226240" y="77546"/>
                  <a:pt x="221811" y="81975"/>
                  <a:pt x="221811" y="87438"/>
                </a:cubicBezTo>
                <a:lnTo>
                  <a:pt x="221811" y="135306"/>
                </a:lnTo>
                <a:close/>
                <a:moveTo>
                  <a:pt x="167880" y="97490"/>
                </a:moveTo>
                <a:cubicBezTo>
                  <a:pt x="171167" y="97489"/>
                  <a:pt x="173856" y="100108"/>
                  <a:pt x="173943" y="103394"/>
                </a:cubicBezTo>
                <a:lnTo>
                  <a:pt x="173943" y="167218"/>
                </a:lnTo>
                <a:cubicBezTo>
                  <a:pt x="173943" y="170567"/>
                  <a:pt x="171228" y="173281"/>
                  <a:pt x="167880" y="173281"/>
                </a:cubicBezTo>
                <a:cubicBezTo>
                  <a:pt x="162857" y="173918"/>
                  <a:pt x="159091" y="178191"/>
                  <a:pt x="159091" y="183254"/>
                </a:cubicBezTo>
                <a:cubicBezTo>
                  <a:pt x="159091" y="188317"/>
                  <a:pt x="162857" y="192590"/>
                  <a:pt x="167880" y="193226"/>
                </a:cubicBezTo>
                <a:lnTo>
                  <a:pt x="199792" y="193226"/>
                </a:lnTo>
                <a:cubicBezTo>
                  <a:pt x="204814" y="192590"/>
                  <a:pt x="208580" y="188317"/>
                  <a:pt x="208580" y="183254"/>
                </a:cubicBezTo>
                <a:cubicBezTo>
                  <a:pt x="208580" y="178191"/>
                  <a:pt x="204814" y="173918"/>
                  <a:pt x="199792" y="173281"/>
                </a:cubicBezTo>
                <a:cubicBezTo>
                  <a:pt x="196443" y="173281"/>
                  <a:pt x="193728" y="170567"/>
                  <a:pt x="193728" y="167218"/>
                </a:cubicBezTo>
                <a:lnTo>
                  <a:pt x="193728" y="103394"/>
                </a:lnTo>
                <a:cubicBezTo>
                  <a:pt x="193815" y="100108"/>
                  <a:pt x="196504" y="97489"/>
                  <a:pt x="199792" y="97490"/>
                </a:cubicBezTo>
                <a:cubicBezTo>
                  <a:pt x="204814" y="96854"/>
                  <a:pt x="208580" y="92581"/>
                  <a:pt x="208580" y="87518"/>
                </a:cubicBezTo>
                <a:cubicBezTo>
                  <a:pt x="208580" y="82455"/>
                  <a:pt x="204814" y="78182"/>
                  <a:pt x="199792" y="77546"/>
                </a:cubicBezTo>
                <a:lnTo>
                  <a:pt x="167880" y="77546"/>
                </a:lnTo>
                <a:cubicBezTo>
                  <a:pt x="162857" y="78182"/>
                  <a:pt x="159091" y="82455"/>
                  <a:pt x="159091" y="87518"/>
                </a:cubicBezTo>
                <a:cubicBezTo>
                  <a:pt x="159091" y="92581"/>
                  <a:pt x="162857" y="96854"/>
                  <a:pt x="167880" y="97490"/>
                </a:cubicBezTo>
                <a:close/>
                <a:moveTo>
                  <a:pt x="78207" y="183174"/>
                </a:moveTo>
                <a:cubicBezTo>
                  <a:pt x="78207" y="188638"/>
                  <a:pt x="82636" y="193067"/>
                  <a:pt x="88100" y="193067"/>
                </a:cubicBezTo>
                <a:cubicBezTo>
                  <a:pt x="93563" y="193067"/>
                  <a:pt x="97992" y="188638"/>
                  <a:pt x="97992" y="183174"/>
                </a:cubicBezTo>
                <a:lnTo>
                  <a:pt x="97992" y="169133"/>
                </a:lnTo>
                <a:cubicBezTo>
                  <a:pt x="98033" y="167471"/>
                  <a:pt x="99027" y="165980"/>
                  <a:pt x="100545" y="165303"/>
                </a:cubicBezTo>
                <a:cubicBezTo>
                  <a:pt x="102048" y="164807"/>
                  <a:pt x="103702" y="165174"/>
                  <a:pt x="104854" y="166261"/>
                </a:cubicBezTo>
                <a:lnTo>
                  <a:pt x="128947" y="189716"/>
                </a:lnTo>
                <a:cubicBezTo>
                  <a:pt x="132965" y="192862"/>
                  <a:pt x="138703" y="192498"/>
                  <a:pt x="142292" y="188869"/>
                </a:cubicBezTo>
                <a:cubicBezTo>
                  <a:pt x="145880" y="185240"/>
                  <a:pt x="146179" y="179498"/>
                  <a:pt x="142988" y="175515"/>
                </a:cubicBezTo>
                <a:lnTo>
                  <a:pt x="117937" y="151103"/>
                </a:lnTo>
                <a:cubicBezTo>
                  <a:pt x="116915" y="150078"/>
                  <a:pt x="116528" y="148581"/>
                  <a:pt x="116926" y="147189"/>
                </a:cubicBezTo>
                <a:cubicBezTo>
                  <a:pt x="117323" y="145798"/>
                  <a:pt x="118443" y="144731"/>
                  <a:pt x="119852" y="144401"/>
                </a:cubicBezTo>
                <a:cubicBezTo>
                  <a:pt x="136811" y="140662"/>
                  <a:pt x="148183" y="124688"/>
                  <a:pt x="146166" y="107439"/>
                </a:cubicBezTo>
                <a:cubicBezTo>
                  <a:pt x="144149" y="90190"/>
                  <a:pt x="129398" y="77271"/>
                  <a:pt x="112034" y="77546"/>
                </a:cubicBezTo>
                <a:lnTo>
                  <a:pt x="88100" y="77546"/>
                </a:lnTo>
                <a:cubicBezTo>
                  <a:pt x="82636" y="77546"/>
                  <a:pt x="78207" y="81975"/>
                  <a:pt x="78207" y="87438"/>
                </a:cubicBezTo>
                <a:lnTo>
                  <a:pt x="78207" y="135306"/>
                </a:lnTo>
                <a:close/>
                <a:moveTo>
                  <a:pt x="350735" y="373688"/>
                </a:moveTo>
                <a:cubicBezTo>
                  <a:pt x="351078" y="375946"/>
                  <a:pt x="350373" y="378237"/>
                  <a:pt x="348820" y="379911"/>
                </a:cubicBezTo>
                <a:cubicBezTo>
                  <a:pt x="347352" y="381647"/>
                  <a:pt x="345190" y="382640"/>
                  <a:pt x="342917" y="382624"/>
                </a:cubicBezTo>
                <a:lnTo>
                  <a:pt x="8160" y="382624"/>
                </a:lnTo>
                <a:cubicBezTo>
                  <a:pt x="5887" y="382640"/>
                  <a:pt x="3725" y="381647"/>
                  <a:pt x="2257" y="379911"/>
                </a:cubicBezTo>
                <a:cubicBezTo>
                  <a:pt x="704" y="378237"/>
                  <a:pt x="0" y="375946"/>
                  <a:pt x="342" y="373688"/>
                </a:cubicBezTo>
                <a:cubicBezTo>
                  <a:pt x="4804" y="337522"/>
                  <a:pt x="35704" y="310467"/>
                  <a:pt x="72144" y="310822"/>
                </a:cubicBezTo>
                <a:cubicBezTo>
                  <a:pt x="78509" y="310785"/>
                  <a:pt x="84847" y="311644"/>
                  <a:pt x="90972" y="313375"/>
                </a:cubicBezTo>
                <a:cubicBezTo>
                  <a:pt x="94998" y="314359"/>
                  <a:pt x="99120" y="312160"/>
                  <a:pt x="100545" y="308269"/>
                </a:cubicBezTo>
                <a:cubicBezTo>
                  <a:pt x="111735" y="276254"/>
                  <a:pt x="141943" y="254812"/>
                  <a:pt x="175858" y="254812"/>
                </a:cubicBezTo>
                <a:cubicBezTo>
                  <a:pt x="209772" y="254812"/>
                  <a:pt x="239980" y="276254"/>
                  <a:pt x="251170" y="308269"/>
                </a:cubicBezTo>
                <a:cubicBezTo>
                  <a:pt x="252595" y="312160"/>
                  <a:pt x="256718" y="314359"/>
                  <a:pt x="260743" y="313375"/>
                </a:cubicBezTo>
                <a:cubicBezTo>
                  <a:pt x="266868" y="311644"/>
                  <a:pt x="273207" y="310785"/>
                  <a:pt x="279571" y="310822"/>
                </a:cubicBezTo>
                <a:cubicBezTo>
                  <a:pt x="315768" y="310791"/>
                  <a:pt x="346301" y="337764"/>
                  <a:pt x="350735" y="373688"/>
                </a:cubicBezTo>
                <a:close/>
              </a:path>
            </a:pathLst>
          </a:custGeom>
          <a:solidFill>
            <a:srgbClr val="DE58A9"/>
          </a:solidFill>
          <a:ln>
            <a:noFill/>
          </a:ln>
        </p:spPr>
        <p:txBody>
          <a:bodyPr rtlCol="0" anchor="ctr"/>
          <a:lstStyle/>
          <a:p>
            <a:pPr algn="ctr" rtl="1"/>
            <a:endParaRPr sz="2400">
              <a:latin typeface="Arial" pitchFamily="34" charset="0"/>
              <a:cs typeface="Arial" pitchFamily="34" charset="0"/>
            </a:endParaRPr>
          </a:p>
        </p:txBody>
      </p:sp>
      <p:sp>
        <p:nvSpPr>
          <p:cNvPr id="41" name="Rounded Rectangle 40"/>
          <p:cNvSpPr/>
          <p:nvPr/>
        </p:nvSpPr>
        <p:spPr>
          <a:xfrm>
            <a:off x="2411760" y="2492896"/>
            <a:ext cx="374291" cy="375696"/>
          </a:xfrm>
          <a:custGeom>
            <a:avLst/>
            <a:gdLst/>
            <a:ahLst/>
            <a:cxnLst/>
            <a:rect l="0" t="0" r="0" b="0"/>
            <a:pathLst>
              <a:path w="374291" h="375696">
                <a:moveTo>
                  <a:pt x="268272" y="151573"/>
                </a:moveTo>
                <a:cubicBezTo>
                  <a:pt x="268182" y="160161"/>
                  <a:pt x="271557" y="168423"/>
                  <a:pt x="277634" y="174491"/>
                </a:cubicBezTo>
                <a:cubicBezTo>
                  <a:pt x="280688" y="177604"/>
                  <a:pt x="284394" y="180001"/>
                  <a:pt x="288485" y="181511"/>
                </a:cubicBezTo>
                <a:cubicBezTo>
                  <a:pt x="290994" y="182496"/>
                  <a:pt x="292836" y="184680"/>
                  <a:pt x="293383" y="187319"/>
                </a:cubicBezTo>
                <a:cubicBezTo>
                  <a:pt x="293930" y="189958"/>
                  <a:pt x="293108" y="192695"/>
                  <a:pt x="291197" y="194595"/>
                </a:cubicBezTo>
                <a:lnTo>
                  <a:pt x="266306" y="219487"/>
                </a:lnTo>
                <a:cubicBezTo>
                  <a:pt x="260142" y="225363"/>
                  <a:pt x="250450" y="225363"/>
                  <a:pt x="244286" y="219487"/>
                </a:cubicBezTo>
                <a:lnTo>
                  <a:pt x="154614" y="128857"/>
                </a:lnTo>
                <a:cubicBezTo>
                  <a:pt x="151593" y="125861"/>
                  <a:pt x="149894" y="121783"/>
                  <a:pt x="149894" y="117528"/>
                </a:cubicBezTo>
                <a:cubicBezTo>
                  <a:pt x="149894" y="113274"/>
                  <a:pt x="151593" y="109195"/>
                  <a:pt x="154614" y="106199"/>
                </a:cubicBezTo>
                <a:lnTo>
                  <a:pt x="177112" y="83223"/>
                </a:lnTo>
                <a:cubicBezTo>
                  <a:pt x="178791" y="81549"/>
                  <a:pt x="181138" y="80727"/>
                  <a:pt x="183494" y="80989"/>
                </a:cubicBezTo>
                <a:cubicBezTo>
                  <a:pt x="185891" y="81209"/>
                  <a:pt x="188060" y="82499"/>
                  <a:pt x="189398" y="84499"/>
                </a:cubicBezTo>
                <a:cubicBezTo>
                  <a:pt x="190550" y="86284"/>
                  <a:pt x="191887" y="87942"/>
                  <a:pt x="193387" y="89445"/>
                </a:cubicBezTo>
                <a:cubicBezTo>
                  <a:pt x="205857" y="101910"/>
                  <a:pt x="226070" y="101908"/>
                  <a:pt x="238537" y="89440"/>
                </a:cubicBezTo>
                <a:cubicBezTo>
                  <a:pt x="251004" y="76973"/>
                  <a:pt x="251007" y="56760"/>
                  <a:pt x="238542" y="44290"/>
                </a:cubicBezTo>
                <a:cubicBezTo>
                  <a:pt x="237039" y="42790"/>
                  <a:pt x="235381" y="41453"/>
                  <a:pt x="233596" y="40301"/>
                </a:cubicBezTo>
                <a:cubicBezTo>
                  <a:pt x="231595" y="38963"/>
                  <a:pt x="230305" y="36794"/>
                  <a:pt x="230086" y="34397"/>
                </a:cubicBezTo>
                <a:cubicBezTo>
                  <a:pt x="229824" y="32041"/>
                  <a:pt x="230646" y="29694"/>
                  <a:pt x="232320" y="28015"/>
                </a:cubicBezTo>
                <a:lnTo>
                  <a:pt x="255456" y="4719"/>
                </a:lnTo>
                <a:cubicBezTo>
                  <a:pt x="258452" y="1699"/>
                  <a:pt x="262530" y="0"/>
                  <a:pt x="266784" y="0"/>
                </a:cubicBezTo>
                <a:cubicBezTo>
                  <a:pt x="271039" y="0"/>
                  <a:pt x="275117" y="1699"/>
                  <a:pt x="278113" y="4719"/>
                </a:cubicBezTo>
                <a:lnTo>
                  <a:pt x="299335" y="25941"/>
                </a:lnTo>
                <a:cubicBezTo>
                  <a:pt x="300229" y="26794"/>
                  <a:pt x="301458" y="27203"/>
                  <a:pt x="302685" y="27058"/>
                </a:cubicBezTo>
                <a:cubicBezTo>
                  <a:pt x="303959" y="26758"/>
                  <a:pt x="305054" y="25951"/>
                  <a:pt x="305717" y="24824"/>
                </a:cubicBezTo>
                <a:cubicBezTo>
                  <a:pt x="307196" y="21519"/>
                  <a:pt x="309310" y="18537"/>
                  <a:pt x="311940" y="16048"/>
                </a:cubicBezTo>
                <a:cubicBezTo>
                  <a:pt x="320876" y="6941"/>
                  <a:pt x="334379" y="4032"/>
                  <a:pt x="346273" y="8652"/>
                </a:cubicBezTo>
                <a:cubicBezTo>
                  <a:pt x="358166" y="13273"/>
                  <a:pt x="366165" y="24533"/>
                  <a:pt x="366610" y="37285"/>
                </a:cubicBezTo>
                <a:cubicBezTo>
                  <a:pt x="367055" y="50037"/>
                  <a:pt x="359862" y="61828"/>
                  <a:pt x="348319" y="67267"/>
                </a:cubicBezTo>
                <a:cubicBezTo>
                  <a:pt x="347115" y="67840"/>
                  <a:pt x="346276" y="68978"/>
                  <a:pt x="346086" y="70298"/>
                </a:cubicBezTo>
                <a:cubicBezTo>
                  <a:pt x="345801" y="71584"/>
                  <a:pt x="346227" y="72924"/>
                  <a:pt x="347203" y="73809"/>
                </a:cubicBezTo>
                <a:lnTo>
                  <a:pt x="368105" y="95030"/>
                </a:lnTo>
                <a:cubicBezTo>
                  <a:pt x="374291" y="101254"/>
                  <a:pt x="374291" y="111305"/>
                  <a:pt x="368105" y="117528"/>
                </a:cubicBezTo>
                <a:lnTo>
                  <a:pt x="343214" y="142419"/>
                </a:lnTo>
                <a:cubicBezTo>
                  <a:pt x="341328" y="144291"/>
                  <a:pt x="338648" y="145125"/>
                  <a:pt x="336033" y="144653"/>
                </a:cubicBezTo>
                <a:cubicBezTo>
                  <a:pt x="333385" y="144048"/>
                  <a:pt x="331189" y="142208"/>
                  <a:pt x="330130" y="139707"/>
                </a:cubicBezTo>
                <a:cubicBezTo>
                  <a:pt x="328666" y="135631"/>
                  <a:pt x="326324" y="131926"/>
                  <a:pt x="323269" y="128857"/>
                </a:cubicBezTo>
                <a:cubicBezTo>
                  <a:pt x="317283" y="122864"/>
                  <a:pt x="309161" y="119497"/>
                  <a:pt x="300691" y="119497"/>
                </a:cubicBezTo>
                <a:cubicBezTo>
                  <a:pt x="292221" y="119497"/>
                  <a:pt x="284099" y="122864"/>
                  <a:pt x="278113" y="128857"/>
                </a:cubicBezTo>
                <a:cubicBezTo>
                  <a:pt x="271909" y="134796"/>
                  <a:pt x="268362" y="142985"/>
                  <a:pt x="268272" y="151573"/>
                </a:cubicBezTo>
                <a:close/>
                <a:moveTo>
                  <a:pt x="217481" y="311553"/>
                </a:moveTo>
                <a:cubicBezTo>
                  <a:pt x="231046" y="311217"/>
                  <a:pt x="243320" y="303424"/>
                  <a:pt x="249392" y="291288"/>
                </a:cubicBezTo>
                <a:cubicBezTo>
                  <a:pt x="250487" y="289126"/>
                  <a:pt x="252373" y="287468"/>
                  <a:pt x="254658" y="286661"/>
                </a:cubicBezTo>
                <a:lnTo>
                  <a:pt x="274443" y="280119"/>
                </a:lnTo>
                <a:lnTo>
                  <a:pt x="294548" y="324796"/>
                </a:lnTo>
                <a:cubicBezTo>
                  <a:pt x="270933" y="337401"/>
                  <a:pt x="252903" y="347613"/>
                  <a:pt x="236947" y="355431"/>
                </a:cubicBezTo>
                <a:close/>
                <a:moveTo>
                  <a:pt x="1" y="275492"/>
                </a:moveTo>
                <a:lnTo>
                  <a:pt x="1" y="232411"/>
                </a:lnTo>
                <a:cubicBezTo>
                  <a:pt x="1" y="230656"/>
                  <a:pt x="958" y="229858"/>
                  <a:pt x="2554" y="229060"/>
                </a:cubicBezTo>
                <a:lnTo>
                  <a:pt x="78504" y="229060"/>
                </a:lnTo>
                <a:cubicBezTo>
                  <a:pt x="81976" y="229082"/>
                  <a:pt x="85441" y="229348"/>
                  <a:pt x="88875" y="229858"/>
                </a:cubicBezTo>
                <a:cubicBezTo>
                  <a:pt x="88314" y="237650"/>
                  <a:pt x="85547" y="245121"/>
                  <a:pt x="80897" y="251399"/>
                </a:cubicBezTo>
                <a:cubicBezTo>
                  <a:pt x="68292" y="268152"/>
                  <a:pt x="40369" y="276290"/>
                  <a:pt x="1" y="275492"/>
                </a:cubicBezTo>
                <a:close/>
                <a:moveTo>
                  <a:pt x="362042" y="274535"/>
                </a:moveTo>
                <a:cubicBezTo>
                  <a:pt x="364566" y="276527"/>
                  <a:pt x="365899" y="279671"/>
                  <a:pt x="365576" y="282871"/>
                </a:cubicBezTo>
                <a:cubicBezTo>
                  <a:pt x="365252" y="286070"/>
                  <a:pt x="363318" y="288884"/>
                  <a:pt x="360446" y="290331"/>
                </a:cubicBezTo>
                <a:cubicBezTo>
                  <a:pt x="341618" y="300224"/>
                  <a:pt x="325343" y="308361"/>
                  <a:pt x="310663" y="316180"/>
                </a:cubicBezTo>
                <a:lnTo>
                  <a:pt x="291835" y="274216"/>
                </a:lnTo>
                <a:lnTo>
                  <a:pt x="317684" y="265759"/>
                </a:lnTo>
                <a:cubicBezTo>
                  <a:pt x="332977" y="260571"/>
                  <a:pt x="349876" y="263914"/>
                  <a:pt x="362042" y="274535"/>
                </a:cubicBezTo>
                <a:close/>
                <a:moveTo>
                  <a:pt x="220672" y="363888"/>
                </a:moveTo>
                <a:cubicBezTo>
                  <a:pt x="205864" y="371528"/>
                  <a:pt x="189466" y="375573"/>
                  <a:pt x="172804" y="375696"/>
                </a:cubicBezTo>
                <a:cubicBezTo>
                  <a:pt x="143285" y="375217"/>
                  <a:pt x="3830" y="321605"/>
                  <a:pt x="2394" y="320807"/>
                </a:cubicBezTo>
                <a:cubicBezTo>
                  <a:pt x="912" y="319951"/>
                  <a:pt x="0" y="318370"/>
                  <a:pt x="1" y="316658"/>
                </a:cubicBezTo>
                <a:lnTo>
                  <a:pt x="1" y="294320"/>
                </a:lnTo>
                <a:lnTo>
                  <a:pt x="6702" y="294320"/>
                </a:lnTo>
                <a:cubicBezTo>
                  <a:pt x="49943" y="294320"/>
                  <a:pt x="79461" y="283310"/>
                  <a:pt x="95417" y="262408"/>
                </a:cubicBezTo>
                <a:cubicBezTo>
                  <a:pt x="101713" y="253910"/>
                  <a:pt x="105624" y="243885"/>
                  <a:pt x="106746" y="233368"/>
                </a:cubicBezTo>
                <a:cubicBezTo>
                  <a:pt x="122658" y="238132"/>
                  <a:pt x="137615" y="245637"/>
                  <a:pt x="150944" y="255547"/>
                </a:cubicBezTo>
                <a:cubicBezTo>
                  <a:pt x="151712" y="256168"/>
                  <a:pt x="152669" y="256506"/>
                  <a:pt x="153657" y="256504"/>
                </a:cubicBezTo>
                <a:lnTo>
                  <a:pt x="216523" y="256504"/>
                </a:lnTo>
                <a:cubicBezTo>
                  <a:pt x="226039" y="257391"/>
                  <a:pt x="233315" y="265376"/>
                  <a:pt x="233315" y="274934"/>
                </a:cubicBezTo>
                <a:cubicBezTo>
                  <a:pt x="233315" y="284491"/>
                  <a:pt x="226039" y="292476"/>
                  <a:pt x="216523" y="293363"/>
                </a:cubicBezTo>
                <a:lnTo>
                  <a:pt x="142966" y="293363"/>
                </a:lnTo>
                <a:cubicBezTo>
                  <a:pt x="139399" y="292891"/>
                  <a:pt x="135883" y="294530"/>
                  <a:pt x="133949" y="297564"/>
                </a:cubicBezTo>
                <a:cubicBezTo>
                  <a:pt x="132016" y="300598"/>
                  <a:pt x="132016" y="304477"/>
                  <a:pt x="133949" y="307511"/>
                </a:cubicBezTo>
                <a:cubicBezTo>
                  <a:pt x="135883" y="310545"/>
                  <a:pt x="139399" y="312184"/>
                  <a:pt x="142966" y="311712"/>
                </a:cubicBezTo>
                <a:lnTo>
                  <a:pt x="197216" y="311712"/>
                </a:lnTo>
                <a:close/>
              </a:path>
            </a:pathLst>
          </a:custGeom>
          <a:solidFill>
            <a:srgbClr val="3CC583"/>
          </a:solidFill>
          <a:ln>
            <a:noFill/>
          </a:ln>
        </p:spPr>
        <p:txBody>
          <a:bodyPr rtlCol="0" anchor="ctr"/>
          <a:lstStyle/>
          <a:p>
            <a:pPr algn="ctr" rtl="1"/>
            <a:endParaRPr sz="2400">
              <a:latin typeface="Arial" pitchFamily="34" charset="0"/>
              <a:cs typeface="Arial" pitchFamily="34" charset="0"/>
            </a:endParaRPr>
          </a:p>
        </p:txBody>
      </p:sp>
      <p:sp>
        <p:nvSpPr>
          <p:cNvPr id="42" name="TextBox 41"/>
          <p:cNvSpPr txBox="1"/>
          <p:nvPr/>
        </p:nvSpPr>
        <p:spPr>
          <a:xfrm>
            <a:off x="6989013" y="3068960"/>
            <a:ext cx="1397820" cy="338554"/>
          </a:xfrm>
          <a:prstGeom prst="rect">
            <a:avLst/>
          </a:prstGeom>
          <a:noFill/>
          <a:ln>
            <a:noFill/>
          </a:ln>
        </p:spPr>
        <p:txBody>
          <a:bodyPr wrap="none" lIns="0" tIns="0" rIns="0" bIns="0" anchor="t">
            <a:spAutoFit/>
          </a:bodyPr>
          <a:lstStyle/>
          <a:p>
            <a:pPr algn="ctr" rtl="1"/>
            <a:r>
              <a:rPr sz="1100" b="0" dirty="0" err="1">
                <a:solidFill>
                  <a:srgbClr val="573E4D"/>
                </a:solidFill>
                <a:latin typeface="Arial" pitchFamily="34" charset="0"/>
                <a:cs typeface="Arial" pitchFamily="34" charset="0"/>
              </a:rPr>
              <a:t>لا</a:t>
            </a:r>
            <a:r>
              <a:rPr sz="1100" b="0" dirty="0">
                <a:solidFill>
                  <a:srgbClr val="573E4D"/>
                </a:solidFill>
                <a:latin typeface="Arial" pitchFamily="34" charset="0"/>
                <a:cs typeface="Arial" pitchFamily="34" charset="0"/>
              </a:rPr>
              <a:t> </a:t>
            </a:r>
            <a:r>
              <a:rPr sz="1100" b="0" dirty="0" err="1">
                <a:solidFill>
                  <a:srgbClr val="573E4D"/>
                </a:solidFill>
                <a:latin typeface="Arial" pitchFamily="34" charset="0"/>
                <a:cs typeface="Arial" pitchFamily="34" charset="0"/>
              </a:rPr>
              <a:t>يتم</a:t>
            </a:r>
            <a:r>
              <a:rPr sz="1100" b="0" dirty="0">
                <a:solidFill>
                  <a:srgbClr val="573E4D"/>
                </a:solidFill>
                <a:latin typeface="Arial" pitchFamily="34" charset="0"/>
                <a:cs typeface="Arial" pitchFamily="34" charset="0"/>
              </a:rPr>
              <a:t> </a:t>
            </a:r>
            <a:r>
              <a:rPr sz="1100" b="0" dirty="0" err="1">
                <a:solidFill>
                  <a:srgbClr val="573E4D"/>
                </a:solidFill>
                <a:latin typeface="Arial" pitchFamily="34" charset="0"/>
                <a:cs typeface="Arial" pitchFamily="34" charset="0"/>
              </a:rPr>
              <a:t>التعرف</a:t>
            </a:r>
            <a:r>
              <a:rPr sz="1100" b="0" dirty="0">
                <a:solidFill>
                  <a:srgbClr val="573E4D"/>
                </a:solidFill>
                <a:latin typeface="Arial" pitchFamily="34" charset="0"/>
                <a:cs typeface="Arial" pitchFamily="34" charset="0"/>
              </a:rPr>
              <a:t> </a:t>
            </a:r>
            <a:r>
              <a:rPr sz="1100" b="0" dirty="0" err="1">
                <a:solidFill>
                  <a:srgbClr val="573E4D"/>
                </a:solidFill>
                <a:latin typeface="Arial" pitchFamily="34" charset="0"/>
                <a:cs typeface="Arial" pitchFamily="34" charset="0"/>
              </a:rPr>
              <a:t>على</a:t>
            </a:r>
            <a:r>
              <a:rPr sz="1100" b="0" dirty="0">
                <a:solidFill>
                  <a:srgbClr val="573E4D"/>
                </a:solidFill>
                <a:latin typeface="Arial" pitchFamily="34" charset="0"/>
                <a:cs typeface="Arial" pitchFamily="34" charset="0"/>
              </a:rPr>
              <a:t> </a:t>
            </a:r>
            <a:r>
              <a:rPr sz="1100" b="0" dirty="0" err="1">
                <a:solidFill>
                  <a:srgbClr val="573E4D"/>
                </a:solidFill>
                <a:latin typeface="Arial" pitchFamily="34" charset="0"/>
                <a:cs typeface="Arial" pitchFamily="34" charset="0"/>
              </a:rPr>
              <a:t>أسباب</a:t>
            </a:r>
            <a:r>
              <a:rPr sz="1100" b="0" dirty="0">
                <a:solidFill>
                  <a:srgbClr val="573E4D"/>
                </a:solidFill>
                <a:latin typeface="Arial" pitchFamily="34" charset="0"/>
                <a:cs typeface="Arial" pitchFamily="34" charset="0"/>
              </a:rPr>
              <a:t> </a:t>
            </a:r>
            <a:r>
              <a:rPr sz="1100" b="0" dirty="0" err="1">
                <a:solidFill>
                  <a:srgbClr val="573E4D"/>
                </a:solidFill>
                <a:latin typeface="Arial" pitchFamily="34" charset="0"/>
                <a:cs typeface="Arial" pitchFamily="34" charset="0"/>
              </a:rPr>
              <a:t>الوفاة</a:t>
            </a:r>
            <a:r>
              <a:rPr sz="1100" b="0" dirty="0">
                <a:solidFill>
                  <a:srgbClr val="573E4D"/>
                </a:solidFill>
                <a:latin typeface="Arial" pitchFamily="34" charset="0"/>
                <a:cs typeface="Arial" pitchFamily="34" charset="0"/>
              </a:rPr>
              <a:t>
</a:t>
            </a:r>
            <a:r>
              <a:rPr sz="1100" b="0" dirty="0" err="1">
                <a:solidFill>
                  <a:srgbClr val="573E4D"/>
                </a:solidFill>
                <a:latin typeface="Arial" pitchFamily="34" charset="0"/>
                <a:cs typeface="Arial" pitchFamily="34" charset="0"/>
              </a:rPr>
              <a:t>من</a:t>
            </a:r>
            <a:r>
              <a:rPr sz="1100" b="0" dirty="0">
                <a:solidFill>
                  <a:srgbClr val="573E4D"/>
                </a:solidFill>
                <a:latin typeface="Arial" pitchFamily="34" charset="0"/>
                <a:cs typeface="Arial" pitchFamily="34" charset="0"/>
              </a:rPr>
              <a:t> </a:t>
            </a:r>
            <a:r>
              <a:rPr sz="1100" b="0" dirty="0" err="1">
                <a:solidFill>
                  <a:srgbClr val="573E4D"/>
                </a:solidFill>
                <a:latin typeface="Arial" pitchFamily="34" charset="0"/>
                <a:cs typeface="Arial" pitchFamily="34" charset="0"/>
              </a:rPr>
              <a:t>سجلات</a:t>
            </a:r>
            <a:r>
              <a:rPr sz="1100" b="0" dirty="0">
                <a:solidFill>
                  <a:srgbClr val="573E4D"/>
                </a:solidFill>
                <a:latin typeface="Arial" pitchFamily="34" charset="0"/>
                <a:cs typeface="Arial" pitchFamily="34" charset="0"/>
              </a:rPr>
              <a:t> </a:t>
            </a:r>
            <a:r>
              <a:rPr sz="1100" b="0" dirty="0" err="1">
                <a:solidFill>
                  <a:srgbClr val="573E4D"/>
                </a:solidFill>
                <a:latin typeface="Arial" pitchFamily="34" charset="0"/>
                <a:cs typeface="Arial" pitchFamily="34" charset="0"/>
              </a:rPr>
              <a:t>الحالة</a:t>
            </a:r>
            <a:r>
              <a:rPr sz="1100" b="0" dirty="0">
                <a:solidFill>
                  <a:srgbClr val="573E4D"/>
                </a:solidFill>
                <a:latin typeface="Arial" pitchFamily="34" charset="0"/>
                <a:cs typeface="Arial" pitchFamily="34" charset="0"/>
              </a:rPr>
              <a:t> </a:t>
            </a:r>
            <a:r>
              <a:rPr sz="1100" b="0" dirty="0" err="1">
                <a:solidFill>
                  <a:srgbClr val="573E4D"/>
                </a:solidFill>
                <a:latin typeface="Arial" pitchFamily="34" charset="0"/>
                <a:cs typeface="Arial" pitchFamily="34" charset="0"/>
              </a:rPr>
              <a:t>المدنية</a:t>
            </a:r>
            <a:endParaRPr sz="1100" b="0" dirty="0">
              <a:solidFill>
                <a:srgbClr val="573E4D"/>
              </a:solidFill>
              <a:latin typeface="Arial" pitchFamily="34" charset="0"/>
              <a:cs typeface="Arial" pitchFamily="34" charset="0"/>
            </a:endParaRPr>
          </a:p>
        </p:txBody>
      </p:sp>
      <p:sp>
        <p:nvSpPr>
          <p:cNvPr id="43" name="TextBox 42"/>
          <p:cNvSpPr txBox="1"/>
          <p:nvPr/>
        </p:nvSpPr>
        <p:spPr>
          <a:xfrm>
            <a:off x="3059832" y="260648"/>
            <a:ext cx="2621497" cy="369332"/>
          </a:xfrm>
          <a:prstGeom prst="rect">
            <a:avLst/>
          </a:prstGeom>
          <a:solidFill>
            <a:schemeClr val="accent3">
              <a:lumMod val="20000"/>
              <a:lumOff val="80000"/>
            </a:schemeClr>
          </a:solidFill>
          <a:ln/>
        </p:spPr>
        <p:style>
          <a:lnRef idx="2">
            <a:schemeClr val="accent2"/>
          </a:lnRef>
          <a:fillRef idx="1">
            <a:schemeClr val="lt1"/>
          </a:fillRef>
          <a:effectRef idx="0">
            <a:schemeClr val="accent2"/>
          </a:effectRef>
          <a:fontRef idx="minor">
            <a:schemeClr val="dk1"/>
          </a:fontRef>
        </p:style>
        <p:txBody>
          <a:bodyPr wrap="square" lIns="0" tIns="0" rIns="0" bIns="0" anchor="t">
            <a:spAutoFit/>
          </a:bodyPr>
          <a:lstStyle/>
          <a:p>
            <a:pPr algn="ctr" rtl="1"/>
            <a:r>
              <a:rPr lang="ar-DZ" sz="2400" b="1" dirty="0" smtClean="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latin typeface="Arial" pitchFamily="34" charset="0"/>
                <a:cs typeface="Arial" pitchFamily="34" charset="0"/>
              </a:rPr>
              <a:t>التحـديـات</a:t>
            </a:r>
            <a:endParaRPr lang="ar-DZ" sz="2400" b="1" dirty="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latin typeface="Arial" pitchFamily="34" charset="0"/>
              <a:cs typeface="Arial" pitchFamily="34" charset="0"/>
            </a:endParaRPr>
          </a:p>
        </p:txBody>
      </p:sp>
      <p:sp>
        <p:nvSpPr>
          <p:cNvPr id="44" name="TextBox 43"/>
          <p:cNvSpPr txBox="1"/>
          <p:nvPr/>
        </p:nvSpPr>
        <p:spPr>
          <a:xfrm>
            <a:off x="467544" y="1340768"/>
            <a:ext cx="2097618" cy="492443"/>
          </a:xfrm>
          <a:prstGeom prst="rect">
            <a:avLst/>
          </a:prstGeom>
          <a:noFill/>
          <a:ln>
            <a:solidFill>
              <a:schemeClr val="tx2">
                <a:lumMod val="60000"/>
                <a:lumOff val="40000"/>
              </a:schemeClr>
            </a:solidFill>
          </a:ln>
        </p:spPr>
        <p:txBody>
          <a:bodyPr wrap="square" lIns="0" tIns="0" rIns="0" bIns="0" anchor="t">
            <a:spAutoFit/>
          </a:bodyPr>
          <a:lstStyle/>
          <a:p>
            <a:pPr algn="ctr" rtl="1"/>
            <a:r>
              <a:rPr lang="ar-DZ" sz="1600" b="1" dirty="0" smtClean="0">
                <a:solidFill>
                  <a:schemeClr val="tx2">
                    <a:lumMod val="60000"/>
                    <a:lumOff val="40000"/>
                  </a:schemeClr>
                </a:solidFill>
                <a:latin typeface="Roboto"/>
              </a:rPr>
              <a:t>لا يتم تحديد مواقع </a:t>
            </a:r>
          </a:p>
          <a:p>
            <a:pPr algn="ctr" rtl="1"/>
            <a:r>
              <a:rPr lang="ar-DZ" sz="1600" b="1" dirty="0" smtClean="0">
                <a:solidFill>
                  <a:schemeClr val="tx2">
                    <a:lumMod val="60000"/>
                    <a:lumOff val="40000"/>
                  </a:schemeClr>
                </a:solidFill>
                <a:latin typeface="Roboto"/>
              </a:rPr>
              <a:t>أحداث الحالة المدنية</a:t>
            </a:r>
            <a:endParaRPr lang="ar-DZ" sz="1600" b="1" dirty="0">
              <a:solidFill>
                <a:schemeClr val="tx2">
                  <a:lumMod val="60000"/>
                  <a:lumOff val="40000"/>
                </a:schemeClr>
              </a:solidFill>
              <a:latin typeface="Roboto"/>
            </a:endParaRPr>
          </a:p>
        </p:txBody>
      </p:sp>
      <p:sp>
        <p:nvSpPr>
          <p:cNvPr id="45" name="TextBox 44"/>
          <p:cNvSpPr txBox="1"/>
          <p:nvPr/>
        </p:nvSpPr>
        <p:spPr>
          <a:xfrm>
            <a:off x="827584" y="2636912"/>
            <a:ext cx="1420261" cy="246221"/>
          </a:xfrm>
          <a:prstGeom prst="rect">
            <a:avLst/>
          </a:prstGeom>
          <a:noFill/>
          <a:ln>
            <a:solidFill>
              <a:srgbClr val="00B050"/>
            </a:solidFill>
          </a:ln>
        </p:spPr>
        <p:txBody>
          <a:bodyPr wrap="none" lIns="0" tIns="0" rIns="0" bIns="0" anchor="t">
            <a:spAutoFit/>
          </a:bodyPr>
          <a:lstStyle/>
          <a:p>
            <a:pPr algn="ctr" rtl="1"/>
            <a:r>
              <a:rPr sz="1600" b="1" dirty="0" err="1">
                <a:solidFill>
                  <a:srgbClr val="3CC583"/>
                </a:solidFill>
                <a:latin typeface="Arial" pitchFamily="34" charset="0"/>
                <a:cs typeface="Arial" pitchFamily="34" charset="0"/>
              </a:rPr>
              <a:t>صعوبات</a:t>
            </a:r>
            <a:r>
              <a:rPr sz="1600" b="1" dirty="0">
                <a:solidFill>
                  <a:srgbClr val="3CC583"/>
                </a:solidFill>
                <a:latin typeface="Arial" pitchFamily="34" charset="0"/>
                <a:cs typeface="Arial" pitchFamily="34" charset="0"/>
              </a:rPr>
              <a:t> </a:t>
            </a:r>
            <a:r>
              <a:rPr sz="1600" b="1" dirty="0" err="1">
                <a:solidFill>
                  <a:srgbClr val="3CC583"/>
                </a:solidFill>
                <a:latin typeface="Arial" pitchFamily="34" charset="0"/>
                <a:cs typeface="Arial" pitchFamily="34" charset="0"/>
              </a:rPr>
              <a:t>ربط</a:t>
            </a:r>
            <a:r>
              <a:rPr sz="1600" b="1" dirty="0">
                <a:solidFill>
                  <a:srgbClr val="3CC583"/>
                </a:solidFill>
                <a:latin typeface="Arial" pitchFamily="34" charset="0"/>
                <a:cs typeface="Arial" pitchFamily="34" charset="0"/>
              </a:rPr>
              <a:t> </a:t>
            </a:r>
            <a:r>
              <a:rPr sz="1600" b="1" dirty="0" err="1">
                <a:solidFill>
                  <a:srgbClr val="3CC583"/>
                </a:solidFill>
                <a:latin typeface="Arial" pitchFamily="34" charset="0"/>
                <a:cs typeface="Arial" pitchFamily="34" charset="0"/>
              </a:rPr>
              <a:t>البيانات</a:t>
            </a:r>
            <a:endParaRPr sz="1600" b="1" dirty="0">
              <a:solidFill>
                <a:srgbClr val="3CC583"/>
              </a:solidFill>
              <a:latin typeface="Arial" pitchFamily="34" charset="0"/>
              <a:cs typeface="Arial" pitchFamily="34" charset="0"/>
            </a:endParaRPr>
          </a:p>
        </p:txBody>
      </p:sp>
      <p:sp>
        <p:nvSpPr>
          <p:cNvPr id="46" name="TextBox 45"/>
          <p:cNvSpPr txBox="1"/>
          <p:nvPr/>
        </p:nvSpPr>
        <p:spPr>
          <a:xfrm>
            <a:off x="7020272" y="2492896"/>
            <a:ext cx="1368152" cy="492443"/>
          </a:xfrm>
          <a:prstGeom prst="rect">
            <a:avLst/>
          </a:prstGeom>
          <a:noFill/>
          <a:ln>
            <a:solidFill>
              <a:schemeClr val="accent2">
                <a:lumMod val="60000"/>
                <a:lumOff val="40000"/>
              </a:schemeClr>
            </a:solidFill>
          </a:ln>
        </p:spPr>
        <p:txBody>
          <a:bodyPr wrap="square" lIns="0" tIns="0" rIns="0" bIns="0" anchor="t">
            <a:spAutoFit/>
          </a:bodyPr>
          <a:lstStyle/>
          <a:p>
            <a:pPr algn="ctr" rtl="1"/>
            <a:r>
              <a:rPr sz="1600" b="1" dirty="0" err="1">
                <a:solidFill>
                  <a:srgbClr val="DE58A9"/>
                </a:solidFill>
                <a:latin typeface="Arial" pitchFamily="34" charset="0"/>
                <a:cs typeface="Arial" pitchFamily="34" charset="0"/>
              </a:rPr>
              <a:t>عدم</a:t>
            </a:r>
            <a:r>
              <a:rPr sz="1600" b="1" dirty="0">
                <a:solidFill>
                  <a:srgbClr val="DE58A9"/>
                </a:solidFill>
                <a:latin typeface="Arial" pitchFamily="34" charset="0"/>
                <a:cs typeface="Arial" pitchFamily="34" charset="0"/>
              </a:rPr>
              <a:t> </a:t>
            </a:r>
            <a:r>
              <a:rPr sz="1600" b="1" dirty="0" err="1">
                <a:solidFill>
                  <a:srgbClr val="DE58A9"/>
                </a:solidFill>
                <a:latin typeface="Arial" pitchFamily="34" charset="0"/>
                <a:cs typeface="Arial" pitchFamily="34" charset="0"/>
              </a:rPr>
              <a:t>التعرف</a:t>
            </a:r>
            <a:r>
              <a:rPr sz="1600" b="1" dirty="0">
                <a:solidFill>
                  <a:srgbClr val="DE58A9"/>
                </a:solidFill>
                <a:latin typeface="Arial" pitchFamily="34" charset="0"/>
                <a:cs typeface="Arial" pitchFamily="34" charset="0"/>
              </a:rPr>
              <a:t> </a:t>
            </a:r>
            <a:r>
              <a:rPr sz="1600" b="1" dirty="0" err="1">
                <a:solidFill>
                  <a:srgbClr val="DE58A9"/>
                </a:solidFill>
                <a:latin typeface="Arial" pitchFamily="34" charset="0"/>
                <a:cs typeface="Arial" pitchFamily="34" charset="0"/>
              </a:rPr>
              <a:t>على</a:t>
            </a:r>
            <a:r>
              <a:rPr sz="1600" b="1" dirty="0">
                <a:solidFill>
                  <a:srgbClr val="DE58A9"/>
                </a:solidFill>
                <a:latin typeface="Arial" pitchFamily="34" charset="0"/>
                <a:cs typeface="Arial" pitchFamily="34" charset="0"/>
              </a:rPr>
              <a:t> </a:t>
            </a:r>
            <a:r>
              <a:rPr sz="1600" b="1" dirty="0" err="1" smtClean="0">
                <a:solidFill>
                  <a:srgbClr val="DE58A9"/>
                </a:solidFill>
                <a:latin typeface="Arial" pitchFamily="34" charset="0"/>
                <a:cs typeface="Arial" pitchFamily="34" charset="0"/>
              </a:rPr>
              <a:t>أسباب</a:t>
            </a:r>
            <a:r>
              <a:rPr lang="ar-DZ" sz="1600" b="1" dirty="0">
                <a:solidFill>
                  <a:srgbClr val="DE58A9"/>
                </a:solidFill>
                <a:latin typeface="Arial" pitchFamily="34" charset="0"/>
                <a:cs typeface="Arial" pitchFamily="34" charset="0"/>
              </a:rPr>
              <a:t> </a:t>
            </a:r>
            <a:r>
              <a:rPr sz="1600" b="1" dirty="0" err="1" smtClean="0">
                <a:solidFill>
                  <a:srgbClr val="DE58A9"/>
                </a:solidFill>
                <a:latin typeface="Arial" pitchFamily="34" charset="0"/>
                <a:cs typeface="Arial" pitchFamily="34" charset="0"/>
              </a:rPr>
              <a:t>الوفاة</a:t>
            </a:r>
            <a:endParaRPr sz="1600" b="1" dirty="0">
              <a:solidFill>
                <a:srgbClr val="DE58A9"/>
              </a:solidFill>
              <a:latin typeface="Arial" pitchFamily="34" charset="0"/>
              <a:cs typeface="Arial" pitchFamily="34" charset="0"/>
            </a:endParaRPr>
          </a:p>
        </p:txBody>
      </p:sp>
      <p:sp>
        <p:nvSpPr>
          <p:cNvPr id="47" name="TextBox 46"/>
          <p:cNvSpPr txBox="1"/>
          <p:nvPr/>
        </p:nvSpPr>
        <p:spPr>
          <a:xfrm>
            <a:off x="755576" y="3140968"/>
            <a:ext cx="1872208" cy="338554"/>
          </a:xfrm>
          <a:prstGeom prst="rect">
            <a:avLst/>
          </a:prstGeom>
          <a:noFill/>
          <a:ln>
            <a:noFill/>
          </a:ln>
        </p:spPr>
        <p:txBody>
          <a:bodyPr wrap="square" lIns="0" tIns="0" rIns="0" bIns="0" anchor="t">
            <a:spAutoFit/>
          </a:bodyPr>
          <a:lstStyle/>
          <a:p>
            <a:pPr lvl="0" algn="ctr" rtl="1"/>
            <a:r>
              <a:rPr lang="ar-SA" sz="1100" dirty="0"/>
              <a:t>بين الملفات المعلوماتية المختلفة المصادر </a:t>
            </a:r>
            <a:endParaRPr lang="ar-DZ" sz="1100" dirty="0" smtClean="0"/>
          </a:p>
          <a:p>
            <a:pPr lvl="0" algn="ctr" rtl="1"/>
            <a:r>
              <a:rPr lang="ar-SA" sz="1100" dirty="0" smtClean="0"/>
              <a:t>و </a:t>
            </a:r>
            <a:r>
              <a:rPr lang="ar-SA" sz="1100" dirty="0"/>
              <a:t>المتعلقة بالأحداث </a:t>
            </a:r>
            <a:r>
              <a:rPr lang="ar-SA" sz="1100" dirty="0" err="1" smtClean="0"/>
              <a:t>الديموغرافية</a:t>
            </a:r>
            <a:endParaRPr lang="fr-FR" sz="1100" dirty="0"/>
          </a:p>
        </p:txBody>
      </p:sp>
      <p:sp>
        <p:nvSpPr>
          <p:cNvPr id="48" name="TextBox 47"/>
          <p:cNvSpPr txBox="1"/>
          <p:nvPr/>
        </p:nvSpPr>
        <p:spPr>
          <a:xfrm>
            <a:off x="7092280" y="1700808"/>
            <a:ext cx="1872208" cy="507831"/>
          </a:xfrm>
          <a:prstGeom prst="rect">
            <a:avLst/>
          </a:prstGeom>
          <a:noFill/>
          <a:ln>
            <a:noFill/>
          </a:ln>
        </p:spPr>
        <p:txBody>
          <a:bodyPr wrap="square" lIns="0" tIns="0" rIns="0" bIns="0" anchor="t">
            <a:spAutoFit/>
          </a:bodyPr>
          <a:lstStyle/>
          <a:p>
            <a:pPr algn="ctr" rtl="1"/>
            <a:r>
              <a:rPr sz="1100" b="0" dirty="0" err="1">
                <a:solidFill>
                  <a:srgbClr val="46432D"/>
                </a:solidFill>
                <a:latin typeface="Arial" pitchFamily="34" charset="0"/>
                <a:cs typeface="Arial" pitchFamily="34" charset="0"/>
              </a:rPr>
              <a:t>يتم</a:t>
            </a:r>
            <a:r>
              <a:rPr sz="1100" b="0" dirty="0">
                <a:solidFill>
                  <a:srgbClr val="46432D"/>
                </a:solidFill>
                <a:latin typeface="Arial" pitchFamily="34" charset="0"/>
                <a:cs typeface="Arial" pitchFamily="34" charset="0"/>
              </a:rPr>
              <a:t> </a:t>
            </a:r>
            <a:r>
              <a:rPr sz="1100" b="0" dirty="0" err="1">
                <a:solidFill>
                  <a:srgbClr val="46432D"/>
                </a:solidFill>
                <a:latin typeface="Arial" pitchFamily="34" charset="0"/>
                <a:cs typeface="Arial" pitchFamily="34" charset="0"/>
              </a:rPr>
              <a:t>احتساب</a:t>
            </a:r>
            <a:r>
              <a:rPr sz="1100" b="0" dirty="0">
                <a:solidFill>
                  <a:srgbClr val="46432D"/>
                </a:solidFill>
                <a:latin typeface="Arial" pitchFamily="34" charset="0"/>
                <a:cs typeface="Arial" pitchFamily="34" charset="0"/>
              </a:rPr>
              <a:t> </a:t>
            </a:r>
            <a:r>
              <a:rPr sz="1100" b="0" dirty="0" err="1">
                <a:solidFill>
                  <a:srgbClr val="46432D"/>
                </a:solidFill>
                <a:latin typeface="Arial" pitchFamily="34" charset="0"/>
                <a:cs typeface="Arial" pitchFamily="34" charset="0"/>
              </a:rPr>
              <a:t>حالات</a:t>
            </a:r>
            <a:r>
              <a:rPr sz="1100" b="0" dirty="0">
                <a:solidFill>
                  <a:srgbClr val="46432D"/>
                </a:solidFill>
                <a:latin typeface="Arial" pitchFamily="34" charset="0"/>
                <a:cs typeface="Arial" pitchFamily="34" charset="0"/>
              </a:rPr>
              <a:t> </a:t>
            </a:r>
            <a:r>
              <a:rPr sz="1100" b="0" dirty="0" err="1">
                <a:solidFill>
                  <a:srgbClr val="46432D"/>
                </a:solidFill>
                <a:latin typeface="Arial" pitchFamily="34" charset="0"/>
                <a:cs typeface="Arial" pitchFamily="34" charset="0"/>
              </a:rPr>
              <a:t>ولادة</a:t>
            </a:r>
            <a:r>
              <a:rPr sz="1100" b="0" dirty="0">
                <a:solidFill>
                  <a:srgbClr val="46432D"/>
                </a:solidFill>
                <a:latin typeface="Arial" pitchFamily="34" charset="0"/>
                <a:cs typeface="Arial" pitchFamily="34" charset="0"/>
              </a:rPr>
              <a:t> </a:t>
            </a:r>
            <a:r>
              <a:rPr sz="1100" b="0" dirty="0" err="1" smtClean="0">
                <a:solidFill>
                  <a:srgbClr val="46432D"/>
                </a:solidFill>
                <a:latin typeface="Arial" pitchFamily="34" charset="0"/>
                <a:cs typeface="Arial" pitchFamily="34" charset="0"/>
              </a:rPr>
              <a:t>الجنين</a:t>
            </a:r>
            <a:r>
              <a:rPr lang="ar-DZ" sz="1100" dirty="0">
                <a:solidFill>
                  <a:srgbClr val="46432D"/>
                </a:solidFill>
                <a:latin typeface="Arial" pitchFamily="34" charset="0"/>
                <a:cs typeface="Arial" pitchFamily="34" charset="0"/>
              </a:rPr>
              <a:t> </a:t>
            </a:r>
            <a:r>
              <a:rPr sz="1100" b="0" dirty="0" err="1" smtClean="0">
                <a:solidFill>
                  <a:srgbClr val="46432D"/>
                </a:solidFill>
                <a:latin typeface="Arial" pitchFamily="34" charset="0"/>
                <a:cs typeface="Arial" pitchFamily="34" charset="0"/>
              </a:rPr>
              <a:t>ميتا</a:t>
            </a:r>
            <a:r>
              <a:rPr sz="1100" b="0" dirty="0" smtClean="0">
                <a:solidFill>
                  <a:srgbClr val="46432D"/>
                </a:solidFill>
                <a:latin typeface="Arial" pitchFamily="34" charset="0"/>
                <a:cs typeface="Arial" pitchFamily="34" charset="0"/>
              </a:rPr>
              <a:t> </a:t>
            </a:r>
            <a:r>
              <a:rPr sz="1100" b="0" dirty="0" err="1">
                <a:solidFill>
                  <a:srgbClr val="46432D"/>
                </a:solidFill>
                <a:latin typeface="Arial" pitchFamily="34" charset="0"/>
                <a:cs typeface="Arial" pitchFamily="34" charset="0"/>
              </a:rPr>
              <a:t>على</a:t>
            </a:r>
            <a:r>
              <a:rPr sz="1100" b="0" dirty="0">
                <a:solidFill>
                  <a:srgbClr val="46432D"/>
                </a:solidFill>
                <a:latin typeface="Arial" pitchFamily="34" charset="0"/>
                <a:cs typeface="Arial" pitchFamily="34" charset="0"/>
              </a:rPr>
              <a:t> </a:t>
            </a:r>
            <a:r>
              <a:rPr sz="1100" b="0" dirty="0" err="1">
                <a:solidFill>
                  <a:srgbClr val="46432D"/>
                </a:solidFill>
                <a:latin typeface="Arial" pitchFamily="34" charset="0"/>
                <a:cs typeface="Arial" pitchFamily="34" charset="0"/>
              </a:rPr>
              <a:t>أنها</a:t>
            </a:r>
            <a:r>
              <a:rPr sz="1100" b="0" dirty="0">
                <a:solidFill>
                  <a:srgbClr val="46432D"/>
                </a:solidFill>
                <a:latin typeface="Arial" pitchFamily="34" charset="0"/>
                <a:cs typeface="Arial" pitchFamily="34" charset="0"/>
              </a:rPr>
              <a:t> </a:t>
            </a:r>
            <a:r>
              <a:rPr sz="1100" b="0" dirty="0" err="1">
                <a:solidFill>
                  <a:srgbClr val="46432D"/>
                </a:solidFill>
                <a:latin typeface="Arial" pitchFamily="34" charset="0"/>
                <a:cs typeface="Arial" pitchFamily="34" charset="0"/>
              </a:rPr>
              <a:t>وفيات</a:t>
            </a:r>
            <a:r>
              <a:rPr sz="1100" b="0" dirty="0">
                <a:solidFill>
                  <a:srgbClr val="46432D"/>
                </a:solidFill>
                <a:latin typeface="Arial" pitchFamily="34" charset="0"/>
                <a:cs typeface="Arial" pitchFamily="34" charset="0"/>
              </a:rPr>
              <a:t> </a:t>
            </a:r>
            <a:r>
              <a:rPr sz="1100" b="0" dirty="0" err="1">
                <a:solidFill>
                  <a:srgbClr val="46432D"/>
                </a:solidFill>
                <a:latin typeface="Arial" pitchFamily="34" charset="0"/>
                <a:cs typeface="Arial" pitchFamily="34" charset="0"/>
              </a:rPr>
              <a:t>قبل</a:t>
            </a:r>
            <a:r>
              <a:rPr sz="1100" b="0" dirty="0">
                <a:solidFill>
                  <a:srgbClr val="46432D"/>
                </a:solidFill>
                <a:latin typeface="Arial" pitchFamily="34" charset="0"/>
                <a:cs typeface="Arial" pitchFamily="34" charset="0"/>
              </a:rPr>
              <a:t> </a:t>
            </a:r>
            <a:r>
              <a:rPr sz="1100" b="0" dirty="0" err="1" smtClean="0">
                <a:solidFill>
                  <a:srgbClr val="46432D"/>
                </a:solidFill>
                <a:latin typeface="Arial" pitchFamily="34" charset="0"/>
                <a:cs typeface="Arial" pitchFamily="34" charset="0"/>
              </a:rPr>
              <a:t>بلوغ</a:t>
            </a:r>
            <a:r>
              <a:rPr lang="ar-DZ" sz="1100" dirty="0">
                <a:solidFill>
                  <a:srgbClr val="46432D"/>
                </a:solidFill>
                <a:latin typeface="Arial" pitchFamily="34" charset="0"/>
                <a:cs typeface="Arial" pitchFamily="34" charset="0"/>
              </a:rPr>
              <a:t> </a:t>
            </a:r>
            <a:r>
              <a:rPr sz="1100" b="0" dirty="0" err="1" smtClean="0">
                <a:solidFill>
                  <a:srgbClr val="46432D"/>
                </a:solidFill>
                <a:latin typeface="Arial" pitchFamily="34" charset="0"/>
                <a:cs typeface="Arial" pitchFamily="34" charset="0"/>
              </a:rPr>
              <a:t>الطفل</a:t>
            </a:r>
            <a:r>
              <a:rPr sz="1100" b="0" dirty="0" smtClean="0">
                <a:solidFill>
                  <a:srgbClr val="46432D"/>
                </a:solidFill>
                <a:latin typeface="Arial" pitchFamily="34" charset="0"/>
                <a:cs typeface="Arial" pitchFamily="34" charset="0"/>
              </a:rPr>
              <a:t> </a:t>
            </a:r>
            <a:r>
              <a:rPr sz="1100" b="0" dirty="0" err="1">
                <a:solidFill>
                  <a:srgbClr val="46432D"/>
                </a:solidFill>
                <a:latin typeface="Arial" pitchFamily="34" charset="0"/>
                <a:cs typeface="Arial" pitchFamily="34" charset="0"/>
              </a:rPr>
              <a:t>سنة</a:t>
            </a:r>
            <a:r>
              <a:rPr sz="1100" b="0" dirty="0">
                <a:solidFill>
                  <a:srgbClr val="46432D"/>
                </a:solidFill>
                <a:latin typeface="Arial" pitchFamily="34" charset="0"/>
                <a:cs typeface="Arial" pitchFamily="34" charset="0"/>
              </a:rPr>
              <a:t> </a:t>
            </a:r>
            <a:r>
              <a:rPr sz="1100" b="0" dirty="0" err="1">
                <a:solidFill>
                  <a:srgbClr val="46432D"/>
                </a:solidFill>
                <a:latin typeface="Arial" pitchFamily="34" charset="0"/>
                <a:cs typeface="Arial" pitchFamily="34" charset="0"/>
              </a:rPr>
              <a:t>واحدة</a:t>
            </a:r>
            <a:r>
              <a:rPr sz="1100" b="0" dirty="0">
                <a:solidFill>
                  <a:srgbClr val="46432D"/>
                </a:solidFill>
                <a:latin typeface="Arial" pitchFamily="34" charset="0"/>
                <a:cs typeface="Arial" pitchFamily="34" charset="0"/>
              </a:rPr>
              <a:t> </a:t>
            </a:r>
            <a:r>
              <a:rPr sz="1100" b="0" dirty="0" err="1">
                <a:solidFill>
                  <a:srgbClr val="46432D"/>
                </a:solidFill>
                <a:latin typeface="Arial" pitchFamily="34" charset="0"/>
                <a:cs typeface="Arial" pitchFamily="34" charset="0"/>
              </a:rPr>
              <a:t>من</a:t>
            </a:r>
            <a:r>
              <a:rPr sz="1100" b="0" dirty="0">
                <a:solidFill>
                  <a:srgbClr val="46432D"/>
                </a:solidFill>
                <a:latin typeface="Arial" pitchFamily="34" charset="0"/>
                <a:cs typeface="Arial" pitchFamily="34" charset="0"/>
              </a:rPr>
              <a:t> </a:t>
            </a:r>
            <a:r>
              <a:rPr sz="1100" b="0" dirty="0" err="1" smtClean="0">
                <a:solidFill>
                  <a:srgbClr val="46432D"/>
                </a:solidFill>
                <a:latin typeface="Arial" pitchFamily="34" charset="0"/>
                <a:cs typeface="Arial" pitchFamily="34" charset="0"/>
              </a:rPr>
              <a:t>عمره</a:t>
            </a:r>
            <a:r>
              <a:rPr lang="ar-DZ" sz="1100" dirty="0">
                <a:solidFill>
                  <a:srgbClr val="46432D"/>
                </a:solidFill>
                <a:latin typeface="Arial" pitchFamily="34" charset="0"/>
                <a:cs typeface="Arial" pitchFamily="34" charset="0"/>
              </a:rPr>
              <a:t> </a:t>
            </a:r>
            <a:r>
              <a:rPr sz="1100" b="0" dirty="0" err="1" smtClean="0">
                <a:solidFill>
                  <a:srgbClr val="46432D"/>
                </a:solidFill>
                <a:latin typeface="Arial" pitchFamily="34" charset="0"/>
                <a:cs typeface="Arial" pitchFamily="34" charset="0"/>
              </a:rPr>
              <a:t>والعكس</a:t>
            </a:r>
            <a:r>
              <a:rPr sz="1100" b="0" dirty="0" smtClean="0">
                <a:solidFill>
                  <a:srgbClr val="46432D"/>
                </a:solidFill>
                <a:latin typeface="Arial" pitchFamily="34" charset="0"/>
                <a:cs typeface="Arial" pitchFamily="34" charset="0"/>
              </a:rPr>
              <a:t> </a:t>
            </a:r>
            <a:r>
              <a:rPr sz="1100" b="0" dirty="0" err="1">
                <a:solidFill>
                  <a:srgbClr val="46432D"/>
                </a:solidFill>
                <a:latin typeface="Arial" pitchFamily="34" charset="0"/>
                <a:cs typeface="Arial" pitchFamily="34" charset="0"/>
              </a:rPr>
              <a:t>صحيح</a:t>
            </a:r>
            <a:endParaRPr sz="1100" b="0" dirty="0">
              <a:solidFill>
                <a:srgbClr val="46432D"/>
              </a:solidFill>
              <a:latin typeface="Arial" pitchFamily="34" charset="0"/>
              <a:cs typeface="Arial" pitchFamily="34" charset="0"/>
            </a:endParaRPr>
          </a:p>
        </p:txBody>
      </p:sp>
      <p:sp>
        <p:nvSpPr>
          <p:cNvPr id="50" name="TextBox 49"/>
          <p:cNvSpPr txBox="1"/>
          <p:nvPr/>
        </p:nvSpPr>
        <p:spPr>
          <a:xfrm>
            <a:off x="7164288" y="1340768"/>
            <a:ext cx="1402628" cy="246221"/>
          </a:xfrm>
          <a:prstGeom prst="rect">
            <a:avLst/>
          </a:prstGeom>
          <a:ln w="12700">
            <a:solidFill>
              <a:srgbClr val="FFC000"/>
            </a:solidFill>
          </a:ln>
        </p:spPr>
        <p:style>
          <a:lnRef idx="2">
            <a:schemeClr val="accent2"/>
          </a:lnRef>
          <a:fillRef idx="1">
            <a:schemeClr val="lt1"/>
          </a:fillRef>
          <a:effectRef idx="0">
            <a:schemeClr val="accent2"/>
          </a:effectRef>
          <a:fontRef idx="minor">
            <a:schemeClr val="dk1"/>
          </a:fontRef>
        </p:style>
        <p:txBody>
          <a:bodyPr wrap="none" lIns="0" tIns="0" rIns="0" bIns="0" anchor="t">
            <a:spAutoFit/>
          </a:bodyPr>
          <a:lstStyle/>
          <a:p>
            <a:pPr algn="ctr" rtl="1"/>
            <a:r>
              <a:rPr sz="1600" b="1" dirty="0" err="1">
                <a:solidFill>
                  <a:srgbClr val="E0CB15"/>
                </a:solidFill>
                <a:latin typeface="Arial" pitchFamily="34" charset="0"/>
                <a:cs typeface="Arial" pitchFamily="34" charset="0"/>
              </a:rPr>
              <a:t>سوء</a:t>
            </a:r>
            <a:r>
              <a:rPr sz="1600" b="1" dirty="0">
                <a:solidFill>
                  <a:srgbClr val="E0CB15"/>
                </a:solidFill>
                <a:latin typeface="Arial" pitchFamily="34" charset="0"/>
                <a:cs typeface="Arial" pitchFamily="34" charset="0"/>
              </a:rPr>
              <a:t> </a:t>
            </a:r>
            <a:r>
              <a:rPr sz="1600" b="1" dirty="0" err="1">
                <a:solidFill>
                  <a:srgbClr val="E0CB15"/>
                </a:solidFill>
                <a:latin typeface="Arial" pitchFamily="34" charset="0"/>
                <a:cs typeface="Arial" pitchFamily="34" charset="0"/>
              </a:rPr>
              <a:t>تصنيف</a:t>
            </a:r>
            <a:r>
              <a:rPr sz="1600" b="1" dirty="0">
                <a:solidFill>
                  <a:srgbClr val="E0CB15"/>
                </a:solidFill>
                <a:latin typeface="Arial" pitchFamily="34" charset="0"/>
                <a:cs typeface="Arial" pitchFamily="34" charset="0"/>
              </a:rPr>
              <a:t> </a:t>
            </a:r>
            <a:r>
              <a:rPr sz="1600" b="1" dirty="0" err="1">
                <a:solidFill>
                  <a:srgbClr val="E0CB15"/>
                </a:solidFill>
                <a:latin typeface="Arial" pitchFamily="34" charset="0"/>
                <a:cs typeface="Arial" pitchFamily="34" charset="0"/>
              </a:rPr>
              <a:t>البيانات</a:t>
            </a:r>
            <a:endParaRPr sz="1600" b="1" dirty="0">
              <a:solidFill>
                <a:srgbClr val="E0CB15"/>
              </a:solidFill>
              <a:latin typeface="Arial" pitchFamily="34" charset="0"/>
              <a:cs typeface="Arial" pitchFamily="34" charset="0"/>
            </a:endParaRPr>
          </a:p>
        </p:txBody>
      </p:sp>
      <p:sp>
        <p:nvSpPr>
          <p:cNvPr id="52" name="TextBox 51"/>
          <p:cNvSpPr txBox="1"/>
          <p:nvPr/>
        </p:nvSpPr>
        <p:spPr>
          <a:xfrm>
            <a:off x="899592" y="1988840"/>
            <a:ext cx="1653781" cy="169277"/>
          </a:xfrm>
          <a:prstGeom prst="rect">
            <a:avLst/>
          </a:prstGeom>
          <a:noFill/>
          <a:ln>
            <a:noFill/>
          </a:ln>
        </p:spPr>
        <p:txBody>
          <a:bodyPr wrap="square" lIns="0" tIns="0" rIns="0" bIns="0" anchor="t">
            <a:spAutoFit/>
          </a:bodyPr>
          <a:lstStyle/>
          <a:p>
            <a:pPr algn="ctr" rtl="1"/>
            <a:r>
              <a:rPr lang="ar-SA" sz="1100" dirty="0" smtClean="0"/>
              <a:t>لا </a:t>
            </a:r>
            <a:r>
              <a:rPr lang="ar-SA" sz="1100" dirty="0"/>
              <a:t>يمكننا بناء مؤشرات حسب الولاية</a:t>
            </a:r>
            <a:endParaRPr sz="1100" b="0" dirty="0">
              <a:solidFill>
                <a:srgbClr val="3A4455"/>
              </a:solidFill>
              <a:latin typeface="Robo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dissolve">
                                      <p:cBhvr>
                                        <p:cTn id="7" dur="2000"/>
                                        <p:tgtEl>
                                          <p:spTgt spid="37"/>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0"/>
                                        </p:tgtEl>
                                        <p:attrNameLst>
                                          <p:attrName>style.visibility</p:attrName>
                                        </p:attrNameLst>
                                      </p:cBhvr>
                                      <p:to>
                                        <p:strVal val="visible"/>
                                      </p:to>
                                    </p:set>
                                    <p:animEffect transition="in" filter="dissolve">
                                      <p:cBhvr>
                                        <p:cTn id="10" dur="2000"/>
                                        <p:tgtEl>
                                          <p:spTgt spid="40"/>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9"/>
                                        </p:tgtEl>
                                        <p:attrNameLst>
                                          <p:attrName>style.visibility</p:attrName>
                                        </p:attrNameLst>
                                      </p:cBhvr>
                                      <p:to>
                                        <p:strVal val="visible"/>
                                      </p:to>
                                    </p:set>
                                    <p:animEffect transition="in" filter="dissolve">
                                      <p:cBhvr>
                                        <p:cTn id="13" dur="2000"/>
                                        <p:tgtEl>
                                          <p:spTgt spid="39"/>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41"/>
                                        </p:tgtEl>
                                        <p:attrNameLst>
                                          <p:attrName>style.visibility</p:attrName>
                                        </p:attrNameLst>
                                      </p:cBhvr>
                                      <p:to>
                                        <p:strVal val="visible"/>
                                      </p:to>
                                    </p:set>
                                    <p:animEffect transition="in" filter="dissolve">
                                      <p:cBhvr>
                                        <p:cTn id="16" dur="2000"/>
                                        <p:tgtEl>
                                          <p:spTgt spid="41"/>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50"/>
                                        </p:tgtEl>
                                        <p:attrNameLst>
                                          <p:attrName>style.visibility</p:attrName>
                                        </p:attrNameLst>
                                      </p:cBhvr>
                                      <p:to>
                                        <p:strVal val="visible"/>
                                      </p:to>
                                    </p:set>
                                    <p:animEffect transition="in" filter="dissolve">
                                      <p:cBhvr>
                                        <p:cTn id="21" dur="500"/>
                                        <p:tgtEl>
                                          <p:spTgt spid="50"/>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48"/>
                                        </p:tgtEl>
                                        <p:attrNameLst>
                                          <p:attrName>style.visibility</p:attrName>
                                        </p:attrNameLst>
                                      </p:cBhvr>
                                      <p:to>
                                        <p:strVal val="visible"/>
                                      </p:to>
                                    </p:set>
                                    <p:animEffect transition="in" filter="dissolve">
                                      <p:cBhvr>
                                        <p:cTn id="24" dur="500"/>
                                        <p:tgtEl>
                                          <p:spTgt spid="48"/>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44"/>
                                        </p:tgtEl>
                                        <p:attrNameLst>
                                          <p:attrName>style.visibility</p:attrName>
                                        </p:attrNameLst>
                                      </p:cBhvr>
                                      <p:to>
                                        <p:strVal val="visible"/>
                                      </p:to>
                                    </p:set>
                                    <p:animEffect transition="in" filter="wipe(down)">
                                      <p:cBhvr>
                                        <p:cTn id="29" dur="500"/>
                                        <p:tgtEl>
                                          <p:spTgt spid="44"/>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52"/>
                                        </p:tgtEl>
                                        <p:attrNameLst>
                                          <p:attrName>style.visibility</p:attrName>
                                        </p:attrNameLst>
                                      </p:cBhvr>
                                      <p:to>
                                        <p:strVal val="visible"/>
                                      </p:to>
                                    </p:set>
                                    <p:animEffect transition="in" filter="wipe(down)">
                                      <p:cBhvr>
                                        <p:cTn id="32" dur="500"/>
                                        <p:tgtEl>
                                          <p:spTgt spid="52"/>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slide(fromBottom)">
                                      <p:cBhvr>
                                        <p:cTn id="37" dur="500"/>
                                        <p:tgtEl>
                                          <p:spTgt spid="46"/>
                                        </p:tgtEl>
                                      </p:cBhvr>
                                    </p:animEffect>
                                  </p:childTnLst>
                                </p:cTn>
                              </p:par>
                              <p:par>
                                <p:cTn id="38" presetID="12" presetClass="entr" presetSubtype="4" fill="hold" grpId="0" nodeType="withEffect">
                                  <p:stCondLst>
                                    <p:cond delay="0"/>
                                  </p:stCondLst>
                                  <p:childTnLst>
                                    <p:set>
                                      <p:cBhvr>
                                        <p:cTn id="39" dur="1" fill="hold">
                                          <p:stCondLst>
                                            <p:cond delay="0"/>
                                          </p:stCondLst>
                                        </p:cTn>
                                        <p:tgtEl>
                                          <p:spTgt spid="42"/>
                                        </p:tgtEl>
                                        <p:attrNameLst>
                                          <p:attrName>style.visibility</p:attrName>
                                        </p:attrNameLst>
                                      </p:cBhvr>
                                      <p:to>
                                        <p:strVal val="visible"/>
                                      </p:to>
                                    </p:set>
                                    <p:animEffect transition="in" filter="slide(fromBottom)">
                                      <p:cBhvr>
                                        <p:cTn id="40" dur="500"/>
                                        <p:tgtEl>
                                          <p:spTgt spid="42"/>
                                        </p:tgtEl>
                                      </p:cBhvr>
                                    </p:animEffect>
                                  </p:childTnLst>
                                </p:cTn>
                              </p:par>
                            </p:childTnLst>
                          </p:cTn>
                        </p:par>
                      </p:childTnLst>
                    </p:cTn>
                  </p:par>
                  <p:par>
                    <p:cTn id="41" fill="hold">
                      <p:stCondLst>
                        <p:cond delay="indefinite"/>
                      </p:stCondLst>
                      <p:childTnLst>
                        <p:par>
                          <p:cTn id="42" fill="hold">
                            <p:stCondLst>
                              <p:cond delay="0"/>
                            </p:stCondLst>
                            <p:childTnLst>
                              <p:par>
                                <p:cTn id="43" presetID="12" presetClass="entr" presetSubtype="4" fill="hold" grpId="0" nodeType="click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slide(fromBottom)">
                                      <p:cBhvr>
                                        <p:cTn id="45" dur="500"/>
                                        <p:tgtEl>
                                          <p:spTgt spid="45"/>
                                        </p:tgtEl>
                                      </p:cBhvr>
                                    </p:animEffect>
                                  </p:childTnLst>
                                </p:cTn>
                              </p:par>
                              <p:par>
                                <p:cTn id="46" presetID="12" presetClass="entr" presetSubtype="4" fill="hold" grpId="0" nodeType="with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slide(fromBottom)">
                                      <p:cBhvr>
                                        <p:cTn id="48"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4" grpId="0" animBg="1"/>
      <p:bldP spid="45" grpId="0" animBg="1"/>
      <p:bldP spid="46" grpId="0" animBg="1"/>
      <p:bldP spid="47" grpId="0"/>
      <p:bldP spid="5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367494" y="1052736"/>
            <a:ext cx="1497980" cy="386575"/>
            <a:chOff x="289931" y="869795"/>
            <a:chExt cx="1497980" cy="386575"/>
          </a:xfrm>
        </p:grpSpPr>
        <p:sp>
          <p:nvSpPr>
            <p:cNvPr id="2" name="Rounded Rectangle 1"/>
            <p:cNvSpPr/>
            <p:nvPr/>
          </p:nvSpPr>
          <p:spPr>
            <a:xfrm>
              <a:off x="289931" y="869795"/>
              <a:ext cx="1497980" cy="386575"/>
            </a:xfrm>
            <a:custGeom>
              <a:avLst/>
              <a:gdLst/>
              <a:ahLst/>
              <a:cxnLst/>
              <a:rect l="0" t="0" r="0" b="0"/>
              <a:pathLst>
                <a:path w="1497980" h="386575">
                  <a:moveTo>
                    <a:pt x="0" y="48321"/>
                  </a:moveTo>
                  <a:cubicBezTo>
                    <a:pt x="0" y="21634"/>
                    <a:pt x="21634" y="0"/>
                    <a:pt x="48321" y="0"/>
                  </a:cubicBezTo>
                  <a:lnTo>
                    <a:pt x="96643" y="0"/>
                  </a:lnTo>
                  <a:lnTo>
                    <a:pt x="96643" y="96643"/>
                  </a:lnTo>
                  <a:lnTo>
                    <a:pt x="0" y="96643"/>
                  </a:lnTo>
                  <a:close/>
                  <a:moveTo>
                    <a:pt x="1401336" y="0"/>
                  </a:moveTo>
                  <a:lnTo>
                    <a:pt x="1401336" y="96643"/>
                  </a:lnTo>
                  <a:lnTo>
                    <a:pt x="96643" y="96643"/>
                  </a:lnTo>
                  <a:lnTo>
                    <a:pt x="96643" y="0"/>
                  </a:lnTo>
                  <a:close/>
                  <a:moveTo>
                    <a:pt x="1497980" y="96643"/>
                  </a:moveTo>
                  <a:lnTo>
                    <a:pt x="1401336" y="96643"/>
                  </a:lnTo>
                  <a:lnTo>
                    <a:pt x="1401336" y="0"/>
                  </a:lnTo>
                  <a:lnTo>
                    <a:pt x="1449658" y="0"/>
                  </a:lnTo>
                  <a:cubicBezTo>
                    <a:pt x="1476345" y="0"/>
                    <a:pt x="1497980" y="21634"/>
                    <a:pt x="1497980" y="48321"/>
                  </a:cubicBezTo>
                  <a:close/>
                  <a:moveTo>
                    <a:pt x="1497980" y="289931"/>
                  </a:moveTo>
                  <a:lnTo>
                    <a:pt x="0" y="289931"/>
                  </a:lnTo>
                  <a:lnTo>
                    <a:pt x="0" y="96643"/>
                  </a:lnTo>
                  <a:lnTo>
                    <a:pt x="1497980" y="96643"/>
                  </a:lnTo>
                  <a:close/>
                  <a:moveTo>
                    <a:pt x="0" y="289931"/>
                  </a:moveTo>
                  <a:lnTo>
                    <a:pt x="96643" y="289931"/>
                  </a:lnTo>
                  <a:lnTo>
                    <a:pt x="96643" y="386575"/>
                  </a:lnTo>
                  <a:lnTo>
                    <a:pt x="48321" y="386575"/>
                  </a:lnTo>
                  <a:cubicBezTo>
                    <a:pt x="21634" y="386575"/>
                    <a:pt x="0" y="364941"/>
                    <a:pt x="0" y="338253"/>
                  </a:cubicBezTo>
                  <a:close/>
                  <a:moveTo>
                    <a:pt x="96643" y="386575"/>
                  </a:moveTo>
                  <a:lnTo>
                    <a:pt x="96643" y="289931"/>
                  </a:lnTo>
                  <a:lnTo>
                    <a:pt x="1401336" y="289931"/>
                  </a:lnTo>
                  <a:lnTo>
                    <a:pt x="1401336" y="386575"/>
                  </a:lnTo>
                  <a:close/>
                  <a:moveTo>
                    <a:pt x="1401336" y="386575"/>
                  </a:moveTo>
                  <a:lnTo>
                    <a:pt x="1401336" y="289931"/>
                  </a:lnTo>
                  <a:lnTo>
                    <a:pt x="1497980" y="289931"/>
                  </a:lnTo>
                  <a:lnTo>
                    <a:pt x="1497980" y="338253"/>
                  </a:lnTo>
                  <a:cubicBezTo>
                    <a:pt x="1497980" y="364941"/>
                    <a:pt x="1476345" y="386575"/>
                    <a:pt x="1449658" y="386575"/>
                  </a:cubicBezTo>
                  <a:close/>
                </a:path>
              </a:pathLst>
            </a:custGeom>
            <a:gradFill rotWithShape="1">
              <a:gsLst>
                <a:gs pos="0">
                  <a:srgbClr val="D9D9D9"/>
                </a:gs>
                <a:gs pos="100000">
                  <a:srgbClr val="BCBCBC"/>
                </a:gs>
              </a:gsLst>
              <a:lin ang="5400000" scaled="1"/>
            </a:gradFill>
            <a:ln>
              <a:noFill/>
            </a:ln>
          </p:spPr>
          <p:txBody>
            <a:bodyPr rtlCol="0" anchor="ctr"/>
            <a:lstStyle/>
            <a:p>
              <a:pPr algn="ctr"/>
              <a:endParaRPr sz="2800">
                <a:latin typeface="Arial" pitchFamily="34" charset="0"/>
                <a:cs typeface="Arial" pitchFamily="34" charset="0"/>
              </a:endParaRPr>
            </a:p>
          </p:txBody>
        </p:sp>
        <p:sp>
          <p:nvSpPr>
            <p:cNvPr id="3" name="Rounded Rectangle 2"/>
            <p:cNvSpPr/>
            <p:nvPr/>
          </p:nvSpPr>
          <p:spPr>
            <a:xfrm>
              <a:off x="289931" y="869795"/>
              <a:ext cx="1497980" cy="386575"/>
            </a:xfrm>
            <a:custGeom>
              <a:avLst/>
              <a:gdLst/>
              <a:ahLst/>
              <a:cxnLst/>
              <a:rect l="0" t="0" r="0" b="0"/>
              <a:pathLst>
                <a:path w="1497980" h="386575">
                  <a:moveTo>
                    <a:pt x="0" y="96643"/>
                  </a:moveTo>
                  <a:lnTo>
                    <a:pt x="0" y="48321"/>
                  </a:lnTo>
                  <a:cubicBezTo>
                    <a:pt x="0" y="21634"/>
                    <a:pt x="21634" y="0"/>
                    <a:pt x="48321" y="0"/>
                  </a:cubicBezTo>
                  <a:lnTo>
                    <a:pt x="96643" y="0"/>
                  </a:lnTo>
                  <a:moveTo>
                    <a:pt x="1497980" y="289931"/>
                  </a:moveTo>
                  <a:lnTo>
                    <a:pt x="1497980" y="96643"/>
                  </a:lnTo>
                  <a:moveTo>
                    <a:pt x="0" y="289931"/>
                  </a:moveTo>
                  <a:lnTo>
                    <a:pt x="0" y="96643"/>
                  </a:lnTo>
                  <a:moveTo>
                    <a:pt x="96643" y="0"/>
                  </a:moveTo>
                  <a:lnTo>
                    <a:pt x="1401336" y="0"/>
                  </a:lnTo>
                  <a:moveTo>
                    <a:pt x="96643" y="386575"/>
                  </a:moveTo>
                  <a:lnTo>
                    <a:pt x="48321" y="386575"/>
                  </a:lnTo>
                  <a:cubicBezTo>
                    <a:pt x="21634" y="386575"/>
                    <a:pt x="0" y="364941"/>
                    <a:pt x="0" y="338253"/>
                  </a:cubicBezTo>
                  <a:lnTo>
                    <a:pt x="0" y="289931"/>
                  </a:lnTo>
                  <a:moveTo>
                    <a:pt x="1401336" y="0"/>
                  </a:moveTo>
                  <a:lnTo>
                    <a:pt x="1449658" y="0"/>
                  </a:lnTo>
                  <a:cubicBezTo>
                    <a:pt x="1476345" y="0"/>
                    <a:pt x="1497980" y="21634"/>
                    <a:pt x="1497980" y="48321"/>
                  </a:cubicBezTo>
                  <a:lnTo>
                    <a:pt x="1497980" y="96643"/>
                  </a:lnTo>
                  <a:moveTo>
                    <a:pt x="1401336" y="386575"/>
                  </a:moveTo>
                  <a:lnTo>
                    <a:pt x="96643" y="386575"/>
                  </a:lnTo>
                  <a:moveTo>
                    <a:pt x="1497980" y="289931"/>
                  </a:moveTo>
                  <a:lnTo>
                    <a:pt x="1497980" y="338253"/>
                  </a:lnTo>
                  <a:cubicBezTo>
                    <a:pt x="1497980" y="364941"/>
                    <a:pt x="1476345" y="386575"/>
                    <a:pt x="1449658" y="386575"/>
                  </a:cubicBezTo>
                  <a:lnTo>
                    <a:pt x="1401336" y="386575"/>
                  </a:lnTo>
                </a:path>
              </a:pathLst>
            </a:custGeom>
            <a:noFill/>
            <a:ln w="12080">
              <a:solidFill>
                <a:srgbClr val="484848"/>
              </a:solidFill>
            </a:ln>
          </p:spPr>
          <p:txBody>
            <a:bodyPr rtlCol="0" anchor="ctr"/>
            <a:lstStyle/>
            <a:p>
              <a:pPr algn="ctr"/>
              <a:endParaRPr sz="2800">
                <a:latin typeface="Arial" pitchFamily="34" charset="0"/>
                <a:cs typeface="Arial" pitchFamily="34" charset="0"/>
              </a:endParaRPr>
            </a:p>
          </p:txBody>
        </p:sp>
      </p:grpSp>
      <p:sp>
        <p:nvSpPr>
          <p:cNvPr id="5" name="Rounded Rectangle 4"/>
          <p:cNvSpPr/>
          <p:nvPr/>
        </p:nvSpPr>
        <p:spPr>
          <a:xfrm>
            <a:off x="3367494" y="1535955"/>
            <a:ext cx="1497980" cy="676507"/>
          </a:xfrm>
          <a:custGeom>
            <a:avLst/>
            <a:gdLst/>
            <a:ahLst/>
            <a:cxnLst/>
            <a:rect l="0" t="0" r="0" b="0"/>
            <a:pathLst>
              <a:path w="1497980" h="676507">
                <a:moveTo>
                  <a:pt x="0" y="48321"/>
                </a:moveTo>
                <a:cubicBezTo>
                  <a:pt x="0" y="21634"/>
                  <a:pt x="21634" y="0"/>
                  <a:pt x="48321" y="0"/>
                </a:cubicBezTo>
                <a:lnTo>
                  <a:pt x="96643" y="0"/>
                </a:lnTo>
                <a:lnTo>
                  <a:pt x="96643" y="96643"/>
                </a:lnTo>
                <a:lnTo>
                  <a:pt x="0" y="96643"/>
                </a:lnTo>
                <a:close/>
                <a:moveTo>
                  <a:pt x="1401336" y="0"/>
                </a:moveTo>
                <a:lnTo>
                  <a:pt x="1401336" y="96643"/>
                </a:lnTo>
                <a:lnTo>
                  <a:pt x="96643" y="96643"/>
                </a:lnTo>
                <a:lnTo>
                  <a:pt x="96643" y="0"/>
                </a:lnTo>
                <a:close/>
                <a:moveTo>
                  <a:pt x="1497980" y="96643"/>
                </a:moveTo>
                <a:lnTo>
                  <a:pt x="1401336" y="96643"/>
                </a:lnTo>
                <a:lnTo>
                  <a:pt x="1401336" y="0"/>
                </a:lnTo>
                <a:lnTo>
                  <a:pt x="1449658" y="0"/>
                </a:lnTo>
                <a:cubicBezTo>
                  <a:pt x="1476345" y="0"/>
                  <a:pt x="1497980" y="21634"/>
                  <a:pt x="1497980" y="48321"/>
                </a:cubicBezTo>
                <a:close/>
                <a:moveTo>
                  <a:pt x="1497980" y="579863"/>
                </a:moveTo>
                <a:lnTo>
                  <a:pt x="0" y="579863"/>
                </a:lnTo>
                <a:lnTo>
                  <a:pt x="0" y="96643"/>
                </a:lnTo>
                <a:lnTo>
                  <a:pt x="1497980" y="96643"/>
                </a:lnTo>
                <a:close/>
                <a:moveTo>
                  <a:pt x="0" y="579863"/>
                </a:moveTo>
                <a:lnTo>
                  <a:pt x="96643" y="579863"/>
                </a:lnTo>
                <a:lnTo>
                  <a:pt x="96643" y="676507"/>
                </a:lnTo>
                <a:lnTo>
                  <a:pt x="48321" y="676507"/>
                </a:lnTo>
                <a:cubicBezTo>
                  <a:pt x="21634" y="676507"/>
                  <a:pt x="0" y="654872"/>
                  <a:pt x="0" y="628185"/>
                </a:cubicBezTo>
                <a:close/>
                <a:moveTo>
                  <a:pt x="96643" y="676507"/>
                </a:moveTo>
                <a:lnTo>
                  <a:pt x="96643" y="579863"/>
                </a:lnTo>
                <a:lnTo>
                  <a:pt x="1401336" y="579863"/>
                </a:lnTo>
                <a:lnTo>
                  <a:pt x="1401336" y="676507"/>
                </a:lnTo>
                <a:close/>
                <a:moveTo>
                  <a:pt x="1401336" y="676507"/>
                </a:moveTo>
                <a:lnTo>
                  <a:pt x="1401336" y="579863"/>
                </a:lnTo>
                <a:lnTo>
                  <a:pt x="1497980" y="579863"/>
                </a:lnTo>
                <a:lnTo>
                  <a:pt x="1497980" y="628185"/>
                </a:lnTo>
                <a:cubicBezTo>
                  <a:pt x="1497980" y="654872"/>
                  <a:pt x="1476345" y="676507"/>
                  <a:pt x="1449658" y="676507"/>
                </a:cubicBezTo>
                <a:close/>
              </a:path>
            </a:pathLst>
          </a:custGeom>
          <a:gradFill rotWithShape="1">
            <a:gsLst>
              <a:gs pos="0">
                <a:srgbClr val="FFF282"/>
              </a:gs>
              <a:gs pos="100000">
                <a:srgbClr val="FFE714"/>
              </a:gs>
            </a:gsLst>
            <a:lin ang="5400000" scaled="1"/>
          </a:gradFill>
          <a:ln>
            <a:noFill/>
          </a:ln>
        </p:spPr>
        <p:txBody>
          <a:bodyPr rtlCol="0" anchor="ctr"/>
          <a:lstStyle/>
          <a:p>
            <a:pPr algn="ctr"/>
            <a:endParaRPr sz="2800">
              <a:latin typeface="Arial" pitchFamily="34" charset="0"/>
              <a:cs typeface="Arial" pitchFamily="34" charset="0"/>
            </a:endParaRPr>
          </a:p>
        </p:txBody>
      </p:sp>
      <p:sp>
        <p:nvSpPr>
          <p:cNvPr id="6" name="Rounded Rectangle 5"/>
          <p:cNvSpPr/>
          <p:nvPr/>
        </p:nvSpPr>
        <p:spPr>
          <a:xfrm>
            <a:off x="3367494" y="2309106"/>
            <a:ext cx="1497980" cy="676507"/>
          </a:xfrm>
          <a:custGeom>
            <a:avLst/>
            <a:gdLst/>
            <a:ahLst/>
            <a:cxnLst/>
            <a:rect l="0" t="0" r="0" b="0"/>
            <a:pathLst>
              <a:path w="1497980" h="676507">
                <a:moveTo>
                  <a:pt x="0" y="48321"/>
                </a:moveTo>
                <a:cubicBezTo>
                  <a:pt x="0" y="21634"/>
                  <a:pt x="21634" y="0"/>
                  <a:pt x="48321" y="0"/>
                </a:cubicBezTo>
                <a:lnTo>
                  <a:pt x="96643" y="0"/>
                </a:lnTo>
                <a:lnTo>
                  <a:pt x="96643" y="96643"/>
                </a:lnTo>
                <a:lnTo>
                  <a:pt x="0" y="96643"/>
                </a:lnTo>
                <a:close/>
                <a:moveTo>
                  <a:pt x="1401336" y="0"/>
                </a:moveTo>
                <a:lnTo>
                  <a:pt x="1401336" y="96643"/>
                </a:lnTo>
                <a:lnTo>
                  <a:pt x="96643" y="96643"/>
                </a:lnTo>
                <a:lnTo>
                  <a:pt x="96643" y="0"/>
                </a:lnTo>
                <a:close/>
                <a:moveTo>
                  <a:pt x="1497980" y="96643"/>
                </a:moveTo>
                <a:lnTo>
                  <a:pt x="1401336" y="96643"/>
                </a:lnTo>
                <a:lnTo>
                  <a:pt x="1401336" y="0"/>
                </a:lnTo>
                <a:lnTo>
                  <a:pt x="1449658" y="0"/>
                </a:lnTo>
                <a:cubicBezTo>
                  <a:pt x="1476345" y="0"/>
                  <a:pt x="1497980" y="21634"/>
                  <a:pt x="1497980" y="48321"/>
                </a:cubicBezTo>
                <a:close/>
                <a:moveTo>
                  <a:pt x="1497980" y="579863"/>
                </a:moveTo>
                <a:lnTo>
                  <a:pt x="0" y="579863"/>
                </a:lnTo>
                <a:lnTo>
                  <a:pt x="0" y="96643"/>
                </a:lnTo>
                <a:lnTo>
                  <a:pt x="1497980" y="96643"/>
                </a:lnTo>
                <a:close/>
                <a:moveTo>
                  <a:pt x="0" y="579863"/>
                </a:moveTo>
                <a:lnTo>
                  <a:pt x="96643" y="579863"/>
                </a:lnTo>
                <a:lnTo>
                  <a:pt x="96643" y="676507"/>
                </a:lnTo>
                <a:lnTo>
                  <a:pt x="48321" y="676507"/>
                </a:lnTo>
                <a:cubicBezTo>
                  <a:pt x="21634" y="676507"/>
                  <a:pt x="0" y="654872"/>
                  <a:pt x="0" y="628185"/>
                </a:cubicBezTo>
                <a:close/>
                <a:moveTo>
                  <a:pt x="96643" y="676507"/>
                </a:moveTo>
                <a:lnTo>
                  <a:pt x="96643" y="579863"/>
                </a:lnTo>
                <a:lnTo>
                  <a:pt x="1401336" y="579863"/>
                </a:lnTo>
                <a:lnTo>
                  <a:pt x="1401336" y="676507"/>
                </a:lnTo>
                <a:close/>
                <a:moveTo>
                  <a:pt x="1401336" y="676507"/>
                </a:moveTo>
                <a:lnTo>
                  <a:pt x="1401336" y="579863"/>
                </a:lnTo>
                <a:lnTo>
                  <a:pt x="1497980" y="579863"/>
                </a:lnTo>
                <a:lnTo>
                  <a:pt x="1497980" y="628185"/>
                </a:lnTo>
                <a:cubicBezTo>
                  <a:pt x="1497980" y="654872"/>
                  <a:pt x="1476345" y="676507"/>
                  <a:pt x="1449658" y="676507"/>
                </a:cubicBezTo>
                <a:close/>
              </a:path>
            </a:pathLst>
          </a:custGeom>
          <a:gradFill rotWithShape="1">
            <a:gsLst>
              <a:gs pos="0">
                <a:srgbClr val="FFC188"/>
              </a:gs>
              <a:gs pos="100000">
                <a:srgbClr val="FA963A"/>
              </a:gs>
            </a:gsLst>
            <a:lin ang="5400000" scaled="1"/>
          </a:gradFill>
          <a:ln>
            <a:noFill/>
          </a:ln>
        </p:spPr>
        <p:txBody>
          <a:bodyPr rtlCol="0" anchor="ctr"/>
          <a:lstStyle/>
          <a:p>
            <a:pPr algn="ctr"/>
            <a:endParaRPr sz="2800">
              <a:latin typeface="Arial" pitchFamily="34" charset="0"/>
              <a:cs typeface="Arial" pitchFamily="34" charset="0"/>
            </a:endParaRPr>
          </a:p>
        </p:txBody>
      </p:sp>
      <p:sp>
        <p:nvSpPr>
          <p:cNvPr id="7" name="Rounded Rectangle 6"/>
          <p:cNvSpPr/>
          <p:nvPr/>
        </p:nvSpPr>
        <p:spPr>
          <a:xfrm>
            <a:off x="3367494" y="3082258"/>
            <a:ext cx="1497980" cy="676507"/>
          </a:xfrm>
          <a:custGeom>
            <a:avLst/>
            <a:gdLst/>
            <a:ahLst/>
            <a:cxnLst/>
            <a:rect l="0" t="0" r="0" b="0"/>
            <a:pathLst>
              <a:path w="1497980" h="676507">
                <a:moveTo>
                  <a:pt x="0" y="48321"/>
                </a:moveTo>
                <a:cubicBezTo>
                  <a:pt x="0" y="21634"/>
                  <a:pt x="21634" y="0"/>
                  <a:pt x="48321" y="0"/>
                </a:cubicBezTo>
                <a:lnTo>
                  <a:pt x="96643" y="0"/>
                </a:lnTo>
                <a:lnTo>
                  <a:pt x="96643" y="96643"/>
                </a:lnTo>
                <a:lnTo>
                  <a:pt x="0" y="96643"/>
                </a:lnTo>
                <a:close/>
                <a:moveTo>
                  <a:pt x="1401336" y="0"/>
                </a:moveTo>
                <a:lnTo>
                  <a:pt x="1401336" y="96643"/>
                </a:lnTo>
                <a:lnTo>
                  <a:pt x="96643" y="96643"/>
                </a:lnTo>
                <a:lnTo>
                  <a:pt x="96643" y="0"/>
                </a:lnTo>
                <a:close/>
                <a:moveTo>
                  <a:pt x="1497980" y="96643"/>
                </a:moveTo>
                <a:lnTo>
                  <a:pt x="1401336" y="96643"/>
                </a:lnTo>
                <a:lnTo>
                  <a:pt x="1401336" y="0"/>
                </a:lnTo>
                <a:lnTo>
                  <a:pt x="1449658" y="0"/>
                </a:lnTo>
                <a:cubicBezTo>
                  <a:pt x="1476345" y="0"/>
                  <a:pt x="1497980" y="21634"/>
                  <a:pt x="1497980" y="48321"/>
                </a:cubicBezTo>
                <a:close/>
                <a:moveTo>
                  <a:pt x="1497980" y="579863"/>
                </a:moveTo>
                <a:lnTo>
                  <a:pt x="0" y="579863"/>
                </a:lnTo>
                <a:lnTo>
                  <a:pt x="0" y="96643"/>
                </a:lnTo>
                <a:lnTo>
                  <a:pt x="1497980" y="96643"/>
                </a:lnTo>
                <a:close/>
                <a:moveTo>
                  <a:pt x="0" y="579863"/>
                </a:moveTo>
                <a:lnTo>
                  <a:pt x="96643" y="579863"/>
                </a:lnTo>
                <a:lnTo>
                  <a:pt x="96643" y="676507"/>
                </a:lnTo>
                <a:lnTo>
                  <a:pt x="48321" y="676507"/>
                </a:lnTo>
                <a:cubicBezTo>
                  <a:pt x="21634" y="676507"/>
                  <a:pt x="0" y="654872"/>
                  <a:pt x="0" y="628185"/>
                </a:cubicBezTo>
                <a:close/>
                <a:moveTo>
                  <a:pt x="96643" y="676507"/>
                </a:moveTo>
                <a:lnTo>
                  <a:pt x="96643" y="579863"/>
                </a:lnTo>
                <a:lnTo>
                  <a:pt x="1401336" y="579863"/>
                </a:lnTo>
                <a:lnTo>
                  <a:pt x="1401336" y="676507"/>
                </a:lnTo>
                <a:close/>
                <a:moveTo>
                  <a:pt x="1401336" y="676507"/>
                </a:moveTo>
                <a:lnTo>
                  <a:pt x="1401336" y="579863"/>
                </a:lnTo>
                <a:lnTo>
                  <a:pt x="1497980" y="579863"/>
                </a:lnTo>
                <a:lnTo>
                  <a:pt x="1497980" y="628185"/>
                </a:lnTo>
                <a:cubicBezTo>
                  <a:pt x="1497980" y="654872"/>
                  <a:pt x="1476345" y="676507"/>
                  <a:pt x="1449658" y="676507"/>
                </a:cubicBezTo>
                <a:close/>
              </a:path>
            </a:pathLst>
          </a:custGeom>
          <a:gradFill rotWithShape="1">
            <a:gsLst>
              <a:gs pos="0">
                <a:srgbClr val="FFA6A3"/>
              </a:gs>
              <a:gs pos="100000">
                <a:srgbClr val="FD6A65"/>
              </a:gs>
            </a:gsLst>
            <a:lin ang="5400000" scaled="1"/>
          </a:gradFill>
          <a:ln>
            <a:noFill/>
          </a:ln>
        </p:spPr>
        <p:txBody>
          <a:bodyPr rtlCol="0" anchor="ctr"/>
          <a:lstStyle/>
          <a:p>
            <a:pPr algn="ctr"/>
            <a:endParaRPr sz="2800">
              <a:latin typeface="Arial" pitchFamily="34" charset="0"/>
              <a:cs typeface="Arial" pitchFamily="34" charset="0"/>
            </a:endParaRPr>
          </a:p>
        </p:txBody>
      </p:sp>
      <p:sp>
        <p:nvSpPr>
          <p:cNvPr id="8" name="Rounded Rectangle 7"/>
          <p:cNvSpPr/>
          <p:nvPr/>
        </p:nvSpPr>
        <p:spPr>
          <a:xfrm>
            <a:off x="3362052" y="4442357"/>
            <a:ext cx="1425972" cy="386575"/>
          </a:xfrm>
          <a:custGeom>
            <a:avLst/>
            <a:gdLst/>
            <a:ahLst/>
            <a:cxnLst/>
            <a:rect l="0" t="0" r="0" b="0"/>
            <a:pathLst>
              <a:path w="1497980" h="386575">
                <a:moveTo>
                  <a:pt x="0" y="48321"/>
                </a:moveTo>
                <a:cubicBezTo>
                  <a:pt x="0" y="21634"/>
                  <a:pt x="21634" y="0"/>
                  <a:pt x="48321" y="0"/>
                </a:cubicBezTo>
                <a:lnTo>
                  <a:pt x="96643" y="0"/>
                </a:lnTo>
                <a:lnTo>
                  <a:pt x="96643" y="96643"/>
                </a:lnTo>
                <a:lnTo>
                  <a:pt x="0" y="96643"/>
                </a:lnTo>
                <a:close/>
                <a:moveTo>
                  <a:pt x="1401336" y="0"/>
                </a:moveTo>
                <a:lnTo>
                  <a:pt x="1401336" y="96643"/>
                </a:lnTo>
                <a:lnTo>
                  <a:pt x="96643" y="96643"/>
                </a:lnTo>
                <a:lnTo>
                  <a:pt x="96643" y="0"/>
                </a:lnTo>
                <a:close/>
                <a:moveTo>
                  <a:pt x="1497980" y="96643"/>
                </a:moveTo>
                <a:lnTo>
                  <a:pt x="1401336" y="96643"/>
                </a:lnTo>
                <a:lnTo>
                  <a:pt x="1401336" y="0"/>
                </a:lnTo>
                <a:lnTo>
                  <a:pt x="1449658" y="0"/>
                </a:lnTo>
                <a:cubicBezTo>
                  <a:pt x="1476345" y="0"/>
                  <a:pt x="1497980" y="21634"/>
                  <a:pt x="1497980" y="48321"/>
                </a:cubicBezTo>
                <a:close/>
                <a:moveTo>
                  <a:pt x="1497980" y="289931"/>
                </a:moveTo>
                <a:lnTo>
                  <a:pt x="0" y="289931"/>
                </a:lnTo>
                <a:lnTo>
                  <a:pt x="0" y="96643"/>
                </a:lnTo>
                <a:lnTo>
                  <a:pt x="1497980" y="96643"/>
                </a:lnTo>
                <a:close/>
                <a:moveTo>
                  <a:pt x="0" y="289931"/>
                </a:moveTo>
                <a:lnTo>
                  <a:pt x="96643" y="289931"/>
                </a:lnTo>
                <a:lnTo>
                  <a:pt x="96643" y="386575"/>
                </a:lnTo>
                <a:lnTo>
                  <a:pt x="48321" y="386575"/>
                </a:lnTo>
                <a:cubicBezTo>
                  <a:pt x="21634" y="386575"/>
                  <a:pt x="0" y="364941"/>
                  <a:pt x="0" y="338253"/>
                </a:cubicBezTo>
                <a:close/>
                <a:moveTo>
                  <a:pt x="96643" y="386575"/>
                </a:moveTo>
                <a:lnTo>
                  <a:pt x="96643" y="289931"/>
                </a:lnTo>
                <a:lnTo>
                  <a:pt x="1401336" y="289931"/>
                </a:lnTo>
                <a:lnTo>
                  <a:pt x="1401336" y="386575"/>
                </a:lnTo>
                <a:close/>
                <a:moveTo>
                  <a:pt x="1401336" y="386575"/>
                </a:moveTo>
                <a:lnTo>
                  <a:pt x="1401336" y="289931"/>
                </a:lnTo>
                <a:lnTo>
                  <a:pt x="1497980" y="289931"/>
                </a:lnTo>
                <a:lnTo>
                  <a:pt x="1497980" y="338253"/>
                </a:lnTo>
                <a:cubicBezTo>
                  <a:pt x="1497980" y="364941"/>
                  <a:pt x="1476345" y="386575"/>
                  <a:pt x="1449658" y="386575"/>
                </a:cubicBezTo>
                <a:close/>
              </a:path>
            </a:pathLst>
          </a:custGeom>
          <a:gradFill rotWithShape="1">
            <a:gsLst>
              <a:gs pos="0">
                <a:srgbClr val="FFA1DA"/>
              </a:gs>
              <a:gs pos="100000">
                <a:srgbClr val="F669BE"/>
              </a:gs>
            </a:gsLst>
            <a:lin ang="5400000" scaled="1"/>
          </a:gradFill>
          <a:ln>
            <a:noFill/>
          </a:ln>
        </p:spPr>
        <p:txBody>
          <a:bodyPr rtlCol="0" anchor="ctr"/>
          <a:lstStyle/>
          <a:p>
            <a:pPr algn="ctr"/>
            <a:endParaRPr sz="2800">
              <a:latin typeface="Arial" pitchFamily="34" charset="0"/>
              <a:cs typeface="Arial" pitchFamily="34" charset="0"/>
            </a:endParaRPr>
          </a:p>
        </p:txBody>
      </p:sp>
      <p:grpSp>
        <p:nvGrpSpPr>
          <p:cNvPr id="13" name="Group 12"/>
          <p:cNvGrpSpPr/>
          <p:nvPr/>
        </p:nvGrpSpPr>
        <p:grpSpPr>
          <a:xfrm>
            <a:off x="4962119" y="1052736"/>
            <a:ext cx="1449658" cy="386575"/>
            <a:chOff x="1884556" y="869795"/>
            <a:chExt cx="1449658" cy="386575"/>
          </a:xfrm>
        </p:grpSpPr>
        <p:sp>
          <p:nvSpPr>
            <p:cNvPr id="11" name="Rounded Rectangle 10"/>
            <p:cNvSpPr/>
            <p:nvPr/>
          </p:nvSpPr>
          <p:spPr>
            <a:xfrm>
              <a:off x="1884556" y="869795"/>
              <a:ext cx="1449658" cy="386575"/>
            </a:xfrm>
            <a:custGeom>
              <a:avLst/>
              <a:gdLst/>
              <a:ahLst/>
              <a:cxnLst/>
              <a:rect l="0" t="0" r="0" b="0"/>
              <a:pathLst>
                <a:path w="1449658" h="386575">
                  <a:moveTo>
                    <a:pt x="0" y="48321"/>
                  </a:moveTo>
                  <a:cubicBezTo>
                    <a:pt x="0" y="21634"/>
                    <a:pt x="21634" y="0"/>
                    <a:pt x="48321" y="0"/>
                  </a:cubicBezTo>
                  <a:lnTo>
                    <a:pt x="96643" y="0"/>
                  </a:lnTo>
                  <a:lnTo>
                    <a:pt x="96643" y="96643"/>
                  </a:lnTo>
                  <a:lnTo>
                    <a:pt x="0" y="96643"/>
                  </a:lnTo>
                  <a:close/>
                  <a:moveTo>
                    <a:pt x="1353014" y="0"/>
                  </a:moveTo>
                  <a:lnTo>
                    <a:pt x="1353014" y="96643"/>
                  </a:lnTo>
                  <a:lnTo>
                    <a:pt x="96643" y="96643"/>
                  </a:lnTo>
                  <a:lnTo>
                    <a:pt x="96643" y="0"/>
                  </a:lnTo>
                  <a:close/>
                  <a:moveTo>
                    <a:pt x="1449658" y="96643"/>
                  </a:moveTo>
                  <a:lnTo>
                    <a:pt x="1353014" y="96643"/>
                  </a:lnTo>
                  <a:lnTo>
                    <a:pt x="1353014" y="0"/>
                  </a:lnTo>
                  <a:lnTo>
                    <a:pt x="1401336" y="0"/>
                  </a:lnTo>
                  <a:cubicBezTo>
                    <a:pt x="1428023" y="0"/>
                    <a:pt x="1449658" y="21634"/>
                    <a:pt x="1449658" y="48321"/>
                  </a:cubicBezTo>
                  <a:close/>
                  <a:moveTo>
                    <a:pt x="1449658" y="289931"/>
                  </a:moveTo>
                  <a:lnTo>
                    <a:pt x="0" y="289931"/>
                  </a:lnTo>
                  <a:lnTo>
                    <a:pt x="0" y="96643"/>
                  </a:lnTo>
                  <a:lnTo>
                    <a:pt x="1449658" y="96643"/>
                  </a:lnTo>
                  <a:close/>
                  <a:moveTo>
                    <a:pt x="0" y="289931"/>
                  </a:moveTo>
                  <a:lnTo>
                    <a:pt x="96643" y="289931"/>
                  </a:lnTo>
                  <a:lnTo>
                    <a:pt x="96643" y="386575"/>
                  </a:lnTo>
                  <a:lnTo>
                    <a:pt x="48321" y="386575"/>
                  </a:lnTo>
                  <a:cubicBezTo>
                    <a:pt x="21634" y="386575"/>
                    <a:pt x="0" y="364941"/>
                    <a:pt x="0" y="338253"/>
                  </a:cubicBezTo>
                  <a:close/>
                  <a:moveTo>
                    <a:pt x="96643" y="386575"/>
                  </a:moveTo>
                  <a:lnTo>
                    <a:pt x="96643" y="289931"/>
                  </a:lnTo>
                  <a:lnTo>
                    <a:pt x="1353014" y="289931"/>
                  </a:lnTo>
                  <a:lnTo>
                    <a:pt x="1353014" y="386575"/>
                  </a:lnTo>
                  <a:close/>
                  <a:moveTo>
                    <a:pt x="1353014" y="386575"/>
                  </a:moveTo>
                  <a:lnTo>
                    <a:pt x="1353014" y="289931"/>
                  </a:lnTo>
                  <a:lnTo>
                    <a:pt x="1449658" y="289931"/>
                  </a:lnTo>
                  <a:lnTo>
                    <a:pt x="1449658" y="338253"/>
                  </a:lnTo>
                  <a:cubicBezTo>
                    <a:pt x="1449658" y="364941"/>
                    <a:pt x="1428023" y="386575"/>
                    <a:pt x="1401336" y="386575"/>
                  </a:cubicBezTo>
                  <a:close/>
                </a:path>
              </a:pathLst>
            </a:custGeom>
            <a:gradFill rotWithShape="1">
              <a:gsLst>
                <a:gs pos="0">
                  <a:srgbClr val="D9D9D9"/>
                </a:gs>
                <a:gs pos="100000">
                  <a:srgbClr val="BCBCBC"/>
                </a:gs>
              </a:gsLst>
              <a:lin ang="5400000" scaled="1"/>
            </a:gradFill>
            <a:ln>
              <a:noFill/>
            </a:ln>
          </p:spPr>
          <p:txBody>
            <a:bodyPr rtlCol="0" anchor="ctr"/>
            <a:lstStyle/>
            <a:p>
              <a:pPr algn="ctr"/>
              <a:endParaRPr sz="2800">
                <a:latin typeface="Arial" pitchFamily="34" charset="0"/>
                <a:cs typeface="Arial" pitchFamily="34" charset="0"/>
              </a:endParaRPr>
            </a:p>
          </p:txBody>
        </p:sp>
        <p:sp>
          <p:nvSpPr>
            <p:cNvPr id="12" name="Rounded Rectangle 11"/>
            <p:cNvSpPr/>
            <p:nvPr/>
          </p:nvSpPr>
          <p:spPr>
            <a:xfrm>
              <a:off x="1884556" y="869795"/>
              <a:ext cx="1449658" cy="386575"/>
            </a:xfrm>
            <a:custGeom>
              <a:avLst/>
              <a:gdLst/>
              <a:ahLst/>
              <a:cxnLst/>
              <a:rect l="0" t="0" r="0" b="0"/>
              <a:pathLst>
                <a:path w="1449658" h="386575">
                  <a:moveTo>
                    <a:pt x="0" y="96643"/>
                  </a:moveTo>
                  <a:lnTo>
                    <a:pt x="0" y="48321"/>
                  </a:lnTo>
                  <a:cubicBezTo>
                    <a:pt x="0" y="21634"/>
                    <a:pt x="21634" y="0"/>
                    <a:pt x="48321" y="0"/>
                  </a:cubicBezTo>
                  <a:lnTo>
                    <a:pt x="96643" y="0"/>
                  </a:lnTo>
                  <a:moveTo>
                    <a:pt x="1449658" y="96643"/>
                  </a:moveTo>
                  <a:lnTo>
                    <a:pt x="1449658" y="289931"/>
                  </a:lnTo>
                  <a:moveTo>
                    <a:pt x="0" y="289931"/>
                  </a:moveTo>
                  <a:lnTo>
                    <a:pt x="0" y="96643"/>
                  </a:lnTo>
                  <a:moveTo>
                    <a:pt x="96643" y="0"/>
                  </a:moveTo>
                  <a:lnTo>
                    <a:pt x="1353014" y="0"/>
                  </a:lnTo>
                  <a:moveTo>
                    <a:pt x="96643" y="386575"/>
                  </a:moveTo>
                  <a:lnTo>
                    <a:pt x="48321" y="386575"/>
                  </a:lnTo>
                  <a:cubicBezTo>
                    <a:pt x="21634" y="386575"/>
                    <a:pt x="0" y="364941"/>
                    <a:pt x="0" y="338253"/>
                  </a:cubicBezTo>
                  <a:lnTo>
                    <a:pt x="0" y="289931"/>
                  </a:lnTo>
                  <a:moveTo>
                    <a:pt x="1353014" y="0"/>
                  </a:moveTo>
                  <a:lnTo>
                    <a:pt x="1401336" y="0"/>
                  </a:lnTo>
                  <a:cubicBezTo>
                    <a:pt x="1428023" y="0"/>
                    <a:pt x="1449658" y="21634"/>
                    <a:pt x="1449658" y="48321"/>
                  </a:cubicBezTo>
                  <a:lnTo>
                    <a:pt x="1449658" y="96643"/>
                  </a:lnTo>
                  <a:moveTo>
                    <a:pt x="1353014" y="386575"/>
                  </a:moveTo>
                  <a:lnTo>
                    <a:pt x="96643" y="386575"/>
                  </a:lnTo>
                  <a:moveTo>
                    <a:pt x="1449658" y="289931"/>
                  </a:moveTo>
                  <a:lnTo>
                    <a:pt x="1449658" y="338253"/>
                  </a:lnTo>
                  <a:cubicBezTo>
                    <a:pt x="1449658" y="364941"/>
                    <a:pt x="1428023" y="386575"/>
                    <a:pt x="1401336" y="386575"/>
                  </a:cubicBezTo>
                  <a:lnTo>
                    <a:pt x="1353014" y="386575"/>
                  </a:lnTo>
                </a:path>
              </a:pathLst>
            </a:custGeom>
            <a:noFill/>
            <a:ln w="12080">
              <a:solidFill>
                <a:srgbClr val="484848"/>
              </a:solidFill>
            </a:ln>
          </p:spPr>
          <p:txBody>
            <a:bodyPr rtlCol="0" anchor="ctr"/>
            <a:lstStyle/>
            <a:p>
              <a:pPr algn="ctr"/>
              <a:endParaRPr sz="2800">
                <a:latin typeface="Arial" pitchFamily="34" charset="0"/>
                <a:cs typeface="Arial" pitchFamily="34" charset="0"/>
              </a:endParaRPr>
            </a:p>
          </p:txBody>
        </p:sp>
      </p:grpSp>
      <p:sp>
        <p:nvSpPr>
          <p:cNvPr id="14" name="Rounded Rectangle 13"/>
          <p:cNvSpPr/>
          <p:nvPr/>
        </p:nvSpPr>
        <p:spPr>
          <a:xfrm>
            <a:off x="4962119" y="1535955"/>
            <a:ext cx="1449658" cy="676507"/>
          </a:xfrm>
          <a:custGeom>
            <a:avLst/>
            <a:gdLst/>
            <a:ahLst/>
            <a:cxnLst/>
            <a:rect l="0" t="0" r="0" b="0"/>
            <a:pathLst>
              <a:path w="1449658" h="676507">
                <a:moveTo>
                  <a:pt x="0" y="48321"/>
                </a:moveTo>
                <a:cubicBezTo>
                  <a:pt x="0" y="21634"/>
                  <a:pt x="21634" y="0"/>
                  <a:pt x="48321" y="0"/>
                </a:cubicBezTo>
                <a:lnTo>
                  <a:pt x="96643" y="0"/>
                </a:lnTo>
                <a:lnTo>
                  <a:pt x="96643" y="96643"/>
                </a:lnTo>
                <a:lnTo>
                  <a:pt x="0" y="96643"/>
                </a:lnTo>
                <a:close/>
                <a:moveTo>
                  <a:pt x="1353014" y="0"/>
                </a:moveTo>
                <a:lnTo>
                  <a:pt x="1353014" y="96643"/>
                </a:lnTo>
                <a:lnTo>
                  <a:pt x="96643" y="96643"/>
                </a:lnTo>
                <a:lnTo>
                  <a:pt x="96643" y="0"/>
                </a:lnTo>
                <a:close/>
                <a:moveTo>
                  <a:pt x="1449658" y="96643"/>
                </a:moveTo>
                <a:lnTo>
                  <a:pt x="1353014" y="96643"/>
                </a:lnTo>
                <a:lnTo>
                  <a:pt x="1353014" y="0"/>
                </a:lnTo>
                <a:lnTo>
                  <a:pt x="1401336" y="0"/>
                </a:lnTo>
                <a:cubicBezTo>
                  <a:pt x="1428023" y="0"/>
                  <a:pt x="1449658" y="21634"/>
                  <a:pt x="1449658" y="48321"/>
                </a:cubicBezTo>
                <a:close/>
                <a:moveTo>
                  <a:pt x="1449658" y="579863"/>
                </a:moveTo>
                <a:lnTo>
                  <a:pt x="0" y="579863"/>
                </a:lnTo>
                <a:lnTo>
                  <a:pt x="0" y="96643"/>
                </a:lnTo>
                <a:lnTo>
                  <a:pt x="1449658" y="96643"/>
                </a:lnTo>
                <a:close/>
                <a:moveTo>
                  <a:pt x="0" y="579863"/>
                </a:moveTo>
                <a:lnTo>
                  <a:pt x="96643" y="579863"/>
                </a:lnTo>
                <a:lnTo>
                  <a:pt x="96643" y="676507"/>
                </a:lnTo>
                <a:lnTo>
                  <a:pt x="48321" y="676507"/>
                </a:lnTo>
                <a:cubicBezTo>
                  <a:pt x="21634" y="676507"/>
                  <a:pt x="0" y="654872"/>
                  <a:pt x="0" y="628185"/>
                </a:cubicBezTo>
                <a:close/>
                <a:moveTo>
                  <a:pt x="96643" y="676507"/>
                </a:moveTo>
                <a:lnTo>
                  <a:pt x="96643" y="579863"/>
                </a:lnTo>
                <a:lnTo>
                  <a:pt x="1353014" y="579863"/>
                </a:lnTo>
                <a:lnTo>
                  <a:pt x="1353014" y="676507"/>
                </a:lnTo>
                <a:close/>
                <a:moveTo>
                  <a:pt x="1353014" y="676507"/>
                </a:moveTo>
                <a:lnTo>
                  <a:pt x="1353014" y="579863"/>
                </a:lnTo>
                <a:lnTo>
                  <a:pt x="1449658" y="579863"/>
                </a:lnTo>
                <a:lnTo>
                  <a:pt x="1449658" y="628185"/>
                </a:lnTo>
                <a:cubicBezTo>
                  <a:pt x="1449658" y="654872"/>
                  <a:pt x="1428023" y="676507"/>
                  <a:pt x="1401336" y="676507"/>
                </a:cubicBezTo>
                <a:close/>
              </a:path>
            </a:pathLst>
          </a:custGeom>
          <a:gradFill rotWithShape="1">
            <a:gsLst>
              <a:gs pos="0">
                <a:srgbClr val="FFF282"/>
              </a:gs>
              <a:gs pos="100000">
                <a:srgbClr val="FFE714"/>
              </a:gs>
            </a:gsLst>
            <a:lin ang="5400000" scaled="1"/>
          </a:gradFill>
          <a:ln>
            <a:noFill/>
          </a:ln>
        </p:spPr>
        <p:txBody>
          <a:bodyPr rtlCol="0" anchor="ctr"/>
          <a:lstStyle/>
          <a:p>
            <a:pPr algn="ctr"/>
            <a:endParaRPr sz="2800">
              <a:latin typeface="Arial" pitchFamily="34" charset="0"/>
              <a:cs typeface="Arial" pitchFamily="34" charset="0"/>
            </a:endParaRPr>
          </a:p>
        </p:txBody>
      </p:sp>
      <p:sp>
        <p:nvSpPr>
          <p:cNvPr id="15" name="Rounded Rectangle 14"/>
          <p:cNvSpPr/>
          <p:nvPr/>
        </p:nvSpPr>
        <p:spPr>
          <a:xfrm>
            <a:off x="4962119" y="2309106"/>
            <a:ext cx="1449658" cy="676507"/>
          </a:xfrm>
          <a:custGeom>
            <a:avLst/>
            <a:gdLst/>
            <a:ahLst/>
            <a:cxnLst/>
            <a:rect l="0" t="0" r="0" b="0"/>
            <a:pathLst>
              <a:path w="1449658" h="676507">
                <a:moveTo>
                  <a:pt x="0" y="48321"/>
                </a:moveTo>
                <a:cubicBezTo>
                  <a:pt x="0" y="21634"/>
                  <a:pt x="21634" y="0"/>
                  <a:pt x="48321" y="0"/>
                </a:cubicBezTo>
                <a:lnTo>
                  <a:pt x="96643" y="0"/>
                </a:lnTo>
                <a:lnTo>
                  <a:pt x="96643" y="96643"/>
                </a:lnTo>
                <a:lnTo>
                  <a:pt x="0" y="96643"/>
                </a:lnTo>
                <a:close/>
                <a:moveTo>
                  <a:pt x="1353014" y="0"/>
                </a:moveTo>
                <a:lnTo>
                  <a:pt x="1353014" y="96643"/>
                </a:lnTo>
                <a:lnTo>
                  <a:pt x="96643" y="96643"/>
                </a:lnTo>
                <a:lnTo>
                  <a:pt x="96643" y="0"/>
                </a:lnTo>
                <a:close/>
                <a:moveTo>
                  <a:pt x="1449658" y="96643"/>
                </a:moveTo>
                <a:lnTo>
                  <a:pt x="1353014" y="96643"/>
                </a:lnTo>
                <a:lnTo>
                  <a:pt x="1353014" y="0"/>
                </a:lnTo>
                <a:lnTo>
                  <a:pt x="1401336" y="0"/>
                </a:lnTo>
                <a:cubicBezTo>
                  <a:pt x="1428023" y="0"/>
                  <a:pt x="1449658" y="21634"/>
                  <a:pt x="1449658" y="48321"/>
                </a:cubicBezTo>
                <a:close/>
                <a:moveTo>
                  <a:pt x="1449658" y="579863"/>
                </a:moveTo>
                <a:lnTo>
                  <a:pt x="0" y="579863"/>
                </a:lnTo>
                <a:lnTo>
                  <a:pt x="0" y="96643"/>
                </a:lnTo>
                <a:lnTo>
                  <a:pt x="1449658" y="96643"/>
                </a:lnTo>
                <a:close/>
                <a:moveTo>
                  <a:pt x="0" y="579863"/>
                </a:moveTo>
                <a:lnTo>
                  <a:pt x="96643" y="579863"/>
                </a:lnTo>
                <a:lnTo>
                  <a:pt x="96643" y="676507"/>
                </a:lnTo>
                <a:lnTo>
                  <a:pt x="48321" y="676507"/>
                </a:lnTo>
                <a:cubicBezTo>
                  <a:pt x="21634" y="676507"/>
                  <a:pt x="0" y="654872"/>
                  <a:pt x="0" y="628185"/>
                </a:cubicBezTo>
                <a:close/>
                <a:moveTo>
                  <a:pt x="96643" y="676507"/>
                </a:moveTo>
                <a:lnTo>
                  <a:pt x="96643" y="579863"/>
                </a:lnTo>
                <a:lnTo>
                  <a:pt x="1353014" y="579863"/>
                </a:lnTo>
                <a:lnTo>
                  <a:pt x="1353014" y="676507"/>
                </a:lnTo>
                <a:close/>
                <a:moveTo>
                  <a:pt x="1353014" y="676507"/>
                </a:moveTo>
                <a:lnTo>
                  <a:pt x="1353014" y="579863"/>
                </a:lnTo>
                <a:lnTo>
                  <a:pt x="1449658" y="579863"/>
                </a:lnTo>
                <a:lnTo>
                  <a:pt x="1449658" y="628185"/>
                </a:lnTo>
                <a:cubicBezTo>
                  <a:pt x="1449658" y="654872"/>
                  <a:pt x="1428023" y="676507"/>
                  <a:pt x="1401336" y="676507"/>
                </a:cubicBezTo>
                <a:close/>
              </a:path>
            </a:pathLst>
          </a:custGeom>
          <a:gradFill rotWithShape="1">
            <a:gsLst>
              <a:gs pos="0">
                <a:srgbClr val="FFC188"/>
              </a:gs>
              <a:gs pos="100000">
                <a:srgbClr val="FA963A"/>
              </a:gs>
            </a:gsLst>
            <a:lin ang="5400000" scaled="1"/>
          </a:gradFill>
          <a:ln>
            <a:noFill/>
          </a:ln>
        </p:spPr>
        <p:txBody>
          <a:bodyPr rtlCol="0" anchor="ctr"/>
          <a:lstStyle/>
          <a:p>
            <a:pPr algn="ctr"/>
            <a:endParaRPr sz="2800">
              <a:latin typeface="Arial" pitchFamily="34" charset="0"/>
              <a:cs typeface="Arial" pitchFamily="34" charset="0"/>
            </a:endParaRPr>
          </a:p>
        </p:txBody>
      </p:sp>
      <p:sp>
        <p:nvSpPr>
          <p:cNvPr id="16" name="Rounded Rectangle 15"/>
          <p:cNvSpPr/>
          <p:nvPr/>
        </p:nvSpPr>
        <p:spPr>
          <a:xfrm>
            <a:off x="4962119" y="3082258"/>
            <a:ext cx="1449658" cy="676507"/>
          </a:xfrm>
          <a:custGeom>
            <a:avLst/>
            <a:gdLst/>
            <a:ahLst/>
            <a:cxnLst/>
            <a:rect l="0" t="0" r="0" b="0"/>
            <a:pathLst>
              <a:path w="1449658" h="676507">
                <a:moveTo>
                  <a:pt x="0" y="48321"/>
                </a:moveTo>
                <a:cubicBezTo>
                  <a:pt x="0" y="21634"/>
                  <a:pt x="21634" y="0"/>
                  <a:pt x="48321" y="0"/>
                </a:cubicBezTo>
                <a:lnTo>
                  <a:pt x="96643" y="0"/>
                </a:lnTo>
                <a:lnTo>
                  <a:pt x="96643" y="96643"/>
                </a:lnTo>
                <a:lnTo>
                  <a:pt x="0" y="96643"/>
                </a:lnTo>
                <a:close/>
                <a:moveTo>
                  <a:pt x="1353014" y="0"/>
                </a:moveTo>
                <a:lnTo>
                  <a:pt x="1353014" y="96643"/>
                </a:lnTo>
                <a:lnTo>
                  <a:pt x="96643" y="96643"/>
                </a:lnTo>
                <a:lnTo>
                  <a:pt x="96643" y="0"/>
                </a:lnTo>
                <a:close/>
                <a:moveTo>
                  <a:pt x="1449658" y="96643"/>
                </a:moveTo>
                <a:lnTo>
                  <a:pt x="1353014" y="96643"/>
                </a:lnTo>
                <a:lnTo>
                  <a:pt x="1353014" y="0"/>
                </a:lnTo>
                <a:lnTo>
                  <a:pt x="1401336" y="0"/>
                </a:lnTo>
                <a:cubicBezTo>
                  <a:pt x="1428023" y="0"/>
                  <a:pt x="1449658" y="21634"/>
                  <a:pt x="1449658" y="48321"/>
                </a:cubicBezTo>
                <a:close/>
                <a:moveTo>
                  <a:pt x="1449658" y="579863"/>
                </a:moveTo>
                <a:lnTo>
                  <a:pt x="0" y="579863"/>
                </a:lnTo>
                <a:lnTo>
                  <a:pt x="0" y="96643"/>
                </a:lnTo>
                <a:lnTo>
                  <a:pt x="1449658" y="96643"/>
                </a:lnTo>
                <a:close/>
                <a:moveTo>
                  <a:pt x="0" y="579863"/>
                </a:moveTo>
                <a:lnTo>
                  <a:pt x="96643" y="579863"/>
                </a:lnTo>
                <a:lnTo>
                  <a:pt x="96643" y="676507"/>
                </a:lnTo>
                <a:lnTo>
                  <a:pt x="48321" y="676507"/>
                </a:lnTo>
                <a:cubicBezTo>
                  <a:pt x="21634" y="676507"/>
                  <a:pt x="0" y="654872"/>
                  <a:pt x="0" y="628185"/>
                </a:cubicBezTo>
                <a:close/>
                <a:moveTo>
                  <a:pt x="96643" y="676507"/>
                </a:moveTo>
                <a:lnTo>
                  <a:pt x="96643" y="579863"/>
                </a:lnTo>
                <a:lnTo>
                  <a:pt x="1353014" y="579863"/>
                </a:lnTo>
                <a:lnTo>
                  <a:pt x="1353014" y="676507"/>
                </a:lnTo>
                <a:close/>
                <a:moveTo>
                  <a:pt x="1353014" y="676507"/>
                </a:moveTo>
                <a:lnTo>
                  <a:pt x="1353014" y="579863"/>
                </a:lnTo>
                <a:lnTo>
                  <a:pt x="1449658" y="579863"/>
                </a:lnTo>
                <a:lnTo>
                  <a:pt x="1449658" y="628185"/>
                </a:lnTo>
                <a:cubicBezTo>
                  <a:pt x="1449658" y="654872"/>
                  <a:pt x="1428023" y="676507"/>
                  <a:pt x="1401336" y="676507"/>
                </a:cubicBezTo>
                <a:close/>
              </a:path>
            </a:pathLst>
          </a:custGeom>
          <a:gradFill rotWithShape="1">
            <a:gsLst>
              <a:gs pos="0">
                <a:srgbClr val="FFA6A3"/>
              </a:gs>
              <a:gs pos="100000">
                <a:srgbClr val="FD6A65"/>
              </a:gs>
            </a:gsLst>
            <a:lin ang="5400000" scaled="1"/>
          </a:gradFill>
          <a:ln>
            <a:noFill/>
          </a:ln>
        </p:spPr>
        <p:txBody>
          <a:bodyPr rtlCol="0" anchor="ctr"/>
          <a:lstStyle/>
          <a:p>
            <a:pPr algn="ctr"/>
            <a:endParaRPr sz="2800">
              <a:latin typeface="Arial" pitchFamily="34" charset="0"/>
              <a:cs typeface="Arial" pitchFamily="34" charset="0"/>
            </a:endParaRPr>
          </a:p>
        </p:txBody>
      </p:sp>
      <p:sp>
        <p:nvSpPr>
          <p:cNvPr id="17" name="Rounded Rectangle 16"/>
          <p:cNvSpPr/>
          <p:nvPr/>
        </p:nvSpPr>
        <p:spPr>
          <a:xfrm>
            <a:off x="4922542" y="4442357"/>
            <a:ext cx="1449658" cy="386575"/>
          </a:xfrm>
          <a:custGeom>
            <a:avLst/>
            <a:gdLst/>
            <a:ahLst/>
            <a:cxnLst/>
            <a:rect l="0" t="0" r="0" b="0"/>
            <a:pathLst>
              <a:path w="1449658" h="386575">
                <a:moveTo>
                  <a:pt x="0" y="48321"/>
                </a:moveTo>
                <a:cubicBezTo>
                  <a:pt x="0" y="21634"/>
                  <a:pt x="21634" y="0"/>
                  <a:pt x="48321" y="0"/>
                </a:cubicBezTo>
                <a:lnTo>
                  <a:pt x="96643" y="0"/>
                </a:lnTo>
                <a:lnTo>
                  <a:pt x="96643" y="96643"/>
                </a:lnTo>
                <a:lnTo>
                  <a:pt x="0" y="96643"/>
                </a:lnTo>
                <a:close/>
                <a:moveTo>
                  <a:pt x="1353014" y="0"/>
                </a:moveTo>
                <a:lnTo>
                  <a:pt x="1353014" y="96643"/>
                </a:lnTo>
                <a:lnTo>
                  <a:pt x="96643" y="96643"/>
                </a:lnTo>
                <a:lnTo>
                  <a:pt x="96643" y="0"/>
                </a:lnTo>
                <a:close/>
                <a:moveTo>
                  <a:pt x="1449658" y="96643"/>
                </a:moveTo>
                <a:lnTo>
                  <a:pt x="1353014" y="96643"/>
                </a:lnTo>
                <a:lnTo>
                  <a:pt x="1353014" y="0"/>
                </a:lnTo>
                <a:lnTo>
                  <a:pt x="1401336" y="0"/>
                </a:lnTo>
                <a:cubicBezTo>
                  <a:pt x="1428023" y="0"/>
                  <a:pt x="1449658" y="21634"/>
                  <a:pt x="1449658" y="48321"/>
                </a:cubicBezTo>
                <a:close/>
                <a:moveTo>
                  <a:pt x="1449658" y="289931"/>
                </a:moveTo>
                <a:lnTo>
                  <a:pt x="0" y="289931"/>
                </a:lnTo>
                <a:lnTo>
                  <a:pt x="0" y="96643"/>
                </a:lnTo>
                <a:lnTo>
                  <a:pt x="1449658" y="96643"/>
                </a:lnTo>
                <a:close/>
                <a:moveTo>
                  <a:pt x="0" y="289931"/>
                </a:moveTo>
                <a:lnTo>
                  <a:pt x="96643" y="289931"/>
                </a:lnTo>
                <a:lnTo>
                  <a:pt x="96643" y="386575"/>
                </a:lnTo>
                <a:lnTo>
                  <a:pt x="48321" y="386575"/>
                </a:lnTo>
                <a:cubicBezTo>
                  <a:pt x="21634" y="386575"/>
                  <a:pt x="0" y="364941"/>
                  <a:pt x="0" y="338253"/>
                </a:cubicBezTo>
                <a:close/>
                <a:moveTo>
                  <a:pt x="96643" y="386575"/>
                </a:moveTo>
                <a:lnTo>
                  <a:pt x="96643" y="289931"/>
                </a:lnTo>
                <a:lnTo>
                  <a:pt x="1353014" y="289931"/>
                </a:lnTo>
                <a:lnTo>
                  <a:pt x="1353014" y="386575"/>
                </a:lnTo>
                <a:close/>
                <a:moveTo>
                  <a:pt x="1353014" y="386575"/>
                </a:moveTo>
                <a:lnTo>
                  <a:pt x="1353014" y="289931"/>
                </a:lnTo>
                <a:lnTo>
                  <a:pt x="1449658" y="289931"/>
                </a:lnTo>
                <a:lnTo>
                  <a:pt x="1449658" y="338253"/>
                </a:lnTo>
                <a:cubicBezTo>
                  <a:pt x="1449658" y="364941"/>
                  <a:pt x="1428023" y="386575"/>
                  <a:pt x="1401336" y="386575"/>
                </a:cubicBezTo>
                <a:close/>
              </a:path>
            </a:pathLst>
          </a:custGeom>
          <a:gradFill rotWithShape="1">
            <a:gsLst>
              <a:gs pos="0">
                <a:srgbClr val="FFA1DA"/>
              </a:gs>
              <a:gs pos="100000">
                <a:srgbClr val="F669BE"/>
              </a:gs>
            </a:gsLst>
            <a:lin ang="5400000" scaled="1"/>
          </a:gradFill>
          <a:ln>
            <a:noFill/>
          </a:ln>
        </p:spPr>
        <p:txBody>
          <a:bodyPr rtlCol="0" anchor="ctr"/>
          <a:lstStyle/>
          <a:p>
            <a:pPr algn="ctr"/>
            <a:endParaRPr sz="2800">
              <a:latin typeface="Arial" pitchFamily="34" charset="0"/>
              <a:cs typeface="Arial" pitchFamily="34" charset="0"/>
            </a:endParaRPr>
          </a:p>
        </p:txBody>
      </p:sp>
      <p:sp>
        <p:nvSpPr>
          <p:cNvPr id="20" name="TextBox 19"/>
          <p:cNvSpPr txBox="1"/>
          <p:nvPr/>
        </p:nvSpPr>
        <p:spPr>
          <a:xfrm>
            <a:off x="3818499" y="2566823"/>
            <a:ext cx="844783" cy="276999"/>
          </a:xfrm>
          <a:prstGeom prst="rect">
            <a:avLst/>
          </a:prstGeom>
          <a:noFill/>
          <a:ln>
            <a:noFill/>
          </a:ln>
        </p:spPr>
        <p:txBody>
          <a:bodyPr wrap="none" lIns="0" tIns="0" rIns="0" bIns="0" anchor="t">
            <a:spAutoFit/>
          </a:bodyPr>
          <a:lstStyle/>
          <a:p>
            <a:pPr algn="l"/>
            <a:r>
              <a:rPr b="1" dirty="0" err="1">
                <a:solidFill>
                  <a:srgbClr val="484848"/>
                </a:solidFill>
                <a:latin typeface="Arial" pitchFamily="34" charset="0"/>
                <a:cs typeface="Arial" pitchFamily="34" charset="0"/>
              </a:rPr>
              <a:t>الإحصائيات</a:t>
            </a:r>
            <a:endParaRPr b="1" dirty="0">
              <a:solidFill>
                <a:srgbClr val="484848"/>
              </a:solidFill>
              <a:latin typeface="Arial" pitchFamily="34" charset="0"/>
              <a:cs typeface="Arial" pitchFamily="34" charset="0"/>
            </a:endParaRPr>
          </a:p>
        </p:txBody>
      </p:sp>
      <p:sp>
        <p:nvSpPr>
          <p:cNvPr id="21" name="TextBox 20"/>
          <p:cNvSpPr txBox="1"/>
          <p:nvPr/>
        </p:nvSpPr>
        <p:spPr>
          <a:xfrm>
            <a:off x="4922543" y="2298223"/>
            <a:ext cx="1440160" cy="507831"/>
          </a:xfrm>
          <a:prstGeom prst="rect">
            <a:avLst/>
          </a:prstGeom>
          <a:noFill/>
          <a:ln>
            <a:noFill/>
          </a:ln>
        </p:spPr>
        <p:txBody>
          <a:bodyPr wrap="square" lIns="0" tIns="0" rIns="0" bIns="0" anchor="t">
            <a:spAutoFit/>
          </a:bodyPr>
          <a:lstStyle/>
          <a:p>
            <a:pPr algn="ctr"/>
            <a:r>
              <a:rPr sz="1100" b="0" dirty="0" err="1">
                <a:solidFill>
                  <a:srgbClr val="484848"/>
                </a:solidFill>
                <a:latin typeface="Arial" pitchFamily="34" charset="0"/>
                <a:cs typeface="Arial" pitchFamily="34" charset="0"/>
              </a:rPr>
              <a:t>دعم</a:t>
            </a:r>
            <a:r>
              <a:rPr sz="1100" b="0" dirty="0">
                <a:solidFill>
                  <a:srgbClr val="484848"/>
                </a:solidFill>
                <a:latin typeface="Arial" pitchFamily="34" charset="0"/>
                <a:cs typeface="Arial" pitchFamily="34" charset="0"/>
              </a:rPr>
              <a:t> </a:t>
            </a:r>
            <a:r>
              <a:rPr sz="1100" b="0" dirty="0" err="1">
                <a:solidFill>
                  <a:srgbClr val="484848"/>
                </a:solidFill>
                <a:latin typeface="Arial" pitchFamily="34" charset="0"/>
                <a:cs typeface="Arial" pitchFamily="34" charset="0"/>
              </a:rPr>
              <a:t>أفضل</a:t>
            </a:r>
            <a:r>
              <a:rPr sz="1100" b="0" dirty="0">
                <a:solidFill>
                  <a:srgbClr val="484848"/>
                </a:solidFill>
                <a:latin typeface="Arial" pitchFamily="34" charset="0"/>
                <a:cs typeface="Arial" pitchFamily="34" charset="0"/>
              </a:rPr>
              <a:t> </a:t>
            </a:r>
            <a:r>
              <a:rPr sz="1100" b="0" dirty="0" err="1">
                <a:solidFill>
                  <a:srgbClr val="484848"/>
                </a:solidFill>
                <a:latin typeface="Arial" pitchFamily="34" charset="0"/>
                <a:cs typeface="Arial" pitchFamily="34" charset="0"/>
              </a:rPr>
              <a:t>لعملية</a:t>
            </a:r>
            <a:r>
              <a:rPr sz="1100" b="0" dirty="0">
                <a:solidFill>
                  <a:srgbClr val="484848"/>
                </a:solidFill>
                <a:latin typeface="Arial" pitchFamily="34" charset="0"/>
                <a:cs typeface="Arial" pitchFamily="34" charset="0"/>
              </a:rPr>
              <a:t> </a:t>
            </a:r>
            <a:r>
              <a:rPr sz="1100" b="0" dirty="0" err="1">
                <a:solidFill>
                  <a:srgbClr val="484848"/>
                </a:solidFill>
                <a:latin typeface="Arial" pitchFamily="34" charset="0"/>
                <a:cs typeface="Arial" pitchFamily="34" charset="0"/>
              </a:rPr>
              <a:t>الإحصاء</a:t>
            </a:r>
            <a:r>
              <a:rPr sz="1100" b="0" dirty="0">
                <a:solidFill>
                  <a:srgbClr val="484848"/>
                </a:solidFill>
                <a:latin typeface="Arial" pitchFamily="34" charset="0"/>
                <a:cs typeface="Arial" pitchFamily="34" charset="0"/>
              </a:rPr>
              <a:t>
</a:t>
            </a:r>
            <a:r>
              <a:rPr sz="1100" b="0" dirty="0" err="1">
                <a:solidFill>
                  <a:srgbClr val="484848"/>
                </a:solidFill>
                <a:latin typeface="Arial" pitchFamily="34" charset="0"/>
                <a:cs typeface="Arial" pitchFamily="34" charset="0"/>
              </a:rPr>
              <a:t>الخاصة</a:t>
            </a:r>
            <a:r>
              <a:rPr sz="1100" b="0" dirty="0">
                <a:solidFill>
                  <a:srgbClr val="484848"/>
                </a:solidFill>
                <a:latin typeface="Arial" pitchFamily="34" charset="0"/>
                <a:cs typeface="Arial" pitchFamily="34" charset="0"/>
              </a:rPr>
              <a:t> </a:t>
            </a:r>
            <a:r>
              <a:rPr sz="1100" b="0" dirty="0" err="1">
                <a:solidFill>
                  <a:srgbClr val="484848"/>
                </a:solidFill>
                <a:latin typeface="Arial" pitchFamily="34" charset="0"/>
                <a:cs typeface="Arial" pitchFamily="34" charset="0"/>
              </a:rPr>
              <a:t>ب</a:t>
            </a:r>
            <a:r>
              <a:rPr sz="1100" b="0" u="sng" dirty="0" err="1">
                <a:solidFill>
                  <a:srgbClr val="FF0000"/>
                </a:solidFill>
                <a:latin typeface="Arial" pitchFamily="34" charset="0"/>
                <a:cs typeface="Arial" pitchFamily="34" charset="0"/>
              </a:rPr>
              <a:t>وقائع</a:t>
            </a:r>
            <a:r>
              <a:rPr sz="1100" b="0" dirty="0">
                <a:solidFill>
                  <a:srgbClr val="484848"/>
                </a:solidFill>
                <a:latin typeface="Arial" pitchFamily="34" charset="0"/>
                <a:cs typeface="Arial" pitchFamily="34" charset="0"/>
              </a:rPr>
              <a:t> </a:t>
            </a:r>
            <a:r>
              <a:rPr sz="1100" b="0" dirty="0" err="1">
                <a:solidFill>
                  <a:srgbClr val="484848"/>
                </a:solidFill>
                <a:latin typeface="Arial" pitchFamily="34" charset="0"/>
                <a:cs typeface="Arial" pitchFamily="34" charset="0"/>
              </a:rPr>
              <a:t>الحالة</a:t>
            </a:r>
            <a:r>
              <a:rPr sz="1100" b="0" dirty="0">
                <a:solidFill>
                  <a:srgbClr val="484848"/>
                </a:solidFill>
                <a:latin typeface="Arial" pitchFamily="34" charset="0"/>
                <a:cs typeface="Arial" pitchFamily="34" charset="0"/>
              </a:rPr>
              <a:t> </a:t>
            </a:r>
            <a:r>
              <a:rPr sz="1100" b="0" dirty="0" err="1">
                <a:solidFill>
                  <a:srgbClr val="484848"/>
                </a:solidFill>
                <a:latin typeface="Arial" pitchFamily="34" charset="0"/>
                <a:cs typeface="Arial" pitchFamily="34" charset="0"/>
              </a:rPr>
              <a:t>المدنية</a:t>
            </a:r>
            <a:r>
              <a:rPr sz="1100" b="0" dirty="0">
                <a:solidFill>
                  <a:srgbClr val="484848"/>
                </a:solidFill>
                <a:latin typeface="Arial" pitchFamily="34" charset="0"/>
                <a:cs typeface="Arial" pitchFamily="34" charset="0"/>
              </a:rPr>
              <a:t>
</a:t>
            </a:r>
            <a:r>
              <a:rPr sz="1100" b="0" dirty="0" err="1">
                <a:solidFill>
                  <a:srgbClr val="484848"/>
                </a:solidFill>
                <a:latin typeface="Arial" pitchFamily="34" charset="0"/>
                <a:cs typeface="Arial" pitchFamily="34" charset="0"/>
              </a:rPr>
              <a:t>حول</a:t>
            </a:r>
            <a:r>
              <a:rPr sz="1100" b="0" dirty="0">
                <a:solidFill>
                  <a:srgbClr val="484848"/>
                </a:solidFill>
                <a:latin typeface="Arial" pitchFamily="34" charset="0"/>
                <a:cs typeface="Arial" pitchFamily="34" charset="0"/>
              </a:rPr>
              <a:t> </a:t>
            </a:r>
            <a:r>
              <a:rPr sz="1100" b="0" dirty="0" err="1">
                <a:solidFill>
                  <a:srgbClr val="484848"/>
                </a:solidFill>
                <a:latin typeface="Arial" pitchFamily="34" charset="0"/>
                <a:cs typeface="Arial" pitchFamily="34" charset="0"/>
              </a:rPr>
              <a:t>وفيات</a:t>
            </a:r>
            <a:r>
              <a:rPr sz="1100" b="0" dirty="0">
                <a:solidFill>
                  <a:srgbClr val="484848"/>
                </a:solidFill>
                <a:latin typeface="Arial" pitchFamily="34" charset="0"/>
                <a:cs typeface="Arial" pitchFamily="34" charset="0"/>
              </a:rPr>
              <a:t> </a:t>
            </a:r>
            <a:r>
              <a:rPr sz="1100" b="0" dirty="0" err="1">
                <a:solidFill>
                  <a:srgbClr val="484848"/>
                </a:solidFill>
                <a:latin typeface="Arial" pitchFamily="34" charset="0"/>
                <a:cs typeface="Arial" pitchFamily="34" charset="0"/>
              </a:rPr>
              <a:t>الرضع</a:t>
            </a:r>
            <a:r>
              <a:rPr sz="1100" b="0" dirty="0">
                <a:solidFill>
                  <a:srgbClr val="484848"/>
                </a:solidFill>
                <a:latin typeface="Arial" pitchFamily="34" charset="0"/>
                <a:cs typeface="Arial" pitchFamily="34" charset="0"/>
              </a:rPr>
              <a:t> </a:t>
            </a:r>
            <a:r>
              <a:rPr sz="1100" b="0" dirty="0" err="1">
                <a:solidFill>
                  <a:srgbClr val="484848"/>
                </a:solidFill>
                <a:latin typeface="Arial" pitchFamily="34" charset="0"/>
                <a:cs typeface="Arial" pitchFamily="34" charset="0"/>
              </a:rPr>
              <a:t>والأطفال</a:t>
            </a:r>
            <a:endParaRPr sz="1100" b="0" dirty="0">
              <a:solidFill>
                <a:srgbClr val="484848"/>
              </a:solidFill>
              <a:latin typeface="Arial" pitchFamily="34" charset="0"/>
              <a:cs typeface="Arial" pitchFamily="34" charset="0"/>
            </a:endParaRPr>
          </a:p>
        </p:txBody>
      </p:sp>
      <p:sp>
        <p:nvSpPr>
          <p:cNvPr id="22" name="TextBox 21"/>
          <p:cNvSpPr txBox="1"/>
          <p:nvPr/>
        </p:nvSpPr>
        <p:spPr>
          <a:xfrm>
            <a:off x="4994550" y="3162319"/>
            <a:ext cx="1440160" cy="507831"/>
          </a:xfrm>
          <a:prstGeom prst="rect">
            <a:avLst/>
          </a:prstGeom>
          <a:noFill/>
          <a:ln>
            <a:noFill/>
          </a:ln>
        </p:spPr>
        <p:txBody>
          <a:bodyPr wrap="square" lIns="0" tIns="0" rIns="0" bIns="0" anchor="t">
            <a:spAutoFit/>
          </a:bodyPr>
          <a:lstStyle/>
          <a:p>
            <a:pPr algn="ctr"/>
            <a:r>
              <a:rPr sz="1100" b="0" dirty="0" err="1">
                <a:solidFill>
                  <a:srgbClr val="484848"/>
                </a:solidFill>
                <a:latin typeface="Arial" pitchFamily="34" charset="0"/>
                <a:cs typeface="Arial" pitchFamily="34" charset="0"/>
              </a:rPr>
              <a:t>تطوير</a:t>
            </a:r>
            <a:r>
              <a:rPr sz="1100" b="0" dirty="0">
                <a:solidFill>
                  <a:srgbClr val="484848"/>
                </a:solidFill>
                <a:latin typeface="Arial" pitchFamily="34" charset="0"/>
                <a:cs typeface="Arial" pitchFamily="34" charset="0"/>
              </a:rPr>
              <a:t> </a:t>
            </a:r>
            <a:r>
              <a:rPr sz="1100" b="0" dirty="0" err="1">
                <a:solidFill>
                  <a:srgbClr val="484848"/>
                </a:solidFill>
                <a:latin typeface="Arial" pitchFamily="34" charset="0"/>
                <a:cs typeface="Arial" pitchFamily="34" charset="0"/>
              </a:rPr>
              <a:t>آليات</a:t>
            </a:r>
            <a:r>
              <a:rPr sz="1100" b="0" dirty="0">
                <a:solidFill>
                  <a:srgbClr val="484848"/>
                </a:solidFill>
                <a:latin typeface="Arial" pitchFamily="34" charset="0"/>
                <a:cs typeface="Arial" pitchFamily="34" charset="0"/>
              </a:rPr>
              <a:t> </a:t>
            </a:r>
            <a:r>
              <a:rPr sz="1100" b="0" dirty="0" err="1">
                <a:solidFill>
                  <a:srgbClr val="484848"/>
                </a:solidFill>
                <a:latin typeface="Arial" pitchFamily="34" charset="0"/>
                <a:cs typeface="Arial" pitchFamily="34" charset="0"/>
              </a:rPr>
              <a:t>لجمع</a:t>
            </a:r>
            <a:r>
              <a:rPr sz="1100" b="0" dirty="0">
                <a:solidFill>
                  <a:srgbClr val="484848"/>
                </a:solidFill>
                <a:latin typeface="Arial" pitchFamily="34" charset="0"/>
                <a:cs typeface="Arial" pitchFamily="34" charset="0"/>
              </a:rPr>
              <a:t> </a:t>
            </a:r>
            <a:r>
              <a:rPr sz="1100" b="0" dirty="0" err="1">
                <a:solidFill>
                  <a:srgbClr val="484848"/>
                </a:solidFill>
                <a:latin typeface="Arial" pitchFamily="34" charset="0"/>
                <a:cs typeface="Arial" pitchFamily="34" charset="0"/>
              </a:rPr>
              <a:t>البيانات</a:t>
            </a:r>
            <a:r>
              <a:rPr sz="1100" b="0" dirty="0">
                <a:solidFill>
                  <a:srgbClr val="484848"/>
                </a:solidFill>
                <a:latin typeface="Arial" pitchFamily="34" charset="0"/>
                <a:cs typeface="Arial" pitchFamily="34" charset="0"/>
              </a:rPr>
              <a:t>
</a:t>
            </a:r>
            <a:r>
              <a:rPr sz="1100" b="0" dirty="0" err="1">
                <a:solidFill>
                  <a:srgbClr val="484848"/>
                </a:solidFill>
                <a:latin typeface="Arial" pitchFamily="34" charset="0"/>
                <a:cs typeface="Arial" pitchFamily="34" charset="0"/>
              </a:rPr>
              <a:t>المتعلقة</a:t>
            </a:r>
            <a:r>
              <a:rPr sz="1100" b="0" dirty="0">
                <a:solidFill>
                  <a:srgbClr val="484848"/>
                </a:solidFill>
                <a:latin typeface="Arial" pitchFamily="34" charset="0"/>
                <a:cs typeface="Arial" pitchFamily="34" charset="0"/>
              </a:rPr>
              <a:t> </a:t>
            </a:r>
            <a:r>
              <a:rPr sz="1100" b="0" dirty="0" err="1">
                <a:solidFill>
                  <a:srgbClr val="484848"/>
                </a:solidFill>
                <a:latin typeface="Arial" pitchFamily="34" charset="0"/>
                <a:cs typeface="Arial" pitchFamily="34" charset="0"/>
              </a:rPr>
              <a:t>بالنوع</a:t>
            </a:r>
            <a:r>
              <a:rPr sz="1100" b="0" dirty="0">
                <a:solidFill>
                  <a:srgbClr val="484848"/>
                </a:solidFill>
                <a:latin typeface="Arial" pitchFamily="34" charset="0"/>
                <a:cs typeface="Arial" pitchFamily="34" charset="0"/>
              </a:rPr>
              <a:t> </a:t>
            </a:r>
            <a:r>
              <a:rPr sz="1100" b="0" dirty="0" err="1">
                <a:solidFill>
                  <a:srgbClr val="484848"/>
                </a:solidFill>
                <a:latin typeface="Arial" pitchFamily="34" charset="0"/>
                <a:cs typeface="Arial" pitchFamily="34" charset="0"/>
              </a:rPr>
              <a:t>الاجتماعي</a:t>
            </a:r>
            <a:r>
              <a:rPr sz="1100" b="0" dirty="0">
                <a:solidFill>
                  <a:srgbClr val="484848"/>
                </a:solidFill>
                <a:latin typeface="Arial" pitchFamily="34" charset="0"/>
                <a:cs typeface="Arial" pitchFamily="34" charset="0"/>
              </a:rPr>
              <a:t> </a:t>
            </a:r>
            <a:r>
              <a:rPr sz="1100" b="0" dirty="0" err="1">
                <a:solidFill>
                  <a:srgbClr val="484848"/>
                </a:solidFill>
                <a:latin typeface="Arial" pitchFamily="34" charset="0"/>
                <a:cs typeface="Arial" pitchFamily="34" charset="0"/>
              </a:rPr>
              <a:t>من</a:t>
            </a:r>
            <a:r>
              <a:rPr sz="1100" b="0" dirty="0">
                <a:solidFill>
                  <a:srgbClr val="484848"/>
                </a:solidFill>
                <a:latin typeface="Arial" pitchFamily="34" charset="0"/>
                <a:cs typeface="Arial" pitchFamily="34" charset="0"/>
              </a:rPr>
              <a:t>
</a:t>
            </a:r>
            <a:r>
              <a:rPr sz="1100" b="0" dirty="0" err="1">
                <a:solidFill>
                  <a:srgbClr val="484848"/>
                </a:solidFill>
                <a:latin typeface="Arial" pitchFamily="34" charset="0"/>
                <a:cs typeface="Arial" pitchFamily="34" charset="0"/>
              </a:rPr>
              <a:t>سجلات</a:t>
            </a:r>
            <a:r>
              <a:rPr sz="1100" b="0" dirty="0">
                <a:solidFill>
                  <a:srgbClr val="484848"/>
                </a:solidFill>
                <a:latin typeface="Arial" pitchFamily="34" charset="0"/>
                <a:cs typeface="Arial" pitchFamily="34" charset="0"/>
              </a:rPr>
              <a:t> </a:t>
            </a:r>
            <a:r>
              <a:rPr sz="1100" b="0" dirty="0" err="1">
                <a:solidFill>
                  <a:srgbClr val="484848"/>
                </a:solidFill>
                <a:latin typeface="Arial" pitchFamily="34" charset="0"/>
                <a:cs typeface="Arial" pitchFamily="34" charset="0"/>
              </a:rPr>
              <a:t>الحالة</a:t>
            </a:r>
            <a:r>
              <a:rPr sz="1100" b="0" dirty="0">
                <a:solidFill>
                  <a:srgbClr val="484848"/>
                </a:solidFill>
                <a:latin typeface="Arial" pitchFamily="34" charset="0"/>
                <a:cs typeface="Arial" pitchFamily="34" charset="0"/>
              </a:rPr>
              <a:t> </a:t>
            </a:r>
            <a:r>
              <a:rPr sz="1100" b="0" dirty="0" err="1">
                <a:solidFill>
                  <a:srgbClr val="484848"/>
                </a:solidFill>
                <a:latin typeface="Arial" pitchFamily="34" charset="0"/>
                <a:cs typeface="Arial" pitchFamily="34" charset="0"/>
              </a:rPr>
              <a:t>المدنية</a:t>
            </a:r>
            <a:endParaRPr sz="1100" b="0" dirty="0">
              <a:solidFill>
                <a:srgbClr val="484848"/>
              </a:solidFill>
              <a:latin typeface="Arial" pitchFamily="34" charset="0"/>
              <a:cs typeface="Arial" pitchFamily="34" charset="0"/>
            </a:endParaRPr>
          </a:p>
        </p:txBody>
      </p:sp>
      <p:sp>
        <p:nvSpPr>
          <p:cNvPr id="23" name="TextBox 22"/>
          <p:cNvSpPr txBox="1"/>
          <p:nvPr/>
        </p:nvSpPr>
        <p:spPr>
          <a:xfrm>
            <a:off x="3818499" y="3090311"/>
            <a:ext cx="1032035" cy="553998"/>
          </a:xfrm>
          <a:prstGeom prst="rect">
            <a:avLst/>
          </a:prstGeom>
          <a:noFill/>
          <a:ln>
            <a:noFill/>
          </a:ln>
        </p:spPr>
        <p:txBody>
          <a:bodyPr wrap="square" lIns="0" tIns="0" rIns="0" bIns="0" anchor="t">
            <a:spAutoFit/>
          </a:bodyPr>
          <a:lstStyle/>
          <a:p>
            <a:pPr algn="l"/>
            <a:r>
              <a:rPr lang="ar-DZ" b="1" dirty="0" smtClean="0">
                <a:solidFill>
                  <a:srgbClr val="484848"/>
                </a:solidFill>
                <a:latin typeface="Arial" pitchFamily="34" charset="0"/>
                <a:cs typeface="Arial" pitchFamily="34" charset="0"/>
              </a:rPr>
              <a:t>تطوير </a:t>
            </a:r>
          </a:p>
          <a:p>
            <a:pPr algn="l"/>
            <a:r>
              <a:rPr b="1" dirty="0" err="1" smtClean="0">
                <a:solidFill>
                  <a:srgbClr val="484848"/>
                </a:solidFill>
                <a:latin typeface="Arial" pitchFamily="34" charset="0"/>
                <a:cs typeface="Arial" pitchFamily="34" charset="0"/>
              </a:rPr>
              <a:t>آليات</a:t>
            </a:r>
            <a:r>
              <a:rPr b="1" dirty="0" smtClean="0">
                <a:solidFill>
                  <a:srgbClr val="484848"/>
                </a:solidFill>
                <a:latin typeface="Arial" pitchFamily="34" charset="0"/>
                <a:cs typeface="Arial" pitchFamily="34" charset="0"/>
              </a:rPr>
              <a:t> </a:t>
            </a:r>
            <a:r>
              <a:rPr b="1" dirty="0" err="1">
                <a:solidFill>
                  <a:srgbClr val="484848"/>
                </a:solidFill>
                <a:latin typeface="Arial" pitchFamily="34" charset="0"/>
                <a:cs typeface="Arial" pitchFamily="34" charset="0"/>
              </a:rPr>
              <a:t>الجمع</a:t>
            </a:r>
            <a:endParaRPr b="1" dirty="0">
              <a:solidFill>
                <a:srgbClr val="484848"/>
              </a:solidFill>
              <a:latin typeface="Arial" pitchFamily="34" charset="0"/>
              <a:cs typeface="Arial" pitchFamily="34" charset="0"/>
            </a:endParaRPr>
          </a:p>
        </p:txBody>
      </p:sp>
      <p:sp>
        <p:nvSpPr>
          <p:cNvPr id="26" name="TextBox 25"/>
          <p:cNvSpPr txBox="1"/>
          <p:nvPr/>
        </p:nvSpPr>
        <p:spPr>
          <a:xfrm>
            <a:off x="4994550" y="1574368"/>
            <a:ext cx="1368152" cy="507831"/>
          </a:xfrm>
          <a:prstGeom prst="rect">
            <a:avLst/>
          </a:prstGeom>
          <a:noFill/>
          <a:ln>
            <a:noFill/>
          </a:ln>
        </p:spPr>
        <p:txBody>
          <a:bodyPr wrap="square" lIns="0" tIns="0" rIns="0" bIns="0" anchor="t">
            <a:spAutoFit/>
          </a:bodyPr>
          <a:lstStyle/>
          <a:p>
            <a:pPr algn="ctr" rtl="1"/>
            <a:r>
              <a:rPr sz="1100" b="0" dirty="0" err="1">
                <a:solidFill>
                  <a:srgbClr val="484848"/>
                </a:solidFill>
                <a:latin typeface="Arial" pitchFamily="34" charset="0"/>
                <a:cs typeface="Arial" pitchFamily="34" charset="0"/>
              </a:rPr>
              <a:t>تحسين</a:t>
            </a:r>
            <a:r>
              <a:rPr sz="1100" b="0" dirty="0">
                <a:solidFill>
                  <a:srgbClr val="484848"/>
                </a:solidFill>
                <a:latin typeface="Arial" pitchFamily="34" charset="0"/>
                <a:cs typeface="Arial" pitchFamily="34" charset="0"/>
              </a:rPr>
              <a:t> </a:t>
            </a:r>
            <a:r>
              <a:rPr sz="1100" b="0" dirty="0" err="1">
                <a:solidFill>
                  <a:srgbClr val="484848"/>
                </a:solidFill>
                <a:latin typeface="Arial" pitchFamily="34" charset="0"/>
                <a:cs typeface="Arial" pitchFamily="34" charset="0"/>
              </a:rPr>
              <a:t>التنسيق</a:t>
            </a:r>
            <a:r>
              <a:rPr sz="1100" b="0" dirty="0">
                <a:solidFill>
                  <a:srgbClr val="484848"/>
                </a:solidFill>
                <a:latin typeface="Arial" pitchFamily="34" charset="0"/>
                <a:cs typeface="Arial" pitchFamily="34" charset="0"/>
              </a:rPr>
              <a:t> </a:t>
            </a:r>
            <a:r>
              <a:rPr sz="1100" b="0" dirty="0" err="1">
                <a:solidFill>
                  <a:srgbClr val="484848"/>
                </a:solidFill>
                <a:latin typeface="Arial" pitchFamily="34" charset="0"/>
                <a:cs typeface="Arial" pitchFamily="34" charset="0"/>
              </a:rPr>
              <a:t>بين</a:t>
            </a:r>
            <a:r>
              <a:rPr sz="1100" b="0" dirty="0">
                <a:solidFill>
                  <a:srgbClr val="484848"/>
                </a:solidFill>
                <a:latin typeface="Arial" pitchFamily="34" charset="0"/>
                <a:cs typeface="Arial" pitchFamily="34" charset="0"/>
              </a:rPr>
              <a:t> </a:t>
            </a:r>
            <a:r>
              <a:rPr sz="1100" b="0" dirty="0" err="1">
                <a:solidFill>
                  <a:srgbClr val="484848"/>
                </a:solidFill>
                <a:latin typeface="Arial" pitchFamily="34" charset="0"/>
                <a:cs typeface="Arial" pitchFamily="34" charset="0"/>
              </a:rPr>
              <a:t>بيانات</a:t>
            </a:r>
            <a:r>
              <a:rPr sz="1100" b="0" dirty="0">
                <a:solidFill>
                  <a:srgbClr val="484848"/>
                </a:solidFill>
                <a:latin typeface="Arial" pitchFamily="34" charset="0"/>
                <a:cs typeface="Arial" pitchFamily="34" charset="0"/>
              </a:rPr>
              <a:t>
</a:t>
            </a:r>
            <a:r>
              <a:rPr sz="1100" b="0" dirty="0" err="1">
                <a:solidFill>
                  <a:srgbClr val="484848"/>
                </a:solidFill>
                <a:latin typeface="Arial" pitchFamily="34" charset="0"/>
                <a:cs typeface="Arial" pitchFamily="34" charset="0"/>
              </a:rPr>
              <a:t>الحالة</a:t>
            </a:r>
            <a:r>
              <a:rPr sz="1100" b="0" dirty="0">
                <a:solidFill>
                  <a:srgbClr val="484848"/>
                </a:solidFill>
                <a:latin typeface="Arial" pitchFamily="34" charset="0"/>
                <a:cs typeface="Arial" pitchFamily="34" charset="0"/>
              </a:rPr>
              <a:t> </a:t>
            </a:r>
            <a:r>
              <a:rPr sz="1100" b="0" dirty="0" err="1">
                <a:solidFill>
                  <a:srgbClr val="484848"/>
                </a:solidFill>
                <a:latin typeface="Arial" pitchFamily="34" charset="0"/>
                <a:cs typeface="Arial" pitchFamily="34" charset="0"/>
              </a:rPr>
              <a:t>المدنية</a:t>
            </a:r>
            <a:r>
              <a:rPr sz="1100" b="0" dirty="0">
                <a:solidFill>
                  <a:srgbClr val="484848"/>
                </a:solidFill>
                <a:latin typeface="Arial" pitchFamily="34" charset="0"/>
                <a:cs typeface="Arial" pitchFamily="34" charset="0"/>
              </a:rPr>
              <a:t> و </a:t>
            </a:r>
            <a:r>
              <a:rPr sz="1100" b="0" dirty="0" err="1">
                <a:solidFill>
                  <a:srgbClr val="484848"/>
                </a:solidFill>
                <a:latin typeface="Arial" pitchFamily="34" charset="0"/>
                <a:cs typeface="Arial" pitchFamily="34" charset="0"/>
              </a:rPr>
              <a:t>بيانات</a:t>
            </a:r>
            <a:r>
              <a:rPr sz="1100" b="0" dirty="0">
                <a:solidFill>
                  <a:srgbClr val="484848"/>
                </a:solidFill>
                <a:latin typeface="Arial" pitchFamily="34" charset="0"/>
                <a:cs typeface="Arial" pitchFamily="34" charset="0"/>
              </a:rPr>
              <a:t> </a:t>
            </a:r>
            <a:r>
              <a:rPr sz="1100" b="0" dirty="0" err="1">
                <a:solidFill>
                  <a:srgbClr val="484848"/>
                </a:solidFill>
                <a:latin typeface="Arial" pitchFamily="34" charset="0"/>
                <a:cs typeface="Arial" pitchFamily="34" charset="0"/>
              </a:rPr>
              <a:t>قطاع</a:t>
            </a:r>
            <a:r>
              <a:rPr sz="1100" b="0" dirty="0">
                <a:solidFill>
                  <a:srgbClr val="484848"/>
                </a:solidFill>
                <a:latin typeface="Arial" pitchFamily="34" charset="0"/>
                <a:cs typeface="Arial" pitchFamily="34" charset="0"/>
              </a:rPr>
              <a:t>
</a:t>
            </a:r>
            <a:r>
              <a:rPr sz="1100" b="0" dirty="0" err="1">
                <a:solidFill>
                  <a:srgbClr val="484848"/>
                </a:solidFill>
                <a:latin typeface="Arial" pitchFamily="34" charset="0"/>
                <a:cs typeface="Arial" pitchFamily="34" charset="0"/>
              </a:rPr>
              <a:t>الصحة</a:t>
            </a:r>
            <a:endParaRPr sz="1100" b="0" dirty="0">
              <a:solidFill>
                <a:srgbClr val="484848"/>
              </a:solidFill>
              <a:latin typeface="Arial" pitchFamily="34" charset="0"/>
              <a:cs typeface="Arial" pitchFamily="34" charset="0"/>
            </a:endParaRPr>
          </a:p>
        </p:txBody>
      </p:sp>
      <p:sp>
        <p:nvSpPr>
          <p:cNvPr id="28" name="TextBox 27"/>
          <p:cNvSpPr txBox="1"/>
          <p:nvPr/>
        </p:nvSpPr>
        <p:spPr>
          <a:xfrm>
            <a:off x="5452167" y="1074087"/>
            <a:ext cx="561052" cy="276999"/>
          </a:xfrm>
          <a:prstGeom prst="rect">
            <a:avLst/>
          </a:prstGeom>
          <a:noFill/>
          <a:ln>
            <a:noFill/>
          </a:ln>
        </p:spPr>
        <p:txBody>
          <a:bodyPr wrap="none" lIns="0" tIns="0" rIns="0" bIns="0" anchor="t">
            <a:spAutoFit/>
          </a:bodyPr>
          <a:lstStyle/>
          <a:p>
            <a:pPr algn="ctr"/>
            <a:r>
              <a:rPr b="1" dirty="0" err="1">
                <a:solidFill>
                  <a:srgbClr val="484848"/>
                </a:solidFill>
                <a:latin typeface="Arial" pitchFamily="34" charset="0"/>
                <a:cs typeface="Arial" pitchFamily="34" charset="0"/>
              </a:rPr>
              <a:t>الوصف</a:t>
            </a:r>
            <a:endParaRPr b="1" dirty="0">
              <a:solidFill>
                <a:srgbClr val="484848"/>
              </a:solidFill>
              <a:latin typeface="Arial" pitchFamily="34" charset="0"/>
              <a:cs typeface="Arial" pitchFamily="34" charset="0"/>
            </a:endParaRPr>
          </a:p>
        </p:txBody>
      </p:sp>
      <p:sp>
        <p:nvSpPr>
          <p:cNvPr id="31" name="TextBox 30"/>
          <p:cNvSpPr txBox="1"/>
          <p:nvPr/>
        </p:nvSpPr>
        <p:spPr>
          <a:xfrm>
            <a:off x="3770414" y="1085120"/>
            <a:ext cx="648072" cy="276999"/>
          </a:xfrm>
          <a:prstGeom prst="rect">
            <a:avLst/>
          </a:prstGeom>
          <a:noFill/>
          <a:ln>
            <a:noFill/>
          </a:ln>
        </p:spPr>
        <p:txBody>
          <a:bodyPr wrap="square" lIns="0" tIns="0" rIns="0" bIns="0" anchor="t">
            <a:spAutoFit/>
          </a:bodyPr>
          <a:lstStyle/>
          <a:p>
            <a:pPr algn="l"/>
            <a:r>
              <a:rPr b="1" dirty="0" err="1">
                <a:solidFill>
                  <a:srgbClr val="484848"/>
                </a:solidFill>
                <a:latin typeface="Arial" pitchFamily="34" charset="0"/>
                <a:cs typeface="Arial" pitchFamily="34" charset="0"/>
              </a:rPr>
              <a:t>الخاصية</a:t>
            </a:r>
            <a:endParaRPr b="1" dirty="0">
              <a:solidFill>
                <a:srgbClr val="484848"/>
              </a:solidFill>
              <a:latin typeface="Arial" pitchFamily="34" charset="0"/>
              <a:cs typeface="Arial" pitchFamily="34" charset="0"/>
            </a:endParaRPr>
          </a:p>
        </p:txBody>
      </p:sp>
      <p:sp>
        <p:nvSpPr>
          <p:cNvPr id="33" name="TextBox 32"/>
          <p:cNvSpPr txBox="1"/>
          <p:nvPr/>
        </p:nvSpPr>
        <p:spPr>
          <a:xfrm>
            <a:off x="3419872" y="332656"/>
            <a:ext cx="2880320" cy="369332"/>
          </a:xfrm>
          <a:prstGeom prst="rect">
            <a:avLst/>
          </a:prstGeom>
          <a:solidFill>
            <a:schemeClr val="accent3">
              <a:lumMod val="20000"/>
              <a:lumOff val="80000"/>
            </a:schemeClr>
          </a:solidFill>
          <a:ln/>
        </p:spPr>
        <p:style>
          <a:lnRef idx="2">
            <a:schemeClr val="accent2"/>
          </a:lnRef>
          <a:fillRef idx="1">
            <a:schemeClr val="lt1"/>
          </a:fillRef>
          <a:effectRef idx="0">
            <a:schemeClr val="accent2"/>
          </a:effectRef>
          <a:fontRef idx="minor">
            <a:schemeClr val="dk1"/>
          </a:fontRef>
        </p:style>
        <p:txBody>
          <a:bodyPr wrap="square" lIns="0" tIns="0" rIns="0" bIns="0" anchor="t">
            <a:spAutoFit/>
          </a:bodyPr>
          <a:lstStyle/>
          <a:p>
            <a:pPr algn="ctr" rtl="1"/>
            <a:r>
              <a:rPr lang="ar-DZ" sz="2400" b="1" dirty="0" smtClean="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latin typeface="Arial" pitchFamily="34" charset="0"/>
                <a:cs typeface="Arial" pitchFamily="34" charset="0"/>
              </a:rPr>
              <a:t>التطلعــــــــــــــات</a:t>
            </a:r>
            <a:endParaRPr lang="ar-DZ" sz="2400" b="1" dirty="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latin typeface="Arial" pitchFamily="34" charset="0"/>
              <a:cs typeface="Arial" pitchFamily="34" charset="0"/>
            </a:endParaRPr>
          </a:p>
        </p:txBody>
      </p:sp>
      <p:sp>
        <p:nvSpPr>
          <p:cNvPr id="34" name="TextBox 33"/>
          <p:cNvSpPr txBox="1"/>
          <p:nvPr/>
        </p:nvSpPr>
        <p:spPr>
          <a:xfrm>
            <a:off x="3818499" y="1793672"/>
            <a:ext cx="573875" cy="276999"/>
          </a:xfrm>
          <a:prstGeom prst="rect">
            <a:avLst/>
          </a:prstGeom>
          <a:noFill/>
          <a:ln>
            <a:noFill/>
          </a:ln>
        </p:spPr>
        <p:txBody>
          <a:bodyPr wrap="none" lIns="0" tIns="0" rIns="0" bIns="0" anchor="t">
            <a:spAutoFit/>
          </a:bodyPr>
          <a:lstStyle/>
          <a:p>
            <a:pPr algn="l"/>
            <a:r>
              <a:rPr b="1" dirty="0" err="1">
                <a:solidFill>
                  <a:srgbClr val="484848"/>
                </a:solidFill>
                <a:latin typeface="Arial" pitchFamily="34" charset="0"/>
                <a:cs typeface="Arial" pitchFamily="34" charset="0"/>
              </a:rPr>
              <a:t>التنسيق</a:t>
            </a:r>
            <a:endParaRPr b="1" dirty="0">
              <a:solidFill>
                <a:srgbClr val="484848"/>
              </a:solidFill>
              <a:latin typeface="Arial" pitchFamily="34" charset="0"/>
              <a:cs typeface="Arial" pitchFamily="34" charset="0"/>
            </a:endParaRPr>
          </a:p>
        </p:txBody>
      </p:sp>
      <p:sp>
        <p:nvSpPr>
          <p:cNvPr id="35" name="Rounded Rectangle 34"/>
          <p:cNvSpPr/>
          <p:nvPr/>
        </p:nvSpPr>
        <p:spPr>
          <a:xfrm>
            <a:off x="3464138" y="3275545"/>
            <a:ext cx="279663" cy="280268"/>
          </a:xfrm>
          <a:custGeom>
            <a:avLst/>
            <a:gdLst/>
            <a:ahLst/>
            <a:cxnLst/>
            <a:rect l="0" t="0" r="0" b="0"/>
            <a:pathLst>
              <a:path w="279663" h="280268">
                <a:moveTo>
                  <a:pt x="216844" y="280268"/>
                </a:moveTo>
                <a:lnTo>
                  <a:pt x="71878" y="280268"/>
                </a:lnTo>
                <a:lnTo>
                  <a:pt x="71878" y="86980"/>
                </a:lnTo>
                <a:lnTo>
                  <a:pt x="216844" y="86980"/>
                </a:lnTo>
                <a:close/>
                <a:moveTo>
                  <a:pt x="241005" y="154629"/>
                </a:moveTo>
                <a:lnTo>
                  <a:pt x="279663" y="154629"/>
                </a:lnTo>
                <a:moveTo>
                  <a:pt x="279663" y="202950"/>
                </a:moveTo>
                <a:lnTo>
                  <a:pt x="241005" y="202950"/>
                </a:lnTo>
                <a:moveTo>
                  <a:pt x="241005" y="106307"/>
                </a:moveTo>
                <a:lnTo>
                  <a:pt x="267582" y="106307"/>
                </a:lnTo>
                <a:cubicBezTo>
                  <a:pt x="274831" y="106307"/>
                  <a:pt x="279663" y="111139"/>
                  <a:pt x="279663" y="118387"/>
                </a:cubicBezTo>
                <a:lnTo>
                  <a:pt x="279663" y="239192"/>
                </a:lnTo>
                <a:cubicBezTo>
                  <a:pt x="279663" y="246440"/>
                  <a:pt x="274831" y="251272"/>
                  <a:pt x="267582" y="251272"/>
                </a:cubicBezTo>
                <a:lnTo>
                  <a:pt x="241005" y="251272"/>
                </a:lnTo>
                <a:moveTo>
                  <a:pt x="216844" y="151004"/>
                </a:moveTo>
                <a:lnTo>
                  <a:pt x="77919" y="151004"/>
                </a:lnTo>
                <a:moveTo>
                  <a:pt x="77919" y="217447"/>
                </a:moveTo>
                <a:lnTo>
                  <a:pt x="216844" y="217447"/>
                </a:lnTo>
                <a:moveTo>
                  <a:pt x="47717" y="154629"/>
                </a:moveTo>
                <a:lnTo>
                  <a:pt x="9060" y="154629"/>
                </a:lnTo>
                <a:moveTo>
                  <a:pt x="9060" y="202950"/>
                </a:moveTo>
                <a:lnTo>
                  <a:pt x="47717" y="202950"/>
                </a:lnTo>
                <a:moveTo>
                  <a:pt x="47717" y="251272"/>
                </a:moveTo>
                <a:lnTo>
                  <a:pt x="21140" y="251272"/>
                </a:lnTo>
                <a:cubicBezTo>
                  <a:pt x="13892" y="251272"/>
                  <a:pt x="9060" y="246440"/>
                  <a:pt x="9060" y="239192"/>
                </a:cubicBezTo>
                <a:lnTo>
                  <a:pt x="9060" y="118387"/>
                </a:lnTo>
                <a:cubicBezTo>
                  <a:pt x="9060" y="111139"/>
                  <a:pt x="13892" y="106307"/>
                  <a:pt x="21140" y="106307"/>
                </a:cubicBezTo>
                <a:lnTo>
                  <a:pt x="47717" y="106307"/>
                </a:lnTo>
                <a:moveTo>
                  <a:pt x="0" y="0"/>
                </a:moveTo>
                <a:moveTo>
                  <a:pt x="174563" y="9663"/>
                </a:moveTo>
                <a:lnTo>
                  <a:pt x="144361" y="38656"/>
                </a:lnTo>
                <a:lnTo>
                  <a:pt x="126241" y="21743"/>
                </a:lnTo>
              </a:path>
            </a:pathLst>
          </a:custGeom>
          <a:noFill/>
          <a:ln w="12080">
            <a:solidFill>
              <a:srgbClr val="484848"/>
            </a:solidFill>
          </a:ln>
        </p:spPr>
        <p:txBody>
          <a:bodyPr rtlCol="0" anchor="ctr"/>
          <a:lstStyle/>
          <a:p>
            <a:pPr algn="ctr"/>
            <a:endParaRPr sz="2800">
              <a:latin typeface="Arial" pitchFamily="34" charset="0"/>
              <a:cs typeface="Arial" pitchFamily="34" charset="0"/>
            </a:endParaRPr>
          </a:p>
        </p:txBody>
      </p:sp>
      <p:sp>
        <p:nvSpPr>
          <p:cNvPr id="36" name="Rounded Rectangle 35"/>
          <p:cNvSpPr/>
          <p:nvPr/>
        </p:nvSpPr>
        <p:spPr>
          <a:xfrm>
            <a:off x="3473899" y="2513315"/>
            <a:ext cx="270409" cy="268138"/>
          </a:xfrm>
          <a:custGeom>
            <a:avLst/>
            <a:gdLst/>
            <a:ahLst/>
            <a:cxnLst/>
            <a:rect l="0" t="0" r="0" b="0"/>
            <a:pathLst>
              <a:path w="270409" h="268138">
                <a:moveTo>
                  <a:pt x="201659" y="27495"/>
                </a:moveTo>
                <a:cubicBezTo>
                  <a:pt x="201659" y="12310"/>
                  <a:pt x="213969" y="0"/>
                  <a:pt x="229154" y="0"/>
                </a:cubicBezTo>
                <a:cubicBezTo>
                  <a:pt x="244339" y="0"/>
                  <a:pt x="256649" y="12310"/>
                  <a:pt x="256649" y="27495"/>
                </a:cubicBezTo>
                <a:cubicBezTo>
                  <a:pt x="256649" y="42680"/>
                  <a:pt x="244339" y="54990"/>
                  <a:pt x="229154" y="54990"/>
                </a:cubicBezTo>
                <a:cubicBezTo>
                  <a:pt x="213969" y="54990"/>
                  <a:pt x="201659" y="42680"/>
                  <a:pt x="201659" y="27495"/>
                </a:cubicBezTo>
                <a:moveTo>
                  <a:pt x="187911" y="113423"/>
                </a:moveTo>
                <a:cubicBezTo>
                  <a:pt x="188297" y="90917"/>
                  <a:pt x="206651" y="72874"/>
                  <a:pt x="229160" y="72874"/>
                </a:cubicBezTo>
                <a:cubicBezTo>
                  <a:pt x="251669" y="72874"/>
                  <a:pt x="270024" y="90917"/>
                  <a:pt x="270409" y="113423"/>
                </a:cubicBezTo>
                <a:moveTo>
                  <a:pt x="201659" y="182161"/>
                </a:moveTo>
                <a:cubicBezTo>
                  <a:pt x="201659" y="166976"/>
                  <a:pt x="213969" y="154666"/>
                  <a:pt x="229154" y="154666"/>
                </a:cubicBezTo>
                <a:cubicBezTo>
                  <a:pt x="244339" y="154666"/>
                  <a:pt x="256649" y="166976"/>
                  <a:pt x="256649" y="182161"/>
                </a:cubicBezTo>
                <a:cubicBezTo>
                  <a:pt x="256649" y="197346"/>
                  <a:pt x="244339" y="209656"/>
                  <a:pt x="229154" y="209656"/>
                </a:cubicBezTo>
                <a:cubicBezTo>
                  <a:pt x="213969" y="209656"/>
                  <a:pt x="201659" y="197346"/>
                  <a:pt x="201659" y="182161"/>
                </a:cubicBezTo>
                <a:moveTo>
                  <a:pt x="187911" y="268138"/>
                </a:moveTo>
                <a:cubicBezTo>
                  <a:pt x="188297" y="245632"/>
                  <a:pt x="206651" y="227589"/>
                  <a:pt x="229160" y="227589"/>
                </a:cubicBezTo>
                <a:cubicBezTo>
                  <a:pt x="251669" y="227589"/>
                  <a:pt x="270024" y="245632"/>
                  <a:pt x="270409" y="268138"/>
                </a:cubicBezTo>
                <a:moveTo>
                  <a:pt x="0" y="155149"/>
                </a:moveTo>
                <a:cubicBezTo>
                  <a:pt x="0" y="108446"/>
                  <a:pt x="37860" y="70586"/>
                  <a:pt x="84563" y="70586"/>
                </a:cubicBezTo>
                <a:cubicBezTo>
                  <a:pt x="131266" y="70586"/>
                  <a:pt x="169126" y="108446"/>
                  <a:pt x="169126" y="155149"/>
                </a:cubicBezTo>
                <a:cubicBezTo>
                  <a:pt x="169126" y="201852"/>
                  <a:pt x="131266" y="239713"/>
                  <a:pt x="84563" y="239713"/>
                </a:cubicBezTo>
                <a:cubicBezTo>
                  <a:pt x="37860" y="239713"/>
                  <a:pt x="0" y="201852"/>
                  <a:pt x="0" y="155149"/>
                </a:cubicBezTo>
                <a:moveTo>
                  <a:pt x="28884" y="218789"/>
                </a:moveTo>
                <a:lnTo>
                  <a:pt x="84563" y="155149"/>
                </a:lnTo>
                <a:lnTo>
                  <a:pt x="84563" y="70586"/>
                </a:lnTo>
                <a:moveTo>
                  <a:pt x="169126" y="155149"/>
                </a:moveTo>
                <a:lnTo>
                  <a:pt x="84563" y="155149"/>
                </a:lnTo>
              </a:path>
            </a:pathLst>
          </a:custGeom>
          <a:noFill/>
          <a:ln w="12080">
            <a:solidFill>
              <a:srgbClr val="484848"/>
            </a:solidFill>
          </a:ln>
        </p:spPr>
        <p:txBody>
          <a:bodyPr rtlCol="0" anchor="ctr"/>
          <a:lstStyle/>
          <a:p>
            <a:pPr algn="ctr"/>
            <a:endParaRPr sz="2800">
              <a:latin typeface="Arial" pitchFamily="34" charset="0"/>
              <a:cs typeface="Arial" pitchFamily="34" charset="0"/>
            </a:endParaRPr>
          </a:p>
        </p:txBody>
      </p:sp>
      <p:sp>
        <p:nvSpPr>
          <p:cNvPr id="38" name="Rounded Rectangle 37"/>
          <p:cNvSpPr/>
          <p:nvPr/>
        </p:nvSpPr>
        <p:spPr>
          <a:xfrm>
            <a:off x="3464138" y="1729243"/>
            <a:ext cx="275078" cy="271958"/>
          </a:xfrm>
          <a:custGeom>
            <a:avLst/>
            <a:gdLst/>
            <a:ahLst/>
            <a:cxnLst/>
            <a:rect l="0" t="0" r="0" b="0"/>
            <a:pathLst>
              <a:path w="275078" h="271958">
                <a:moveTo>
                  <a:pt x="0" y="0"/>
                </a:moveTo>
                <a:moveTo>
                  <a:pt x="46257" y="109951"/>
                </a:moveTo>
                <a:lnTo>
                  <a:pt x="46257" y="30054"/>
                </a:lnTo>
                <a:cubicBezTo>
                  <a:pt x="46257" y="23382"/>
                  <a:pt x="51666" y="17973"/>
                  <a:pt x="58337" y="17973"/>
                </a:cubicBezTo>
                <a:lnTo>
                  <a:pt x="134109" y="17973"/>
                </a:lnTo>
                <a:moveTo>
                  <a:pt x="0" y="0"/>
                </a:moveTo>
                <a:moveTo>
                  <a:pt x="243674" y="179979"/>
                </a:moveTo>
                <a:lnTo>
                  <a:pt x="243674" y="259877"/>
                </a:lnTo>
                <a:cubicBezTo>
                  <a:pt x="243674" y="266549"/>
                  <a:pt x="238265" y="271958"/>
                  <a:pt x="231593" y="271958"/>
                </a:cubicBezTo>
                <a:lnTo>
                  <a:pt x="155822" y="271958"/>
                </a:lnTo>
                <a:moveTo>
                  <a:pt x="0" y="0"/>
                </a:moveTo>
                <a:moveTo>
                  <a:pt x="14852" y="78523"/>
                </a:moveTo>
                <a:lnTo>
                  <a:pt x="46271" y="109942"/>
                </a:lnTo>
                <a:lnTo>
                  <a:pt x="77690" y="78523"/>
                </a:lnTo>
                <a:moveTo>
                  <a:pt x="0" y="0"/>
                </a:moveTo>
                <a:moveTo>
                  <a:pt x="275078" y="211408"/>
                </a:moveTo>
                <a:lnTo>
                  <a:pt x="243659" y="179989"/>
                </a:lnTo>
                <a:lnTo>
                  <a:pt x="212240" y="211408"/>
                </a:lnTo>
                <a:moveTo>
                  <a:pt x="35678" y="193223"/>
                </a:moveTo>
                <a:cubicBezTo>
                  <a:pt x="35678" y="176201"/>
                  <a:pt x="49477" y="162402"/>
                  <a:pt x="66499" y="162402"/>
                </a:cubicBezTo>
                <a:cubicBezTo>
                  <a:pt x="83522" y="162402"/>
                  <a:pt x="97321" y="176201"/>
                  <a:pt x="97321" y="193223"/>
                </a:cubicBezTo>
                <a:cubicBezTo>
                  <a:pt x="97321" y="210246"/>
                  <a:pt x="83522" y="224045"/>
                  <a:pt x="66499" y="224045"/>
                </a:cubicBezTo>
                <a:cubicBezTo>
                  <a:pt x="49477" y="224045"/>
                  <a:pt x="35678" y="210246"/>
                  <a:pt x="35678" y="193223"/>
                </a:cubicBezTo>
                <a:close/>
                <a:moveTo>
                  <a:pt x="14852" y="271947"/>
                </a:moveTo>
                <a:cubicBezTo>
                  <a:pt x="21601" y="249836"/>
                  <a:pt x="42501" y="233259"/>
                  <a:pt x="66509" y="233259"/>
                </a:cubicBezTo>
                <a:cubicBezTo>
                  <a:pt x="90517" y="233259"/>
                  <a:pt x="111417" y="249836"/>
                  <a:pt x="118166" y="271947"/>
                </a:cubicBezTo>
                <a:moveTo>
                  <a:pt x="192583" y="48800"/>
                </a:moveTo>
                <a:cubicBezTo>
                  <a:pt x="192583" y="31778"/>
                  <a:pt x="206381" y="17979"/>
                  <a:pt x="223404" y="17979"/>
                </a:cubicBezTo>
                <a:cubicBezTo>
                  <a:pt x="240427" y="17979"/>
                  <a:pt x="254226" y="31778"/>
                  <a:pt x="254226" y="48800"/>
                </a:cubicBezTo>
                <a:cubicBezTo>
                  <a:pt x="254226" y="65823"/>
                  <a:pt x="240427" y="79622"/>
                  <a:pt x="223404" y="79622"/>
                </a:cubicBezTo>
                <a:cubicBezTo>
                  <a:pt x="206381" y="79622"/>
                  <a:pt x="192583" y="65823"/>
                  <a:pt x="192583" y="48800"/>
                </a:cubicBezTo>
                <a:close/>
                <a:moveTo>
                  <a:pt x="171757" y="127524"/>
                </a:moveTo>
                <a:cubicBezTo>
                  <a:pt x="178506" y="105413"/>
                  <a:pt x="199406" y="88837"/>
                  <a:pt x="223414" y="88837"/>
                </a:cubicBezTo>
                <a:cubicBezTo>
                  <a:pt x="247422" y="88837"/>
                  <a:pt x="268322" y="105414"/>
                  <a:pt x="275070" y="127524"/>
                </a:cubicBezTo>
              </a:path>
            </a:pathLst>
          </a:custGeom>
          <a:noFill/>
          <a:ln w="12080">
            <a:solidFill>
              <a:srgbClr val="484848"/>
            </a:solidFill>
          </a:ln>
        </p:spPr>
        <p:txBody>
          <a:bodyPr rtlCol="0" anchor="ctr"/>
          <a:lstStyle/>
          <a:p>
            <a:pPr algn="ctr"/>
            <a:endParaRPr sz="2800">
              <a:latin typeface="Arial" pitchFamily="34" charset="0"/>
              <a:cs typeface="Arial" pitchFamily="34" charset="0"/>
            </a:endParaRPr>
          </a:p>
        </p:txBody>
      </p:sp>
      <p:sp>
        <p:nvSpPr>
          <p:cNvPr id="41" name="Rounded Rectangle 5"/>
          <p:cNvSpPr/>
          <p:nvPr/>
        </p:nvSpPr>
        <p:spPr>
          <a:xfrm>
            <a:off x="3338366" y="3810391"/>
            <a:ext cx="1521666" cy="504056"/>
          </a:xfrm>
          <a:custGeom>
            <a:avLst/>
            <a:gdLst/>
            <a:ahLst/>
            <a:cxnLst/>
            <a:rect l="0" t="0" r="0" b="0"/>
            <a:pathLst>
              <a:path w="1497980" h="676507">
                <a:moveTo>
                  <a:pt x="0" y="48321"/>
                </a:moveTo>
                <a:cubicBezTo>
                  <a:pt x="0" y="21634"/>
                  <a:pt x="21634" y="0"/>
                  <a:pt x="48321" y="0"/>
                </a:cubicBezTo>
                <a:lnTo>
                  <a:pt x="96643" y="0"/>
                </a:lnTo>
                <a:lnTo>
                  <a:pt x="96643" y="96643"/>
                </a:lnTo>
                <a:lnTo>
                  <a:pt x="0" y="96643"/>
                </a:lnTo>
                <a:close/>
                <a:moveTo>
                  <a:pt x="1401336" y="0"/>
                </a:moveTo>
                <a:lnTo>
                  <a:pt x="1401336" y="96643"/>
                </a:lnTo>
                <a:lnTo>
                  <a:pt x="96643" y="96643"/>
                </a:lnTo>
                <a:lnTo>
                  <a:pt x="96643" y="0"/>
                </a:lnTo>
                <a:close/>
                <a:moveTo>
                  <a:pt x="1497980" y="96643"/>
                </a:moveTo>
                <a:lnTo>
                  <a:pt x="1401336" y="96643"/>
                </a:lnTo>
                <a:lnTo>
                  <a:pt x="1401336" y="0"/>
                </a:lnTo>
                <a:lnTo>
                  <a:pt x="1449658" y="0"/>
                </a:lnTo>
                <a:cubicBezTo>
                  <a:pt x="1476345" y="0"/>
                  <a:pt x="1497980" y="21634"/>
                  <a:pt x="1497980" y="48321"/>
                </a:cubicBezTo>
                <a:close/>
                <a:moveTo>
                  <a:pt x="1497980" y="579863"/>
                </a:moveTo>
                <a:lnTo>
                  <a:pt x="0" y="579863"/>
                </a:lnTo>
                <a:lnTo>
                  <a:pt x="0" y="96643"/>
                </a:lnTo>
                <a:lnTo>
                  <a:pt x="1497980" y="96643"/>
                </a:lnTo>
                <a:close/>
                <a:moveTo>
                  <a:pt x="0" y="579863"/>
                </a:moveTo>
                <a:lnTo>
                  <a:pt x="96643" y="579863"/>
                </a:lnTo>
                <a:lnTo>
                  <a:pt x="96643" y="676507"/>
                </a:lnTo>
                <a:lnTo>
                  <a:pt x="48321" y="676507"/>
                </a:lnTo>
                <a:cubicBezTo>
                  <a:pt x="21634" y="676507"/>
                  <a:pt x="0" y="654872"/>
                  <a:pt x="0" y="628185"/>
                </a:cubicBezTo>
                <a:close/>
                <a:moveTo>
                  <a:pt x="96643" y="676507"/>
                </a:moveTo>
                <a:lnTo>
                  <a:pt x="96643" y="579863"/>
                </a:lnTo>
                <a:lnTo>
                  <a:pt x="1401336" y="579863"/>
                </a:lnTo>
                <a:lnTo>
                  <a:pt x="1401336" y="676507"/>
                </a:lnTo>
                <a:close/>
                <a:moveTo>
                  <a:pt x="1401336" y="676507"/>
                </a:moveTo>
                <a:lnTo>
                  <a:pt x="1401336" y="579863"/>
                </a:lnTo>
                <a:lnTo>
                  <a:pt x="1497980" y="579863"/>
                </a:lnTo>
                <a:lnTo>
                  <a:pt x="1497980" y="628185"/>
                </a:lnTo>
                <a:cubicBezTo>
                  <a:pt x="1497980" y="654872"/>
                  <a:pt x="1476345" y="676507"/>
                  <a:pt x="1449658" y="676507"/>
                </a:cubicBezTo>
                <a:close/>
              </a:path>
            </a:pathLst>
          </a:custGeom>
          <a:solidFill>
            <a:schemeClr val="bg2">
              <a:lumMod val="90000"/>
            </a:schemeClr>
          </a:solidFill>
          <a:ln>
            <a:noFill/>
          </a:ln>
        </p:spPr>
        <p:txBody>
          <a:bodyPr rtlCol="0" anchor="ctr"/>
          <a:lstStyle/>
          <a:p>
            <a:pPr algn="ctr"/>
            <a:endParaRPr sz="2800" dirty="0">
              <a:solidFill>
                <a:srgbClr val="00B050"/>
              </a:solidFill>
              <a:latin typeface="Arial" pitchFamily="34" charset="0"/>
              <a:cs typeface="Arial" pitchFamily="34" charset="0"/>
            </a:endParaRPr>
          </a:p>
        </p:txBody>
      </p:sp>
      <p:sp>
        <p:nvSpPr>
          <p:cNvPr id="42" name="Rounded Rectangle 8"/>
          <p:cNvSpPr/>
          <p:nvPr/>
        </p:nvSpPr>
        <p:spPr>
          <a:xfrm>
            <a:off x="3338366" y="4946413"/>
            <a:ext cx="1497980" cy="676507"/>
          </a:xfrm>
          <a:custGeom>
            <a:avLst/>
            <a:gdLst/>
            <a:ahLst/>
            <a:cxnLst/>
            <a:rect l="0" t="0" r="0" b="0"/>
            <a:pathLst>
              <a:path w="1497980" h="676507">
                <a:moveTo>
                  <a:pt x="0" y="48321"/>
                </a:moveTo>
                <a:cubicBezTo>
                  <a:pt x="0" y="21634"/>
                  <a:pt x="21634" y="0"/>
                  <a:pt x="48321" y="0"/>
                </a:cubicBezTo>
                <a:lnTo>
                  <a:pt x="96643" y="0"/>
                </a:lnTo>
                <a:lnTo>
                  <a:pt x="96643" y="96643"/>
                </a:lnTo>
                <a:lnTo>
                  <a:pt x="0" y="96643"/>
                </a:lnTo>
                <a:close/>
                <a:moveTo>
                  <a:pt x="1401336" y="0"/>
                </a:moveTo>
                <a:lnTo>
                  <a:pt x="1401336" y="96643"/>
                </a:lnTo>
                <a:lnTo>
                  <a:pt x="96643" y="96643"/>
                </a:lnTo>
                <a:lnTo>
                  <a:pt x="96643" y="0"/>
                </a:lnTo>
                <a:close/>
                <a:moveTo>
                  <a:pt x="1497980" y="96643"/>
                </a:moveTo>
                <a:lnTo>
                  <a:pt x="1401336" y="96643"/>
                </a:lnTo>
                <a:lnTo>
                  <a:pt x="1401336" y="0"/>
                </a:lnTo>
                <a:lnTo>
                  <a:pt x="1449658" y="0"/>
                </a:lnTo>
                <a:cubicBezTo>
                  <a:pt x="1476345" y="0"/>
                  <a:pt x="1497980" y="21634"/>
                  <a:pt x="1497980" y="48321"/>
                </a:cubicBezTo>
                <a:close/>
                <a:moveTo>
                  <a:pt x="1497980" y="579863"/>
                </a:moveTo>
                <a:lnTo>
                  <a:pt x="0" y="579863"/>
                </a:lnTo>
                <a:lnTo>
                  <a:pt x="0" y="96643"/>
                </a:lnTo>
                <a:lnTo>
                  <a:pt x="1497980" y="96643"/>
                </a:lnTo>
                <a:close/>
                <a:moveTo>
                  <a:pt x="0" y="579863"/>
                </a:moveTo>
                <a:lnTo>
                  <a:pt x="96643" y="579863"/>
                </a:lnTo>
                <a:lnTo>
                  <a:pt x="96643" y="676507"/>
                </a:lnTo>
                <a:lnTo>
                  <a:pt x="48321" y="676507"/>
                </a:lnTo>
                <a:cubicBezTo>
                  <a:pt x="21634" y="676507"/>
                  <a:pt x="0" y="654872"/>
                  <a:pt x="0" y="628185"/>
                </a:cubicBezTo>
                <a:close/>
                <a:moveTo>
                  <a:pt x="96643" y="676507"/>
                </a:moveTo>
                <a:lnTo>
                  <a:pt x="96643" y="579863"/>
                </a:lnTo>
                <a:lnTo>
                  <a:pt x="1401336" y="579863"/>
                </a:lnTo>
                <a:lnTo>
                  <a:pt x="1401336" y="676507"/>
                </a:lnTo>
                <a:close/>
                <a:moveTo>
                  <a:pt x="1401336" y="676507"/>
                </a:moveTo>
                <a:lnTo>
                  <a:pt x="1401336" y="579863"/>
                </a:lnTo>
                <a:lnTo>
                  <a:pt x="1497980" y="579863"/>
                </a:lnTo>
                <a:lnTo>
                  <a:pt x="1497980" y="628185"/>
                </a:lnTo>
                <a:cubicBezTo>
                  <a:pt x="1497980" y="654872"/>
                  <a:pt x="1476345" y="676507"/>
                  <a:pt x="1449658" y="676507"/>
                </a:cubicBezTo>
                <a:close/>
              </a:path>
            </a:pathLst>
          </a:custGeom>
          <a:gradFill rotWithShape="1">
            <a:gsLst>
              <a:gs pos="0">
                <a:srgbClr val="E4A9FF"/>
              </a:gs>
              <a:gs pos="100000">
                <a:srgbClr val="CD6AFB"/>
              </a:gs>
            </a:gsLst>
            <a:lin ang="5400000" scaled="1"/>
          </a:gradFill>
          <a:ln>
            <a:noFill/>
          </a:ln>
        </p:spPr>
        <p:txBody>
          <a:bodyPr rtlCol="0" anchor="ctr"/>
          <a:lstStyle/>
          <a:p>
            <a:pPr algn="ctr"/>
            <a:endParaRPr sz="2800">
              <a:latin typeface="Arial" pitchFamily="34" charset="0"/>
              <a:cs typeface="Arial" pitchFamily="34" charset="0"/>
            </a:endParaRPr>
          </a:p>
        </p:txBody>
      </p:sp>
      <p:sp>
        <p:nvSpPr>
          <p:cNvPr id="43" name="Rounded Rectangle 9"/>
          <p:cNvSpPr/>
          <p:nvPr/>
        </p:nvSpPr>
        <p:spPr>
          <a:xfrm>
            <a:off x="3338366" y="5666493"/>
            <a:ext cx="1497980" cy="642827"/>
          </a:xfrm>
          <a:custGeom>
            <a:avLst/>
            <a:gdLst/>
            <a:ahLst/>
            <a:cxnLst/>
            <a:rect l="0" t="0" r="0" b="0"/>
            <a:pathLst>
              <a:path w="1497980" h="483219">
                <a:moveTo>
                  <a:pt x="0" y="48321"/>
                </a:moveTo>
                <a:cubicBezTo>
                  <a:pt x="0" y="21634"/>
                  <a:pt x="21634" y="0"/>
                  <a:pt x="48321" y="0"/>
                </a:cubicBezTo>
                <a:lnTo>
                  <a:pt x="96643" y="0"/>
                </a:lnTo>
                <a:lnTo>
                  <a:pt x="96643" y="96643"/>
                </a:lnTo>
                <a:lnTo>
                  <a:pt x="0" y="96643"/>
                </a:lnTo>
                <a:close/>
                <a:moveTo>
                  <a:pt x="1401336" y="0"/>
                </a:moveTo>
                <a:lnTo>
                  <a:pt x="1401336" y="96643"/>
                </a:lnTo>
                <a:lnTo>
                  <a:pt x="96643" y="96643"/>
                </a:lnTo>
                <a:lnTo>
                  <a:pt x="96643" y="0"/>
                </a:lnTo>
                <a:close/>
                <a:moveTo>
                  <a:pt x="1497980" y="96643"/>
                </a:moveTo>
                <a:lnTo>
                  <a:pt x="1401336" y="96643"/>
                </a:lnTo>
                <a:lnTo>
                  <a:pt x="1401336" y="0"/>
                </a:lnTo>
                <a:lnTo>
                  <a:pt x="1449658" y="0"/>
                </a:lnTo>
                <a:cubicBezTo>
                  <a:pt x="1476345" y="0"/>
                  <a:pt x="1497980" y="21634"/>
                  <a:pt x="1497980" y="48321"/>
                </a:cubicBezTo>
                <a:close/>
                <a:moveTo>
                  <a:pt x="1497980" y="386575"/>
                </a:moveTo>
                <a:lnTo>
                  <a:pt x="0" y="386575"/>
                </a:lnTo>
                <a:lnTo>
                  <a:pt x="0" y="96643"/>
                </a:lnTo>
                <a:lnTo>
                  <a:pt x="1497980" y="96643"/>
                </a:lnTo>
                <a:close/>
                <a:moveTo>
                  <a:pt x="0" y="386575"/>
                </a:moveTo>
                <a:lnTo>
                  <a:pt x="96643" y="386575"/>
                </a:lnTo>
                <a:lnTo>
                  <a:pt x="96643" y="483219"/>
                </a:lnTo>
                <a:lnTo>
                  <a:pt x="48321" y="483219"/>
                </a:lnTo>
                <a:cubicBezTo>
                  <a:pt x="21634" y="483219"/>
                  <a:pt x="0" y="461584"/>
                  <a:pt x="0" y="434897"/>
                </a:cubicBezTo>
                <a:close/>
                <a:moveTo>
                  <a:pt x="96643" y="483219"/>
                </a:moveTo>
                <a:lnTo>
                  <a:pt x="96643" y="386575"/>
                </a:lnTo>
                <a:lnTo>
                  <a:pt x="1401336" y="386575"/>
                </a:lnTo>
                <a:lnTo>
                  <a:pt x="1401336" y="483219"/>
                </a:lnTo>
                <a:close/>
                <a:moveTo>
                  <a:pt x="1401336" y="483219"/>
                </a:moveTo>
                <a:lnTo>
                  <a:pt x="1401336" y="386575"/>
                </a:lnTo>
                <a:lnTo>
                  <a:pt x="1497980" y="386575"/>
                </a:lnTo>
                <a:lnTo>
                  <a:pt x="1497980" y="434897"/>
                </a:lnTo>
                <a:cubicBezTo>
                  <a:pt x="1497980" y="461584"/>
                  <a:pt x="1476345" y="483219"/>
                  <a:pt x="1449658" y="483219"/>
                </a:cubicBezTo>
                <a:close/>
              </a:path>
            </a:pathLst>
          </a:custGeom>
          <a:gradFill rotWithShape="1">
            <a:gsLst>
              <a:gs pos="0">
                <a:srgbClr val="BCABFF"/>
              </a:gs>
              <a:gs pos="100000">
                <a:srgbClr val="886AFF"/>
              </a:gs>
            </a:gsLst>
            <a:lin ang="5400000" scaled="1"/>
          </a:gradFill>
          <a:ln>
            <a:noFill/>
          </a:ln>
        </p:spPr>
        <p:txBody>
          <a:bodyPr rtlCol="0" anchor="ctr"/>
          <a:lstStyle/>
          <a:p>
            <a:pPr algn="ctr"/>
            <a:endParaRPr sz="2800">
              <a:latin typeface="Arial" pitchFamily="34" charset="0"/>
              <a:cs typeface="Arial" pitchFamily="34" charset="0"/>
            </a:endParaRPr>
          </a:p>
        </p:txBody>
      </p:sp>
      <p:sp>
        <p:nvSpPr>
          <p:cNvPr id="44" name="Rounded Rectangle 17"/>
          <p:cNvSpPr/>
          <p:nvPr/>
        </p:nvSpPr>
        <p:spPr>
          <a:xfrm>
            <a:off x="4994550" y="4946413"/>
            <a:ext cx="1449658" cy="676507"/>
          </a:xfrm>
          <a:custGeom>
            <a:avLst/>
            <a:gdLst/>
            <a:ahLst/>
            <a:cxnLst/>
            <a:rect l="0" t="0" r="0" b="0"/>
            <a:pathLst>
              <a:path w="1449658" h="676507">
                <a:moveTo>
                  <a:pt x="0" y="48321"/>
                </a:moveTo>
                <a:cubicBezTo>
                  <a:pt x="0" y="21634"/>
                  <a:pt x="21634" y="0"/>
                  <a:pt x="48321" y="0"/>
                </a:cubicBezTo>
                <a:lnTo>
                  <a:pt x="96643" y="0"/>
                </a:lnTo>
                <a:lnTo>
                  <a:pt x="96643" y="96643"/>
                </a:lnTo>
                <a:lnTo>
                  <a:pt x="0" y="96643"/>
                </a:lnTo>
                <a:close/>
                <a:moveTo>
                  <a:pt x="1353014" y="0"/>
                </a:moveTo>
                <a:lnTo>
                  <a:pt x="1353014" y="96643"/>
                </a:lnTo>
                <a:lnTo>
                  <a:pt x="96643" y="96643"/>
                </a:lnTo>
                <a:lnTo>
                  <a:pt x="96643" y="0"/>
                </a:lnTo>
                <a:close/>
                <a:moveTo>
                  <a:pt x="1449658" y="96643"/>
                </a:moveTo>
                <a:lnTo>
                  <a:pt x="1353014" y="96643"/>
                </a:lnTo>
                <a:lnTo>
                  <a:pt x="1353014" y="0"/>
                </a:lnTo>
                <a:lnTo>
                  <a:pt x="1401336" y="0"/>
                </a:lnTo>
                <a:cubicBezTo>
                  <a:pt x="1428023" y="0"/>
                  <a:pt x="1449658" y="21634"/>
                  <a:pt x="1449658" y="48321"/>
                </a:cubicBezTo>
                <a:close/>
                <a:moveTo>
                  <a:pt x="1449658" y="579863"/>
                </a:moveTo>
                <a:lnTo>
                  <a:pt x="0" y="579863"/>
                </a:lnTo>
                <a:lnTo>
                  <a:pt x="0" y="96643"/>
                </a:lnTo>
                <a:lnTo>
                  <a:pt x="1449658" y="96643"/>
                </a:lnTo>
                <a:close/>
                <a:moveTo>
                  <a:pt x="0" y="579863"/>
                </a:moveTo>
                <a:lnTo>
                  <a:pt x="96643" y="579863"/>
                </a:lnTo>
                <a:lnTo>
                  <a:pt x="96643" y="676507"/>
                </a:lnTo>
                <a:lnTo>
                  <a:pt x="48321" y="676507"/>
                </a:lnTo>
                <a:cubicBezTo>
                  <a:pt x="21634" y="676507"/>
                  <a:pt x="0" y="654872"/>
                  <a:pt x="0" y="628185"/>
                </a:cubicBezTo>
                <a:close/>
                <a:moveTo>
                  <a:pt x="96643" y="676507"/>
                </a:moveTo>
                <a:lnTo>
                  <a:pt x="96643" y="579863"/>
                </a:lnTo>
                <a:lnTo>
                  <a:pt x="1353014" y="579863"/>
                </a:lnTo>
                <a:lnTo>
                  <a:pt x="1353014" y="676507"/>
                </a:lnTo>
                <a:close/>
                <a:moveTo>
                  <a:pt x="1353014" y="676507"/>
                </a:moveTo>
                <a:lnTo>
                  <a:pt x="1353014" y="579863"/>
                </a:lnTo>
                <a:lnTo>
                  <a:pt x="1449658" y="579863"/>
                </a:lnTo>
                <a:lnTo>
                  <a:pt x="1449658" y="628185"/>
                </a:lnTo>
                <a:cubicBezTo>
                  <a:pt x="1449658" y="654872"/>
                  <a:pt x="1428023" y="676507"/>
                  <a:pt x="1401336" y="676507"/>
                </a:cubicBezTo>
                <a:close/>
              </a:path>
            </a:pathLst>
          </a:custGeom>
          <a:gradFill rotWithShape="1">
            <a:gsLst>
              <a:gs pos="0">
                <a:srgbClr val="E4A9FF"/>
              </a:gs>
              <a:gs pos="100000">
                <a:srgbClr val="CD6AFB"/>
              </a:gs>
            </a:gsLst>
            <a:lin ang="5400000" scaled="1"/>
          </a:gradFill>
          <a:ln>
            <a:noFill/>
          </a:ln>
        </p:spPr>
        <p:txBody>
          <a:bodyPr rtlCol="0" anchor="ctr"/>
          <a:lstStyle/>
          <a:p>
            <a:pPr algn="ctr"/>
            <a:endParaRPr sz="2800">
              <a:latin typeface="Arial" pitchFamily="34" charset="0"/>
              <a:cs typeface="Arial" pitchFamily="34" charset="0"/>
            </a:endParaRPr>
          </a:p>
        </p:txBody>
      </p:sp>
      <p:sp>
        <p:nvSpPr>
          <p:cNvPr id="45" name="Rounded Rectangle 18"/>
          <p:cNvSpPr/>
          <p:nvPr/>
        </p:nvSpPr>
        <p:spPr>
          <a:xfrm>
            <a:off x="4994550" y="5666493"/>
            <a:ext cx="1449658" cy="642827"/>
          </a:xfrm>
          <a:custGeom>
            <a:avLst/>
            <a:gdLst/>
            <a:ahLst/>
            <a:cxnLst/>
            <a:rect l="0" t="0" r="0" b="0"/>
            <a:pathLst>
              <a:path w="1449658" h="483219">
                <a:moveTo>
                  <a:pt x="0" y="48321"/>
                </a:moveTo>
                <a:cubicBezTo>
                  <a:pt x="0" y="21634"/>
                  <a:pt x="21634" y="0"/>
                  <a:pt x="48321" y="0"/>
                </a:cubicBezTo>
                <a:lnTo>
                  <a:pt x="96643" y="0"/>
                </a:lnTo>
                <a:lnTo>
                  <a:pt x="96643" y="96643"/>
                </a:lnTo>
                <a:lnTo>
                  <a:pt x="0" y="96643"/>
                </a:lnTo>
                <a:close/>
                <a:moveTo>
                  <a:pt x="1353014" y="0"/>
                </a:moveTo>
                <a:lnTo>
                  <a:pt x="1353014" y="96643"/>
                </a:lnTo>
                <a:lnTo>
                  <a:pt x="96643" y="96643"/>
                </a:lnTo>
                <a:lnTo>
                  <a:pt x="96643" y="0"/>
                </a:lnTo>
                <a:close/>
                <a:moveTo>
                  <a:pt x="1449658" y="96643"/>
                </a:moveTo>
                <a:lnTo>
                  <a:pt x="1353014" y="96643"/>
                </a:lnTo>
                <a:lnTo>
                  <a:pt x="1353014" y="0"/>
                </a:lnTo>
                <a:lnTo>
                  <a:pt x="1401336" y="0"/>
                </a:lnTo>
                <a:cubicBezTo>
                  <a:pt x="1428023" y="0"/>
                  <a:pt x="1449658" y="21634"/>
                  <a:pt x="1449658" y="48321"/>
                </a:cubicBezTo>
                <a:close/>
                <a:moveTo>
                  <a:pt x="1449658" y="386575"/>
                </a:moveTo>
                <a:lnTo>
                  <a:pt x="0" y="386575"/>
                </a:lnTo>
                <a:lnTo>
                  <a:pt x="0" y="96643"/>
                </a:lnTo>
                <a:lnTo>
                  <a:pt x="1449658" y="96643"/>
                </a:lnTo>
                <a:close/>
                <a:moveTo>
                  <a:pt x="0" y="386575"/>
                </a:moveTo>
                <a:lnTo>
                  <a:pt x="96643" y="386575"/>
                </a:lnTo>
                <a:lnTo>
                  <a:pt x="96643" y="483219"/>
                </a:lnTo>
                <a:lnTo>
                  <a:pt x="48321" y="483219"/>
                </a:lnTo>
                <a:cubicBezTo>
                  <a:pt x="21634" y="483219"/>
                  <a:pt x="0" y="461584"/>
                  <a:pt x="0" y="434897"/>
                </a:cubicBezTo>
                <a:close/>
                <a:moveTo>
                  <a:pt x="96643" y="483219"/>
                </a:moveTo>
                <a:lnTo>
                  <a:pt x="96643" y="386575"/>
                </a:lnTo>
                <a:lnTo>
                  <a:pt x="1353014" y="386575"/>
                </a:lnTo>
                <a:lnTo>
                  <a:pt x="1353014" y="483219"/>
                </a:lnTo>
                <a:close/>
                <a:moveTo>
                  <a:pt x="1353014" y="483219"/>
                </a:moveTo>
                <a:lnTo>
                  <a:pt x="1353014" y="386575"/>
                </a:lnTo>
                <a:lnTo>
                  <a:pt x="1449658" y="386575"/>
                </a:lnTo>
                <a:lnTo>
                  <a:pt x="1449658" y="434897"/>
                </a:lnTo>
                <a:cubicBezTo>
                  <a:pt x="1449658" y="461584"/>
                  <a:pt x="1428023" y="483219"/>
                  <a:pt x="1401336" y="483219"/>
                </a:cubicBezTo>
                <a:close/>
              </a:path>
            </a:pathLst>
          </a:custGeom>
          <a:gradFill rotWithShape="1">
            <a:gsLst>
              <a:gs pos="0">
                <a:srgbClr val="BCABFF"/>
              </a:gs>
              <a:gs pos="100000">
                <a:srgbClr val="886AFF"/>
              </a:gs>
            </a:gsLst>
            <a:lin ang="5400000" scaled="1"/>
          </a:gradFill>
          <a:ln>
            <a:noFill/>
          </a:ln>
        </p:spPr>
        <p:txBody>
          <a:bodyPr rtlCol="0" anchor="ctr"/>
          <a:lstStyle/>
          <a:p>
            <a:pPr algn="ctr"/>
            <a:endParaRPr sz="2800">
              <a:latin typeface="Arial" pitchFamily="34" charset="0"/>
              <a:cs typeface="Arial" pitchFamily="34" charset="0"/>
            </a:endParaRPr>
          </a:p>
        </p:txBody>
      </p:sp>
      <p:sp>
        <p:nvSpPr>
          <p:cNvPr id="46" name="TextBox 23"/>
          <p:cNvSpPr txBox="1"/>
          <p:nvPr/>
        </p:nvSpPr>
        <p:spPr>
          <a:xfrm>
            <a:off x="5138566" y="5666493"/>
            <a:ext cx="1156710" cy="507831"/>
          </a:xfrm>
          <a:prstGeom prst="rect">
            <a:avLst/>
          </a:prstGeom>
          <a:noFill/>
          <a:ln>
            <a:noFill/>
          </a:ln>
        </p:spPr>
        <p:txBody>
          <a:bodyPr wrap="square" lIns="0" tIns="0" rIns="0" bIns="0" anchor="t">
            <a:spAutoFit/>
          </a:bodyPr>
          <a:lstStyle/>
          <a:p>
            <a:pPr algn="ctr"/>
            <a:r>
              <a:rPr sz="1100" b="1" dirty="0" err="1">
                <a:solidFill>
                  <a:schemeClr val="bg1"/>
                </a:solidFill>
                <a:latin typeface="Arial" pitchFamily="34" charset="0"/>
                <a:cs typeface="Arial" pitchFamily="34" charset="0"/>
              </a:rPr>
              <a:t>يتم</a:t>
            </a:r>
            <a:r>
              <a:rPr sz="1100" b="1" dirty="0">
                <a:solidFill>
                  <a:schemeClr val="bg1"/>
                </a:solidFill>
                <a:latin typeface="Arial" pitchFamily="34" charset="0"/>
                <a:cs typeface="Arial" pitchFamily="34" charset="0"/>
              </a:rPr>
              <a:t> </a:t>
            </a:r>
            <a:r>
              <a:rPr sz="1100" b="1" dirty="0" err="1">
                <a:solidFill>
                  <a:schemeClr val="bg1"/>
                </a:solidFill>
                <a:latin typeface="Arial" pitchFamily="34" charset="0"/>
                <a:cs typeface="Arial" pitchFamily="34" charset="0"/>
              </a:rPr>
              <a:t>تحديث</a:t>
            </a:r>
            <a:r>
              <a:rPr sz="1100" b="1" dirty="0">
                <a:solidFill>
                  <a:schemeClr val="bg1"/>
                </a:solidFill>
                <a:latin typeface="Arial" pitchFamily="34" charset="0"/>
                <a:cs typeface="Arial" pitchFamily="34" charset="0"/>
              </a:rPr>
              <a:t> </a:t>
            </a:r>
            <a:r>
              <a:rPr sz="1100" b="1" dirty="0" err="1">
                <a:solidFill>
                  <a:schemeClr val="bg1"/>
                </a:solidFill>
                <a:latin typeface="Arial" pitchFamily="34" charset="0"/>
                <a:cs typeface="Arial" pitchFamily="34" charset="0"/>
              </a:rPr>
              <a:t>السجلات</a:t>
            </a:r>
            <a:r>
              <a:rPr sz="1100" b="1" dirty="0">
                <a:solidFill>
                  <a:schemeClr val="bg1"/>
                </a:solidFill>
                <a:latin typeface="Arial" pitchFamily="34" charset="0"/>
                <a:cs typeface="Arial" pitchFamily="34" charset="0"/>
              </a:rPr>
              <a:t> </a:t>
            </a:r>
            <a:r>
              <a:rPr sz="1100" b="1" dirty="0" err="1">
                <a:solidFill>
                  <a:schemeClr val="bg1"/>
                </a:solidFill>
                <a:latin typeface="Arial" pitchFamily="34" charset="0"/>
                <a:cs typeface="Arial" pitchFamily="34" charset="0"/>
              </a:rPr>
              <a:t>الإدارية</a:t>
            </a:r>
            <a:r>
              <a:rPr sz="1100" b="1" dirty="0">
                <a:solidFill>
                  <a:schemeClr val="bg1"/>
                </a:solidFill>
                <a:latin typeface="Arial" pitchFamily="34" charset="0"/>
                <a:cs typeface="Arial" pitchFamily="34" charset="0"/>
              </a:rPr>
              <a:t>
</a:t>
            </a:r>
            <a:r>
              <a:rPr sz="1100" b="1" dirty="0" err="1">
                <a:solidFill>
                  <a:schemeClr val="bg1"/>
                </a:solidFill>
                <a:latin typeface="Arial" pitchFamily="34" charset="0"/>
                <a:cs typeface="Arial" pitchFamily="34" charset="0"/>
              </a:rPr>
              <a:t>بشكل</a:t>
            </a:r>
            <a:r>
              <a:rPr sz="1100" b="1" dirty="0">
                <a:solidFill>
                  <a:schemeClr val="bg1"/>
                </a:solidFill>
                <a:latin typeface="Arial" pitchFamily="34" charset="0"/>
                <a:cs typeface="Arial" pitchFamily="34" charset="0"/>
              </a:rPr>
              <a:t> </a:t>
            </a:r>
            <a:r>
              <a:rPr sz="1100" b="1" dirty="0" err="1">
                <a:solidFill>
                  <a:schemeClr val="bg1"/>
                </a:solidFill>
                <a:latin typeface="Arial" pitchFamily="34" charset="0"/>
                <a:cs typeface="Arial" pitchFamily="34" charset="0"/>
              </a:rPr>
              <a:t>دوري</a:t>
            </a:r>
            <a:endParaRPr sz="1100" b="1" dirty="0">
              <a:solidFill>
                <a:schemeClr val="bg1"/>
              </a:solidFill>
              <a:latin typeface="Arial" pitchFamily="34" charset="0"/>
              <a:cs typeface="Arial" pitchFamily="34" charset="0"/>
            </a:endParaRPr>
          </a:p>
        </p:txBody>
      </p:sp>
      <p:sp>
        <p:nvSpPr>
          <p:cNvPr id="47" name="TextBox 24"/>
          <p:cNvSpPr txBox="1"/>
          <p:nvPr/>
        </p:nvSpPr>
        <p:spPr>
          <a:xfrm>
            <a:off x="4058446" y="4514365"/>
            <a:ext cx="528991" cy="276999"/>
          </a:xfrm>
          <a:prstGeom prst="rect">
            <a:avLst/>
          </a:prstGeom>
          <a:noFill/>
          <a:ln>
            <a:noFill/>
          </a:ln>
        </p:spPr>
        <p:txBody>
          <a:bodyPr wrap="none" lIns="0" tIns="0" rIns="0" bIns="0" anchor="t">
            <a:spAutoFit/>
          </a:bodyPr>
          <a:lstStyle/>
          <a:p>
            <a:pPr algn="l"/>
            <a:r>
              <a:rPr b="1" dirty="0" err="1">
                <a:solidFill>
                  <a:schemeClr val="bg1"/>
                </a:solidFill>
                <a:latin typeface="Arial" pitchFamily="34" charset="0"/>
                <a:cs typeface="Arial" pitchFamily="34" charset="0"/>
              </a:rPr>
              <a:t>التغطية</a:t>
            </a:r>
            <a:endParaRPr b="1" dirty="0">
              <a:solidFill>
                <a:schemeClr val="bg1"/>
              </a:solidFill>
              <a:latin typeface="Arial" pitchFamily="34" charset="0"/>
              <a:cs typeface="Arial" pitchFamily="34" charset="0"/>
            </a:endParaRPr>
          </a:p>
        </p:txBody>
      </p:sp>
      <p:sp>
        <p:nvSpPr>
          <p:cNvPr id="48" name="TextBox 26"/>
          <p:cNvSpPr txBox="1"/>
          <p:nvPr/>
        </p:nvSpPr>
        <p:spPr>
          <a:xfrm>
            <a:off x="4922542" y="4514365"/>
            <a:ext cx="1278756" cy="184666"/>
          </a:xfrm>
          <a:prstGeom prst="rect">
            <a:avLst/>
          </a:prstGeom>
          <a:noFill/>
          <a:ln>
            <a:noFill/>
          </a:ln>
        </p:spPr>
        <p:txBody>
          <a:bodyPr wrap="square" lIns="0" tIns="0" rIns="0" bIns="0" anchor="t">
            <a:spAutoFit/>
          </a:bodyPr>
          <a:lstStyle/>
          <a:p>
            <a:pPr algn="ctr"/>
            <a:r>
              <a:rPr sz="1200" b="1" dirty="0" err="1">
                <a:solidFill>
                  <a:schemeClr val="bg1"/>
                </a:solidFill>
                <a:latin typeface="Arial" pitchFamily="34" charset="0"/>
                <a:cs typeface="Arial" pitchFamily="34" charset="0"/>
              </a:rPr>
              <a:t>تغطية</a:t>
            </a:r>
            <a:r>
              <a:rPr sz="1200" b="1" dirty="0">
                <a:solidFill>
                  <a:schemeClr val="bg1"/>
                </a:solidFill>
                <a:latin typeface="Arial" pitchFamily="34" charset="0"/>
                <a:cs typeface="Arial" pitchFamily="34" charset="0"/>
              </a:rPr>
              <a:t> </a:t>
            </a:r>
            <a:r>
              <a:rPr sz="1200" b="1" dirty="0" err="1">
                <a:solidFill>
                  <a:schemeClr val="bg1"/>
                </a:solidFill>
                <a:latin typeface="Arial" pitchFamily="34" charset="0"/>
                <a:cs typeface="Arial" pitchFamily="34" charset="0"/>
              </a:rPr>
              <a:t>واسعة</a:t>
            </a:r>
            <a:r>
              <a:rPr sz="1200" b="1" dirty="0">
                <a:solidFill>
                  <a:schemeClr val="bg1"/>
                </a:solidFill>
                <a:latin typeface="Arial" pitchFamily="34" charset="0"/>
                <a:cs typeface="Arial" pitchFamily="34" charset="0"/>
              </a:rPr>
              <a:t> </a:t>
            </a:r>
            <a:r>
              <a:rPr sz="1200" b="1" dirty="0" err="1">
                <a:solidFill>
                  <a:schemeClr val="bg1"/>
                </a:solidFill>
                <a:latin typeface="Arial" pitchFamily="34" charset="0"/>
                <a:cs typeface="Arial" pitchFamily="34" charset="0"/>
              </a:rPr>
              <a:t>للسكان</a:t>
            </a:r>
            <a:endParaRPr sz="1200" b="1" dirty="0">
              <a:solidFill>
                <a:schemeClr val="bg1"/>
              </a:solidFill>
              <a:latin typeface="Arial" pitchFamily="34" charset="0"/>
              <a:cs typeface="Arial" pitchFamily="34" charset="0"/>
            </a:endParaRPr>
          </a:p>
        </p:txBody>
      </p:sp>
      <p:sp>
        <p:nvSpPr>
          <p:cNvPr id="49" name="TextBox 28"/>
          <p:cNvSpPr txBox="1"/>
          <p:nvPr/>
        </p:nvSpPr>
        <p:spPr>
          <a:xfrm>
            <a:off x="5066558" y="5018421"/>
            <a:ext cx="1368152" cy="507831"/>
          </a:xfrm>
          <a:prstGeom prst="rect">
            <a:avLst/>
          </a:prstGeom>
          <a:noFill/>
          <a:ln>
            <a:noFill/>
          </a:ln>
        </p:spPr>
        <p:txBody>
          <a:bodyPr wrap="square" lIns="0" tIns="0" rIns="0" bIns="0" anchor="t">
            <a:spAutoFit/>
          </a:bodyPr>
          <a:lstStyle/>
          <a:p>
            <a:pPr algn="ctr"/>
            <a:r>
              <a:rPr sz="1100" b="1" dirty="0" err="1">
                <a:solidFill>
                  <a:schemeClr val="bg1"/>
                </a:solidFill>
                <a:latin typeface="Arial" pitchFamily="34" charset="0"/>
                <a:cs typeface="Arial" pitchFamily="34" charset="0"/>
              </a:rPr>
              <a:t>استخراج</a:t>
            </a:r>
            <a:r>
              <a:rPr sz="1100" b="1" dirty="0">
                <a:solidFill>
                  <a:schemeClr val="bg1"/>
                </a:solidFill>
                <a:latin typeface="Arial" pitchFamily="34" charset="0"/>
                <a:cs typeface="Arial" pitchFamily="34" charset="0"/>
              </a:rPr>
              <a:t> </a:t>
            </a:r>
            <a:r>
              <a:rPr sz="1100" b="1" dirty="0" err="1">
                <a:solidFill>
                  <a:schemeClr val="bg1"/>
                </a:solidFill>
                <a:latin typeface="Arial" pitchFamily="34" charset="0"/>
                <a:cs typeface="Arial" pitchFamily="34" charset="0"/>
              </a:rPr>
              <a:t>البيانات</a:t>
            </a:r>
            <a:r>
              <a:rPr sz="1100" b="1" dirty="0">
                <a:solidFill>
                  <a:schemeClr val="bg1"/>
                </a:solidFill>
                <a:latin typeface="Arial" pitchFamily="34" charset="0"/>
                <a:cs typeface="Arial" pitchFamily="34" charset="0"/>
              </a:rPr>
              <a:t> </a:t>
            </a:r>
            <a:r>
              <a:rPr sz="1100" b="1" dirty="0" err="1">
                <a:solidFill>
                  <a:schemeClr val="bg1"/>
                </a:solidFill>
                <a:latin typeface="Arial" pitchFamily="34" charset="0"/>
                <a:cs typeface="Arial" pitchFamily="34" charset="0"/>
              </a:rPr>
              <a:t>من</a:t>
            </a:r>
            <a:r>
              <a:rPr sz="1100" b="1" dirty="0">
                <a:solidFill>
                  <a:schemeClr val="bg1"/>
                </a:solidFill>
                <a:latin typeface="Arial" pitchFamily="34" charset="0"/>
                <a:cs typeface="Arial" pitchFamily="34" charset="0"/>
              </a:rPr>
              <a:t>
</a:t>
            </a:r>
            <a:r>
              <a:rPr sz="1100" b="1" dirty="0" err="1">
                <a:solidFill>
                  <a:schemeClr val="bg1"/>
                </a:solidFill>
                <a:latin typeface="Arial" pitchFamily="34" charset="0"/>
                <a:cs typeface="Arial" pitchFamily="34" charset="0"/>
              </a:rPr>
              <a:t>السجلات</a:t>
            </a:r>
            <a:r>
              <a:rPr sz="1100" b="1" dirty="0">
                <a:solidFill>
                  <a:schemeClr val="bg1"/>
                </a:solidFill>
                <a:latin typeface="Arial" pitchFamily="34" charset="0"/>
                <a:cs typeface="Arial" pitchFamily="34" charset="0"/>
              </a:rPr>
              <a:t> </a:t>
            </a:r>
            <a:r>
              <a:rPr sz="1100" b="1" dirty="0" err="1">
                <a:solidFill>
                  <a:schemeClr val="bg1"/>
                </a:solidFill>
                <a:latin typeface="Arial" pitchFamily="34" charset="0"/>
                <a:cs typeface="Arial" pitchFamily="34" charset="0"/>
              </a:rPr>
              <a:t>الإدارية</a:t>
            </a:r>
            <a:r>
              <a:rPr sz="1100" b="1" dirty="0">
                <a:solidFill>
                  <a:schemeClr val="bg1"/>
                </a:solidFill>
                <a:latin typeface="Arial" pitchFamily="34" charset="0"/>
                <a:cs typeface="Arial" pitchFamily="34" charset="0"/>
              </a:rPr>
              <a:t> </a:t>
            </a:r>
            <a:r>
              <a:rPr sz="1100" b="1" dirty="0" err="1">
                <a:solidFill>
                  <a:schemeClr val="bg1"/>
                </a:solidFill>
                <a:latin typeface="Arial" pitchFamily="34" charset="0"/>
                <a:cs typeface="Arial" pitchFamily="34" charset="0"/>
              </a:rPr>
              <a:t>الإلكترونية</a:t>
            </a:r>
            <a:r>
              <a:rPr sz="1100" b="1" dirty="0">
                <a:solidFill>
                  <a:schemeClr val="bg1"/>
                </a:solidFill>
                <a:latin typeface="Arial" pitchFamily="34" charset="0"/>
                <a:cs typeface="Arial" pitchFamily="34" charset="0"/>
              </a:rPr>
              <a:t>
</a:t>
            </a:r>
            <a:r>
              <a:rPr sz="1100" b="1" dirty="0" err="1">
                <a:solidFill>
                  <a:schemeClr val="bg1"/>
                </a:solidFill>
                <a:latin typeface="Arial" pitchFamily="34" charset="0"/>
                <a:cs typeface="Arial" pitchFamily="34" charset="0"/>
              </a:rPr>
              <a:t>أقل</a:t>
            </a:r>
            <a:r>
              <a:rPr sz="1100" b="1" dirty="0">
                <a:solidFill>
                  <a:schemeClr val="bg1"/>
                </a:solidFill>
                <a:latin typeface="Arial" pitchFamily="34" charset="0"/>
                <a:cs typeface="Arial" pitchFamily="34" charset="0"/>
              </a:rPr>
              <a:t> </a:t>
            </a:r>
            <a:r>
              <a:rPr sz="1100" b="1" dirty="0" err="1">
                <a:solidFill>
                  <a:schemeClr val="bg1"/>
                </a:solidFill>
                <a:latin typeface="Arial" pitchFamily="34" charset="0"/>
                <a:cs typeface="Arial" pitchFamily="34" charset="0"/>
              </a:rPr>
              <a:t>تكلفة</a:t>
            </a:r>
            <a:r>
              <a:rPr sz="1100" b="1" dirty="0">
                <a:solidFill>
                  <a:schemeClr val="bg1"/>
                </a:solidFill>
                <a:latin typeface="Arial" pitchFamily="34" charset="0"/>
                <a:cs typeface="Arial" pitchFamily="34" charset="0"/>
              </a:rPr>
              <a:t> </a:t>
            </a:r>
            <a:r>
              <a:rPr sz="1100" b="1" dirty="0" err="1">
                <a:solidFill>
                  <a:schemeClr val="bg1"/>
                </a:solidFill>
                <a:latin typeface="Arial" pitchFamily="34" charset="0"/>
                <a:cs typeface="Arial" pitchFamily="34" charset="0"/>
              </a:rPr>
              <a:t>وأسرع</a:t>
            </a:r>
            <a:endParaRPr sz="1100" b="1" dirty="0">
              <a:solidFill>
                <a:schemeClr val="bg1"/>
              </a:solidFill>
              <a:latin typeface="Arial" pitchFamily="34" charset="0"/>
              <a:cs typeface="Arial" pitchFamily="34" charset="0"/>
            </a:endParaRPr>
          </a:p>
        </p:txBody>
      </p:sp>
      <p:sp>
        <p:nvSpPr>
          <p:cNvPr id="50" name="TextBox 29"/>
          <p:cNvSpPr txBox="1"/>
          <p:nvPr/>
        </p:nvSpPr>
        <p:spPr>
          <a:xfrm>
            <a:off x="3770414" y="5090429"/>
            <a:ext cx="1005083" cy="276999"/>
          </a:xfrm>
          <a:prstGeom prst="rect">
            <a:avLst/>
          </a:prstGeom>
          <a:noFill/>
          <a:ln>
            <a:noFill/>
          </a:ln>
        </p:spPr>
        <p:txBody>
          <a:bodyPr wrap="none" lIns="0" tIns="0" rIns="0" bIns="0" anchor="t">
            <a:spAutoFit/>
          </a:bodyPr>
          <a:lstStyle/>
          <a:p>
            <a:pPr algn="l"/>
            <a:r>
              <a:rPr b="1" dirty="0" err="1">
                <a:solidFill>
                  <a:schemeClr val="bg1"/>
                </a:solidFill>
                <a:latin typeface="Arial" pitchFamily="34" charset="0"/>
                <a:cs typeface="Arial" pitchFamily="34" charset="0"/>
              </a:rPr>
              <a:t>الوقت</a:t>
            </a:r>
            <a:r>
              <a:rPr b="1" dirty="0">
                <a:solidFill>
                  <a:srgbClr val="484848"/>
                </a:solidFill>
                <a:latin typeface="Arial" pitchFamily="34" charset="0"/>
                <a:cs typeface="Arial" pitchFamily="34" charset="0"/>
              </a:rPr>
              <a:t> </a:t>
            </a:r>
            <a:r>
              <a:rPr b="1" dirty="0" err="1">
                <a:solidFill>
                  <a:schemeClr val="bg1"/>
                </a:solidFill>
                <a:latin typeface="Arial" pitchFamily="34" charset="0"/>
                <a:cs typeface="Arial" pitchFamily="34" charset="0"/>
              </a:rPr>
              <a:t>والجهد</a:t>
            </a:r>
            <a:endParaRPr b="1" dirty="0">
              <a:solidFill>
                <a:schemeClr val="bg1"/>
              </a:solidFill>
              <a:latin typeface="Arial" pitchFamily="34" charset="0"/>
              <a:cs typeface="Arial" pitchFamily="34" charset="0"/>
            </a:endParaRPr>
          </a:p>
        </p:txBody>
      </p:sp>
      <p:sp>
        <p:nvSpPr>
          <p:cNvPr id="51" name="TextBox 31"/>
          <p:cNvSpPr txBox="1"/>
          <p:nvPr/>
        </p:nvSpPr>
        <p:spPr>
          <a:xfrm>
            <a:off x="3842422" y="5738501"/>
            <a:ext cx="1176051" cy="553998"/>
          </a:xfrm>
          <a:prstGeom prst="rect">
            <a:avLst/>
          </a:prstGeom>
          <a:noFill/>
          <a:ln>
            <a:noFill/>
          </a:ln>
        </p:spPr>
        <p:txBody>
          <a:bodyPr wrap="square" lIns="0" tIns="0" rIns="0" bIns="0" anchor="t">
            <a:spAutoFit/>
          </a:bodyPr>
          <a:lstStyle/>
          <a:p>
            <a:pPr algn="l"/>
            <a:r>
              <a:rPr b="1" dirty="0" err="1">
                <a:solidFill>
                  <a:schemeClr val="bg1"/>
                </a:solidFill>
                <a:latin typeface="Arial" pitchFamily="34" charset="0"/>
                <a:cs typeface="Arial" pitchFamily="34" charset="0"/>
              </a:rPr>
              <a:t>الانتظام</a:t>
            </a:r>
            <a:r>
              <a:rPr b="1" dirty="0">
                <a:solidFill>
                  <a:schemeClr val="bg1"/>
                </a:solidFill>
                <a:latin typeface="Arial" pitchFamily="34" charset="0"/>
                <a:cs typeface="Arial" pitchFamily="34" charset="0"/>
              </a:rPr>
              <a:t> </a:t>
            </a:r>
            <a:r>
              <a:rPr b="1" dirty="0" err="1">
                <a:solidFill>
                  <a:schemeClr val="bg1"/>
                </a:solidFill>
                <a:latin typeface="Arial" pitchFamily="34" charset="0"/>
                <a:cs typeface="Arial" pitchFamily="34" charset="0"/>
              </a:rPr>
              <a:t>والتحديث</a:t>
            </a:r>
            <a:endParaRPr b="1" dirty="0">
              <a:solidFill>
                <a:schemeClr val="bg1"/>
              </a:solidFill>
              <a:latin typeface="Arial" pitchFamily="34" charset="0"/>
              <a:cs typeface="Arial" pitchFamily="34" charset="0"/>
            </a:endParaRPr>
          </a:p>
        </p:txBody>
      </p:sp>
      <p:sp>
        <p:nvSpPr>
          <p:cNvPr id="52" name="Rounded Rectangle 36"/>
          <p:cNvSpPr/>
          <p:nvPr/>
        </p:nvSpPr>
        <p:spPr>
          <a:xfrm>
            <a:off x="3482382" y="4514365"/>
            <a:ext cx="277851" cy="205368"/>
          </a:xfrm>
          <a:custGeom>
            <a:avLst/>
            <a:gdLst/>
            <a:ahLst/>
            <a:cxnLst/>
            <a:rect l="0" t="0" r="0" b="0"/>
            <a:pathLst>
              <a:path w="277851" h="205368">
                <a:moveTo>
                  <a:pt x="259730" y="30201"/>
                </a:moveTo>
                <a:cubicBezTo>
                  <a:pt x="269738" y="30201"/>
                  <a:pt x="277851" y="38314"/>
                  <a:pt x="277851" y="48321"/>
                </a:cubicBezTo>
                <a:cubicBezTo>
                  <a:pt x="277851" y="58329"/>
                  <a:pt x="269738" y="66442"/>
                  <a:pt x="259730" y="66442"/>
                </a:cubicBezTo>
                <a:cubicBezTo>
                  <a:pt x="249722" y="66442"/>
                  <a:pt x="241609" y="58329"/>
                  <a:pt x="241609" y="48321"/>
                </a:cubicBezTo>
                <a:cubicBezTo>
                  <a:pt x="241609" y="38314"/>
                  <a:pt x="249722" y="30201"/>
                  <a:pt x="259730" y="30201"/>
                </a:cubicBezTo>
                <a:close/>
                <a:moveTo>
                  <a:pt x="126845" y="0"/>
                </a:moveTo>
                <a:cubicBezTo>
                  <a:pt x="133517" y="0"/>
                  <a:pt x="138925" y="5408"/>
                  <a:pt x="138925" y="12080"/>
                </a:cubicBezTo>
                <a:cubicBezTo>
                  <a:pt x="138925" y="18752"/>
                  <a:pt x="133517" y="24160"/>
                  <a:pt x="126845" y="24160"/>
                </a:cubicBezTo>
                <a:cubicBezTo>
                  <a:pt x="120173" y="24160"/>
                  <a:pt x="114764" y="18752"/>
                  <a:pt x="114764" y="12080"/>
                </a:cubicBezTo>
                <a:cubicBezTo>
                  <a:pt x="114764" y="5408"/>
                  <a:pt x="120173" y="0"/>
                  <a:pt x="126845" y="0"/>
                </a:cubicBezTo>
                <a:close/>
                <a:moveTo>
                  <a:pt x="235569" y="126845"/>
                </a:moveTo>
                <a:cubicBezTo>
                  <a:pt x="242241" y="126845"/>
                  <a:pt x="247650" y="132253"/>
                  <a:pt x="247650" y="138925"/>
                </a:cubicBezTo>
                <a:cubicBezTo>
                  <a:pt x="247650" y="145597"/>
                  <a:pt x="242241" y="151006"/>
                  <a:pt x="235569" y="151006"/>
                </a:cubicBezTo>
                <a:cubicBezTo>
                  <a:pt x="228897" y="151006"/>
                  <a:pt x="223489" y="145597"/>
                  <a:pt x="223489" y="138925"/>
                </a:cubicBezTo>
                <a:cubicBezTo>
                  <a:pt x="223489" y="132253"/>
                  <a:pt x="228897" y="126845"/>
                  <a:pt x="235569" y="126845"/>
                </a:cubicBezTo>
                <a:close/>
                <a:moveTo>
                  <a:pt x="12080" y="138925"/>
                </a:moveTo>
                <a:cubicBezTo>
                  <a:pt x="18752" y="138925"/>
                  <a:pt x="24160" y="144334"/>
                  <a:pt x="24160" y="151006"/>
                </a:cubicBezTo>
                <a:cubicBezTo>
                  <a:pt x="24160" y="157677"/>
                  <a:pt x="18752" y="163086"/>
                  <a:pt x="12080" y="163086"/>
                </a:cubicBezTo>
                <a:cubicBezTo>
                  <a:pt x="5408" y="163086"/>
                  <a:pt x="0" y="157677"/>
                  <a:pt x="0" y="151006"/>
                </a:cubicBezTo>
                <a:cubicBezTo>
                  <a:pt x="0" y="144334"/>
                  <a:pt x="5408" y="138925"/>
                  <a:pt x="12080" y="138925"/>
                </a:cubicBezTo>
                <a:close/>
                <a:moveTo>
                  <a:pt x="96643" y="96643"/>
                </a:moveTo>
                <a:cubicBezTo>
                  <a:pt x="103315" y="96643"/>
                  <a:pt x="108724" y="102052"/>
                  <a:pt x="108724" y="108724"/>
                </a:cubicBezTo>
                <a:cubicBezTo>
                  <a:pt x="108724" y="115396"/>
                  <a:pt x="103315" y="120804"/>
                  <a:pt x="96643" y="120804"/>
                </a:cubicBezTo>
                <a:cubicBezTo>
                  <a:pt x="89972" y="120804"/>
                  <a:pt x="84563" y="115396"/>
                  <a:pt x="84563" y="108724"/>
                </a:cubicBezTo>
                <a:cubicBezTo>
                  <a:pt x="84563" y="102052"/>
                  <a:pt x="89972" y="96643"/>
                  <a:pt x="96643" y="96643"/>
                </a:cubicBezTo>
                <a:close/>
                <a:moveTo>
                  <a:pt x="132885" y="169126"/>
                </a:moveTo>
                <a:cubicBezTo>
                  <a:pt x="142893" y="169126"/>
                  <a:pt x="151006" y="177239"/>
                  <a:pt x="151006" y="187247"/>
                </a:cubicBezTo>
                <a:cubicBezTo>
                  <a:pt x="151006" y="197255"/>
                  <a:pt x="142893" y="205368"/>
                  <a:pt x="132885" y="205368"/>
                </a:cubicBezTo>
                <a:cubicBezTo>
                  <a:pt x="122877" y="205368"/>
                  <a:pt x="114764" y="197255"/>
                  <a:pt x="114764" y="187247"/>
                </a:cubicBezTo>
                <a:cubicBezTo>
                  <a:pt x="114764" y="177239"/>
                  <a:pt x="122877" y="169126"/>
                  <a:pt x="132885" y="169126"/>
                </a:cubicBezTo>
                <a:close/>
                <a:moveTo>
                  <a:pt x="134407" y="169223"/>
                </a:moveTo>
                <a:lnTo>
                  <a:pt x="126845" y="24160"/>
                </a:lnTo>
                <a:moveTo>
                  <a:pt x="108567" y="108349"/>
                </a:moveTo>
                <a:lnTo>
                  <a:pt x="242346" y="53359"/>
                </a:lnTo>
                <a:moveTo>
                  <a:pt x="21889" y="143975"/>
                </a:moveTo>
                <a:lnTo>
                  <a:pt x="87813" y="116890"/>
                </a:lnTo>
                <a:moveTo>
                  <a:pt x="138925" y="12080"/>
                </a:moveTo>
                <a:lnTo>
                  <a:pt x="242346" y="46050"/>
                </a:lnTo>
                <a:moveTo>
                  <a:pt x="242696" y="129200"/>
                </a:moveTo>
                <a:lnTo>
                  <a:pt x="256456" y="66442"/>
                </a:lnTo>
                <a:moveTo>
                  <a:pt x="15245" y="138684"/>
                </a:moveTo>
                <a:lnTo>
                  <a:pt x="116443" y="19848"/>
                </a:lnTo>
                <a:moveTo>
                  <a:pt x="22747" y="156611"/>
                </a:moveTo>
                <a:lnTo>
                  <a:pt x="116033" y="180542"/>
                </a:lnTo>
                <a:moveTo>
                  <a:pt x="151006" y="180542"/>
                </a:moveTo>
                <a:lnTo>
                  <a:pt x="226327" y="146645"/>
                </a:lnTo>
                <a:moveTo>
                  <a:pt x="226327" y="131206"/>
                </a:moveTo>
                <a:lnTo>
                  <a:pt x="136545" y="19220"/>
                </a:lnTo>
                <a:moveTo>
                  <a:pt x="121602" y="23170"/>
                </a:moveTo>
                <a:lnTo>
                  <a:pt x="101995" y="97912"/>
                </a:lnTo>
                <a:moveTo>
                  <a:pt x="102092" y="119451"/>
                </a:moveTo>
                <a:lnTo>
                  <a:pt x="125890" y="170516"/>
                </a:lnTo>
                <a:moveTo>
                  <a:pt x="247178" y="61393"/>
                </a:moveTo>
                <a:lnTo>
                  <a:pt x="144796" y="173620"/>
                </a:lnTo>
              </a:path>
            </a:pathLst>
          </a:custGeom>
          <a:noFill/>
          <a:ln w="12080">
            <a:solidFill>
              <a:srgbClr val="484848"/>
            </a:solidFill>
          </a:ln>
        </p:spPr>
        <p:txBody>
          <a:bodyPr rtlCol="0" anchor="ctr"/>
          <a:lstStyle/>
          <a:p>
            <a:pPr algn="ctr"/>
            <a:endParaRPr sz="2800">
              <a:latin typeface="Arial" pitchFamily="34" charset="0"/>
              <a:cs typeface="Arial" pitchFamily="34" charset="0"/>
            </a:endParaRPr>
          </a:p>
        </p:txBody>
      </p:sp>
      <p:sp>
        <p:nvSpPr>
          <p:cNvPr id="53" name="Rounded Rectangle 38"/>
          <p:cNvSpPr/>
          <p:nvPr/>
        </p:nvSpPr>
        <p:spPr>
          <a:xfrm>
            <a:off x="3410374" y="5090429"/>
            <a:ext cx="271811" cy="271810"/>
          </a:xfrm>
          <a:custGeom>
            <a:avLst/>
            <a:gdLst/>
            <a:ahLst/>
            <a:cxnLst/>
            <a:rect l="0" t="0" r="0" b="0"/>
            <a:pathLst>
              <a:path w="271811" h="271810">
                <a:moveTo>
                  <a:pt x="84563" y="270602"/>
                </a:moveTo>
                <a:lnTo>
                  <a:pt x="0" y="270602"/>
                </a:lnTo>
                <a:lnTo>
                  <a:pt x="0" y="0"/>
                </a:lnTo>
                <a:lnTo>
                  <a:pt x="84563" y="0"/>
                </a:lnTo>
                <a:lnTo>
                  <a:pt x="84563" y="88187"/>
                </a:lnTo>
                <a:moveTo>
                  <a:pt x="0" y="89394"/>
                </a:moveTo>
                <a:lnTo>
                  <a:pt x="84563" y="89394"/>
                </a:lnTo>
                <a:moveTo>
                  <a:pt x="0" y="181207"/>
                </a:moveTo>
                <a:lnTo>
                  <a:pt x="54362" y="181207"/>
                </a:lnTo>
                <a:moveTo>
                  <a:pt x="90603" y="181207"/>
                </a:moveTo>
                <a:cubicBezTo>
                  <a:pt x="90603" y="131168"/>
                  <a:pt x="131168" y="90603"/>
                  <a:pt x="181207" y="90603"/>
                </a:cubicBezTo>
                <a:cubicBezTo>
                  <a:pt x="231246" y="90603"/>
                  <a:pt x="271811" y="131168"/>
                  <a:pt x="271811" y="181207"/>
                </a:cubicBezTo>
                <a:cubicBezTo>
                  <a:pt x="271811" y="231245"/>
                  <a:pt x="231246" y="271810"/>
                  <a:pt x="181207" y="271810"/>
                </a:cubicBezTo>
                <a:cubicBezTo>
                  <a:pt x="131168" y="271810"/>
                  <a:pt x="90603" y="231245"/>
                  <a:pt x="90603" y="181207"/>
                </a:cubicBezTo>
                <a:close/>
                <a:moveTo>
                  <a:pt x="181207" y="135301"/>
                </a:moveTo>
                <a:lnTo>
                  <a:pt x="181207" y="181206"/>
                </a:lnTo>
                <a:lnTo>
                  <a:pt x="211408" y="181206"/>
                </a:lnTo>
              </a:path>
            </a:pathLst>
          </a:custGeom>
          <a:noFill/>
          <a:ln w="12080">
            <a:solidFill>
              <a:srgbClr val="484848"/>
            </a:solidFill>
          </a:ln>
        </p:spPr>
        <p:txBody>
          <a:bodyPr rtlCol="0" anchor="ctr"/>
          <a:lstStyle/>
          <a:p>
            <a:pPr algn="ctr"/>
            <a:endParaRPr sz="2800">
              <a:latin typeface="Arial" pitchFamily="34" charset="0"/>
              <a:cs typeface="Arial" pitchFamily="34" charset="0"/>
            </a:endParaRPr>
          </a:p>
        </p:txBody>
      </p:sp>
      <p:sp>
        <p:nvSpPr>
          <p:cNvPr id="54" name="Rounded Rectangle 39"/>
          <p:cNvSpPr/>
          <p:nvPr/>
        </p:nvSpPr>
        <p:spPr>
          <a:xfrm>
            <a:off x="3482382" y="5882517"/>
            <a:ext cx="277851" cy="280958"/>
          </a:xfrm>
          <a:custGeom>
            <a:avLst/>
            <a:gdLst/>
            <a:ahLst/>
            <a:cxnLst/>
            <a:rect l="0" t="0" r="0" b="0"/>
            <a:pathLst>
              <a:path w="277851" h="280958">
                <a:moveTo>
                  <a:pt x="163086" y="96662"/>
                </a:moveTo>
                <a:lnTo>
                  <a:pt x="48321" y="96662"/>
                </a:lnTo>
                <a:moveTo>
                  <a:pt x="120804" y="132903"/>
                </a:moveTo>
                <a:lnTo>
                  <a:pt x="48321" y="132903"/>
                </a:lnTo>
                <a:moveTo>
                  <a:pt x="132885" y="60420"/>
                </a:moveTo>
                <a:lnTo>
                  <a:pt x="48321" y="60420"/>
                </a:lnTo>
                <a:moveTo>
                  <a:pt x="48321" y="169145"/>
                </a:moveTo>
                <a:lnTo>
                  <a:pt x="96643" y="169145"/>
                </a:lnTo>
                <a:moveTo>
                  <a:pt x="48321" y="205386"/>
                </a:moveTo>
                <a:lnTo>
                  <a:pt x="96643" y="205386"/>
                </a:lnTo>
                <a:moveTo>
                  <a:pt x="96643" y="277869"/>
                </a:moveTo>
                <a:lnTo>
                  <a:pt x="12080" y="277869"/>
                </a:lnTo>
                <a:cubicBezTo>
                  <a:pt x="5408" y="277869"/>
                  <a:pt x="0" y="272461"/>
                  <a:pt x="0" y="265789"/>
                </a:cubicBezTo>
                <a:lnTo>
                  <a:pt x="0" y="12099"/>
                </a:lnTo>
                <a:cubicBezTo>
                  <a:pt x="0" y="5427"/>
                  <a:pt x="5408" y="18"/>
                  <a:pt x="12080" y="18"/>
                </a:cubicBezTo>
                <a:lnTo>
                  <a:pt x="172630" y="18"/>
                </a:lnTo>
                <a:cubicBezTo>
                  <a:pt x="175841" y="0"/>
                  <a:pt x="178927" y="1260"/>
                  <a:pt x="181207" y="3521"/>
                </a:cubicBezTo>
                <a:lnTo>
                  <a:pt x="226025" y="48340"/>
                </a:lnTo>
                <a:cubicBezTo>
                  <a:pt x="228287" y="50620"/>
                  <a:pt x="229547" y="53706"/>
                  <a:pt x="229529" y="56917"/>
                </a:cubicBezTo>
                <a:lnTo>
                  <a:pt x="229529" y="96662"/>
                </a:lnTo>
                <a:moveTo>
                  <a:pt x="224576" y="176876"/>
                </a:moveTo>
                <a:lnTo>
                  <a:pt x="261300" y="193306"/>
                </a:lnTo>
                <a:lnTo>
                  <a:pt x="277851" y="156219"/>
                </a:lnTo>
                <a:moveTo>
                  <a:pt x="130710" y="178326"/>
                </a:moveTo>
                <a:cubicBezTo>
                  <a:pt x="140960" y="148432"/>
                  <a:pt x="170633" y="129699"/>
                  <a:pt x="202029" y="133300"/>
                </a:cubicBezTo>
                <a:cubicBezTo>
                  <a:pt x="233426" y="136902"/>
                  <a:pt x="258086" y="161867"/>
                  <a:pt x="261300" y="193306"/>
                </a:cubicBezTo>
                <a:moveTo>
                  <a:pt x="167677" y="233896"/>
                </a:moveTo>
                <a:lnTo>
                  <a:pt x="130952" y="217467"/>
                </a:lnTo>
                <a:lnTo>
                  <a:pt x="114402" y="254554"/>
                </a:lnTo>
                <a:moveTo>
                  <a:pt x="261542" y="232326"/>
                </a:moveTo>
                <a:cubicBezTo>
                  <a:pt x="251309" y="262213"/>
                  <a:pt x="221663" y="280958"/>
                  <a:pt x="190275" y="277386"/>
                </a:cubicBezTo>
                <a:cubicBezTo>
                  <a:pt x="158886" y="273815"/>
                  <a:pt x="134209" y="248889"/>
                  <a:pt x="130952" y="217467"/>
                </a:cubicBezTo>
              </a:path>
            </a:pathLst>
          </a:custGeom>
          <a:noFill/>
          <a:ln w="12080">
            <a:solidFill>
              <a:srgbClr val="484848"/>
            </a:solidFill>
          </a:ln>
        </p:spPr>
        <p:txBody>
          <a:bodyPr rtlCol="0" anchor="ctr"/>
          <a:lstStyle/>
          <a:p>
            <a:pPr algn="ctr"/>
            <a:endParaRPr sz="2800">
              <a:latin typeface="Arial" pitchFamily="34" charset="0"/>
              <a:cs typeface="Arial" pitchFamily="34" charset="0"/>
            </a:endParaRPr>
          </a:p>
        </p:txBody>
      </p:sp>
      <p:sp>
        <p:nvSpPr>
          <p:cNvPr id="55" name="Rounded Rectangle 5"/>
          <p:cNvSpPr/>
          <p:nvPr/>
        </p:nvSpPr>
        <p:spPr>
          <a:xfrm>
            <a:off x="4932040" y="3810391"/>
            <a:ext cx="1512168" cy="554714"/>
          </a:xfrm>
          <a:custGeom>
            <a:avLst/>
            <a:gdLst/>
            <a:ahLst/>
            <a:cxnLst/>
            <a:rect l="0" t="0" r="0" b="0"/>
            <a:pathLst>
              <a:path w="1497980" h="676507">
                <a:moveTo>
                  <a:pt x="0" y="48321"/>
                </a:moveTo>
                <a:cubicBezTo>
                  <a:pt x="0" y="21634"/>
                  <a:pt x="21634" y="0"/>
                  <a:pt x="48321" y="0"/>
                </a:cubicBezTo>
                <a:lnTo>
                  <a:pt x="96643" y="0"/>
                </a:lnTo>
                <a:lnTo>
                  <a:pt x="96643" y="96643"/>
                </a:lnTo>
                <a:lnTo>
                  <a:pt x="0" y="96643"/>
                </a:lnTo>
                <a:close/>
                <a:moveTo>
                  <a:pt x="1401336" y="0"/>
                </a:moveTo>
                <a:lnTo>
                  <a:pt x="1401336" y="96643"/>
                </a:lnTo>
                <a:lnTo>
                  <a:pt x="96643" y="96643"/>
                </a:lnTo>
                <a:lnTo>
                  <a:pt x="96643" y="0"/>
                </a:lnTo>
                <a:close/>
                <a:moveTo>
                  <a:pt x="1497980" y="96643"/>
                </a:moveTo>
                <a:lnTo>
                  <a:pt x="1401336" y="96643"/>
                </a:lnTo>
                <a:lnTo>
                  <a:pt x="1401336" y="0"/>
                </a:lnTo>
                <a:lnTo>
                  <a:pt x="1449658" y="0"/>
                </a:lnTo>
                <a:cubicBezTo>
                  <a:pt x="1476345" y="0"/>
                  <a:pt x="1497980" y="21634"/>
                  <a:pt x="1497980" y="48321"/>
                </a:cubicBezTo>
                <a:close/>
                <a:moveTo>
                  <a:pt x="1497980" y="579863"/>
                </a:moveTo>
                <a:lnTo>
                  <a:pt x="0" y="579863"/>
                </a:lnTo>
                <a:lnTo>
                  <a:pt x="0" y="96643"/>
                </a:lnTo>
                <a:lnTo>
                  <a:pt x="1497980" y="96643"/>
                </a:lnTo>
                <a:close/>
                <a:moveTo>
                  <a:pt x="0" y="579863"/>
                </a:moveTo>
                <a:lnTo>
                  <a:pt x="96643" y="579863"/>
                </a:lnTo>
                <a:lnTo>
                  <a:pt x="96643" y="676507"/>
                </a:lnTo>
                <a:lnTo>
                  <a:pt x="48321" y="676507"/>
                </a:lnTo>
                <a:cubicBezTo>
                  <a:pt x="21634" y="676507"/>
                  <a:pt x="0" y="654872"/>
                  <a:pt x="0" y="628185"/>
                </a:cubicBezTo>
                <a:close/>
                <a:moveTo>
                  <a:pt x="96643" y="676507"/>
                </a:moveTo>
                <a:lnTo>
                  <a:pt x="96643" y="579863"/>
                </a:lnTo>
                <a:lnTo>
                  <a:pt x="1401336" y="579863"/>
                </a:lnTo>
                <a:lnTo>
                  <a:pt x="1401336" y="676507"/>
                </a:lnTo>
                <a:close/>
                <a:moveTo>
                  <a:pt x="1401336" y="676507"/>
                </a:moveTo>
                <a:lnTo>
                  <a:pt x="1401336" y="579863"/>
                </a:lnTo>
                <a:lnTo>
                  <a:pt x="1497980" y="579863"/>
                </a:lnTo>
                <a:lnTo>
                  <a:pt x="1497980" y="628185"/>
                </a:lnTo>
                <a:cubicBezTo>
                  <a:pt x="1497980" y="654872"/>
                  <a:pt x="1476345" y="676507"/>
                  <a:pt x="1449658" y="676507"/>
                </a:cubicBezTo>
                <a:close/>
              </a:path>
            </a:pathLst>
          </a:custGeom>
          <a:solidFill>
            <a:schemeClr val="bg2">
              <a:lumMod val="90000"/>
            </a:schemeClr>
          </a:solidFill>
          <a:ln>
            <a:noFill/>
          </a:ln>
        </p:spPr>
        <p:txBody>
          <a:bodyPr rtlCol="0" anchor="ctr"/>
          <a:lstStyle/>
          <a:p>
            <a:pPr algn="ctr"/>
            <a:endParaRPr sz="2800" dirty="0">
              <a:solidFill>
                <a:srgbClr val="00B050"/>
              </a:solidFill>
              <a:latin typeface="Arial" pitchFamily="34" charset="0"/>
              <a:cs typeface="Arial" pitchFamily="34" charset="0"/>
            </a:endParaRPr>
          </a:p>
        </p:txBody>
      </p:sp>
      <p:sp>
        <p:nvSpPr>
          <p:cNvPr id="56" name="ZoneTexte 55"/>
          <p:cNvSpPr txBox="1"/>
          <p:nvPr/>
        </p:nvSpPr>
        <p:spPr>
          <a:xfrm>
            <a:off x="4860032" y="3789040"/>
            <a:ext cx="1728192" cy="646331"/>
          </a:xfrm>
          <a:prstGeom prst="rect">
            <a:avLst/>
          </a:prstGeom>
          <a:noFill/>
        </p:spPr>
        <p:txBody>
          <a:bodyPr wrap="square" rtlCol="0">
            <a:spAutoFit/>
          </a:bodyPr>
          <a:lstStyle/>
          <a:p>
            <a:pPr algn="ctr" rtl="1"/>
            <a:r>
              <a:rPr lang="ar-SA" sz="900" dirty="0" smtClean="0"/>
              <a:t>و العمل على تكييف النظم المعلوماتية المستخدَمة في إدارة السجلات لتسهيل استخلاص وتصنيف البيانات حسب النوع الاجتماعي</a:t>
            </a:r>
            <a:endParaRPr lang="fr-FR" sz="900" dirty="0"/>
          </a:p>
        </p:txBody>
      </p:sp>
      <p:sp>
        <p:nvSpPr>
          <p:cNvPr id="57" name="ZoneTexte 56"/>
          <p:cNvSpPr txBox="1"/>
          <p:nvPr/>
        </p:nvSpPr>
        <p:spPr>
          <a:xfrm>
            <a:off x="3338366" y="3882399"/>
            <a:ext cx="1305642" cy="430887"/>
          </a:xfrm>
          <a:prstGeom prst="rect">
            <a:avLst/>
          </a:prstGeom>
          <a:noFill/>
        </p:spPr>
        <p:txBody>
          <a:bodyPr wrap="square" rtlCol="0">
            <a:spAutoFit/>
          </a:bodyPr>
          <a:lstStyle/>
          <a:p>
            <a:pPr algn="ctr"/>
            <a:r>
              <a:rPr lang="ar-SA" sz="1100" b="1" dirty="0" smtClean="0"/>
              <a:t>تكييف النظم المعلوماتية المستخدَمة</a:t>
            </a:r>
            <a:endParaRPr lang="fr-FR" sz="11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500" fill="hold"/>
                                        <p:tgtEl>
                                          <p:spTgt spid="28"/>
                                        </p:tgtEl>
                                        <p:attrNameLst>
                                          <p:attrName>ppt_x</p:attrName>
                                        </p:attrNameLst>
                                      </p:cBhvr>
                                      <p:tavLst>
                                        <p:tav tm="0">
                                          <p:val>
                                            <p:strVal val="#ppt_x"/>
                                          </p:val>
                                        </p:tav>
                                        <p:tav tm="100000">
                                          <p:val>
                                            <p:strVal val="#ppt_x"/>
                                          </p:val>
                                        </p:tav>
                                      </p:tavLst>
                                    </p:anim>
                                    <p:anim calcmode="lin" valueType="num">
                                      <p:cBhvr additive="base">
                                        <p:cTn id="16" dur="500" fill="hold"/>
                                        <p:tgtEl>
                                          <p:spTgt spid="2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1"/>
                                        </p:tgtEl>
                                        <p:attrNameLst>
                                          <p:attrName>style.visibility</p:attrName>
                                        </p:attrNameLst>
                                      </p:cBhvr>
                                      <p:to>
                                        <p:strVal val="visible"/>
                                      </p:to>
                                    </p:set>
                                    <p:anim calcmode="lin" valueType="num">
                                      <p:cBhvr additive="base">
                                        <p:cTn id="19" dur="500" fill="hold"/>
                                        <p:tgtEl>
                                          <p:spTgt spid="31"/>
                                        </p:tgtEl>
                                        <p:attrNameLst>
                                          <p:attrName>ppt_x</p:attrName>
                                        </p:attrNameLst>
                                      </p:cBhvr>
                                      <p:tavLst>
                                        <p:tav tm="0">
                                          <p:val>
                                            <p:strVal val="#ppt_x"/>
                                          </p:val>
                                        </p:tav>
                                        <p:tav tm="100000">
                                          <p:val>
                                            <p:strVal val="#ppt_x"/>
                                          </p:val>
                                        </p:tav>
                                      </p:tavLst>
                                    </p:anim>
                                    <p:anim calcmode="lin" valueType="num">
                                      <p:cBhvr additive="base">
                                        <p:cTn id="20" dur="500" fill="hold"/>
                                        <p:tgtEl>
                                          <p:spTgt spid="31"/>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additive="base">
                                        <p:cTn id="23" dur="500" fill="hold"/>
                                        <p:tgtEl>
                                          <p:spTgt spid="33"/>
                                        </p:tgtEl>
                                        <p:attrNameLst>
                                          <p:attrName>ppt_x</p:attrName>
                                        </p:attrNameLst>
                                      </p:cBhvr>
                                      <p:tavLst>
                                        <p:tav tm="0">
                                          <p:val>
                                            <p:strVal val="#ppt_x"/>
                                          </p:val>
                                        </p:tav>
                                        <p:tav tm="100000">
                                          <p:val>
                                            <p:strVal val="#ppt_x"/>
                                          </p:val>
                                        </p:tav>
                                      </p:tavLst>
                                    </p:anim>
                                    <p:anim calcmode="lin" valueType="num">
                                      <p:cBhvr additive="base">
                                        <p:cTn id="24"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additive="base">
                                        <p:cTn id="29" dur="500" fill="hold"/>
                                        <p:tgtEl>
                                          <p:spTgt spid="5"/>
                                        </p:tgtEl>
                                        <p:attrNameLst>
                                          <p:attrName>ppt_x</p:attrName>
                                        </p:attrNameLst>
                                      </p:cBhvr>
                                      <p:tavLst>
                                        <p:tav tm="0">
                                          <p:val>
                                            <p:strVal val="#ppt_x"/>
                                          </p:val>
                                        </p:tav>
                                        <p:tav tm="100000">
                                          <p:val>
                                            <p:strVal val="#ppt_x"/>
                                          </p:val>
                                        </p:tav>
                                      </p:tavLst>
                                    </p:anim>
                                    <p:anim calcmode="lin" valueType="num">
                                      <p:cBhvr additive="base">
                                        <p:cTn id="30" dur="500" fill="hold"/>
                                        <p:tgtEl>
                                          <p:spTgt spid="5"/>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500" fill="hold"/>
                                        <p:tgtEl>
                                          <p:spTgt spid="14"/>
                                        </p:tgtEl>
                                        <p:attrNameLst>
                                          <p:attrName>ppt_x</p:attrName>
                                        </p:attrNameLst>
                                      </p:cBhvr>
                                      <p:tavLst>
                                        <p:tav tm="0">
                                          <p:val>
                                            <p:strVal val="#ppt_x"/>
                                          </p:val>
                                        </p:tav>
                                        <p:tav tm="100000">
                                          <p:val>
                                            <p:strVal val="#ppt_x"/>
                                          </p:val>
                                        </p:tav>
                                      </p:tavLst>
                                    </p:anim>
                                    <p:anim calcmode="lin" valueType="num">
                                      <p:cBhvr additive="base">
                                        <p:cTn id="34" dur="50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additive="base">
                                        <p:cTn id="37" dur="500" fill="hold"/>
                                        <p:tgtEl>
                                          <p:spTgt spid="26"/>
                                        </p:tgtEl>
                                        <p:attrNameLst>
                                          <p:attrName>ppt_x</p:attrName>
                                        </p:attrNameLst>
                                      </p:cBhvr>
                                      <p:tavLst>
                                        <p:tav tm="0">
                                          <p:val>
                                            <p:strVal val="#ppt_x"/>
                                          </p:val>
                                        </p:tav>
                                        <p:tav tm="100000">
                                          <p:val>
                                            <p:strVal val="#ppt_x"/>
                                          </p:val>
                                        </p:tav>
                                      </p:tavLst>
                                    </p:anim>
                                    <p:anim calcmode="lin" valueType="num">
                                      <p:cBhvr additive="base">
                                        <p:cTn id="38" dur="500" fill="hold"/>
                                        <p:tgtEl>
                                          <p:spTgt spid="26"/>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4"/>
                                        </p:tgtEl>
                                        <p:attrNameLst>
                                          <p:attrName>style.visibility</p:attrName>
                                        </p:attrNameLst>
                                      </p:cBhvr>
                                      <p:to>
                                        <p:strVal val="visible"/>
                                      </p:to>
                                    </p:set>
                                    <p:anim calcmode="lin" valueType="num">
                                      <p:cBhvr additive="base">
                                        <p:cTn id="41" dur="500" fill="hold"/>
                                        <p:tgtEl>
                                          <p:spTgt spid="34"/>
                                        </p:tgtEl>
                                        <p:attrNameLst>
                                          <p:attrName>ppt_x</p:attrName>
                                        </p:attrNameLst>
                                      </p:cBhvr>
                                      <p:tavLst>
                                        <p:tav tm="0">
                                          <p:val>
                                            <p:strVal val="#ppt_x"/>
                                          </p:val>
                                        </p:tav>
                                        <p:tav tm="100000">
                                          <p:val>
                                            <p:strVal val="#ppt_x"/>
                                          </p:val>
                                        </p:tav>
                                      </p:tavLst>
                                    </p:anim>
                                    <p:anim calcmode="lin" valueType="num">
                                      <p:cBhvr additive="base">
                                        <p:cTn id="42" dur="500" fill="hold"/>
                                        <p:tgtEl>
                                          <p:spTgt spid="34"/>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8"/>
                                        </p:tgtEl>
                                        <p:attrNameLst>
                                          <p:attrName>style.visibility</p:attrName>
                                        </p:attrNameLst>
                                      </p:cBhvr>
                                      <p:to>
                                        <p:strVal val="visible"/>
                                      </p:to>
                                    </p:set>
                                    <p:anim calcmode="lin" valueType="num">
                                      <p:cBhvr additive="base">
                                        <p:cTn id="45" dur="500" fill="hold"/>
                                        <p:tgtEl>
                                          <p:spTgt spid="38"/>
                                        </p:tgtEl>
                                        <p:attrNameLst>
                                          <p:attrName>ppt_x</p:attrName>
                                        </p:attrNameLst>
                                      </p:cBhvr>
                                      <p:tavLst>
                                        <p:tav tm="0">
                                          <p:val>
                                            <p:strVal val="#ppt_x"/>
                                          </p:val>
                                        </p:tav>
                                        <p:tav tm="100000">
                                          <p:val>
                                            <p:strVal val="#ppt_x"/>
                                          </p:val>
                                        </p:tav>
                                      </p:tavLst>
                                    </p:anim>
                                    <p:anim calcmode="lin" valueType="num">
                                      <p:cBhvr additive="base">
                                        <p:cTn id="46"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6"/>
                                        </p:tgtEl>
                                        <p:attrNameLst>
                                          <p:attrName>style.visibility</p:attrName>
                                        </p:attrNameLst>
                                      </p:cBhvr>
                                      <p:to>
                                        <p:strVal val="visible"/>
                                      </p:to>
                                    </p:set>
                                    <p:anim calcmode="lin" valueType="num">
                                      <p:cBhvr additive="base">
                                        <p:cTn id="51" dur="500" fill="hold"/>
                                        <p:tgtEl>
                                          <p:spTgt spid="6"/>
                                        </p:tgtEl>
                                        <p:attrNameLst>
                                          <p:attrName>ppt_x</p:attrName>
                                        </p:attrNameLst>
                                      </p:cBhvr>
                                      <p:tavLst>
                                        <p:tav tm="0">
                                          <p:val>
                                            <p:strVal val="#ppt_x"/>
                                          </p:val>
                                        </p:tav>
                                        <p:tav tm="100000">
                                          <p:val>
                                            <p:strVal val="#ppt_x"/>
                                          </p:val>
                                        </p:tav>
                                      </p:tavLst>
                                    </p:anim>
                                    <p:anim calcmode="lin" valueType="num">
                                      <p:cBhvr additive="base">
                                        <p:cTn id="52" dur="500" fill="hold"/>
                                        <p:tgtEl>
                                          <p:spTgt spid="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5"/>
                                        </p:tgtEl>
                                        <p:attrNameLst>
                                          <p:attrName>style.visibility</p:attrName>
                                        </p:attrNameLst>
                                      </p:cBhvr>
                                      <p:to>
                                        <p:strVal val="visible"/>
                                      </p:to>
                                    </p:set>
                                    <p:anim calcmode="lin" valueType="num">
                                      <p:cBhvr additive="base">
                                        <p:cTn id="55" dur="500" fill="hold"/>
                                        <p:tgtEl>
                                          <p:spTgt spid="15"/>
                                        </p:tgtEl>
                                        <p:attrNameLst>
                                          <p:attrName>ppt_x</p:attrName>
                                        </p:attrNameLst>
                                      </p:cBhvr>
                                      <p:tavLst>
                                        <p:tav tm="0">
                                          <p:val>
                                            <p:strVal val="#ppt_x"/>
                                          </p:val>
                                        </p:tav>
                                        <p:tav tm="100000">
                                          <p:val>
                                            <p:strVal val="#ppt_x"/>
                                          </p:val>
                                        </p:tav>
                                      </p:tavLst>
                                    </p:anim>
                                    <p:anim calcmode="lin" valueType="num">
                                      <p:cBhvr additive="base">
                                        <p:cTn id="56" dur="500" fill="hold"/>
                                        <p:tgtEl>
                                          <p:spTgt spid="1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0"/>
                                        </p:tgtEl>
                                        <p:attrNameLst>
                                          <p:attrName>style.visibility</p:attrName>
                                        </p:attrNameLst>
                                      </p:cBhvr>
                                      <p:to>
                                        <p:strVal val="visible"/>
                                      </p:to>
                                    </p:set>
                                    <p:anim calcmode="lin" valueType="num">
                                      <p:cBhvr additive="base">
                                        <p:cTn id="59" dur="500" fill="hold"/>
                                        <p:tgtEl>
                                          <p:spTgt spid="20"/>
                                        </p:tgtEl>
                                        <p:attrNameLst>
                                          <p:attrName>ppt_x</p:attrName>
                                        </p:attrNameLst>
                                      </p:cBhvr>
                                      <p:tavLst>
                                        <p:tav tm="0">
                                          <p:val>
                                            <p:strVal val="#ppt_x"/>
                                          </p:val>
                                        </p:tav>
                                        <p:tav tm="100000">
                                          <p:val>
                                            <p:strVal val="#ppt_x"/>
                                          </p:val>
                                        </p:tav>
                                      </p:tavLst>
                                    </p:anim>
                                    <p:anim calcmode="lin" valueType="num">
                                      <p:cBhvr additive="base">
                                        <p:cTn id="60" dur="500" fill="hold"/>
                                        <p:tgtEl>
                                          <p:spTgt spid="20"/>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additive="base">
                                        <p:cTn id="63" dur="500" fill="hold"/>
                                        <p:tgtEl>
                                          <p:spTgt spid="21"/>
                                        </p:tgtEl>
                                        <p:attrNameLst>
                                          <p:attrName>ppt_x</p:attrName>
                                        </p:attrNameLst>
                                      </p:cBhvr>
                                      <p:tavLst>
                                        <p:tav tm="0">
                                          <p:val>
                                            <p:strVal val="#ppt_x"/>
                                          </p:val>
                                        </p:tav>
                                        <p:tav tm="100000">
                                          <p:val>
                                            <p:strVal val="#ppt_x"/>
                                          </p:val>
                                        </p:tav>
                                      </p:tavLst>
                                    </p:anim>
                                    <p:anim calcmode="lin" valueType="num">
                                      <p:cBhvr additive="base">
                                        <p:cTn id="64" dur="500" fill="hold"/>
                                        <p:tgtEl>
                                          <p:spTgt spid="21"/>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36"/>
                                        </p:tgtEl>
                                        <p:attrNameLst>
                                          <p:attrName>style.visibility</p:attrName>
                                        </p:attrNameLst>
                                      </p:cBhvr>
                                      <p:to>
                                        <p:strVal val="visible"/>
                                      </p:to>
                                    </p:set>
                                    <p:anim calcmode="lin" valueType="num">
                                      <p:cBhvr additive="base">
                                        <p:cTn id="67" dur="500" fill="hold"/>
                                        <p:tgtEl>
                                          <p:spTgt spid="36"/>
                                        </p:tgtEl>
                                        <p:attrNameLst>
                                          <p:attrName>ppt_x</p:attrName>
                                        </p:attrNameLst>
                                      </p:cBhvr>
                                      <p:tavLst>
                                        <p:tav tm="0">
                                          <p:val>
                                            <p:strVal val="#ppt_x"/>
                                          </p:val>
                                        </p:tav>
                                        <p:tav tm="100000">
                                          <p:val>
                                            <p:strVal val="#ppt_x"/>
                                          </p:val>
                                        </p:tav>
                                      </p:tavLst>
                                    </p:anim>
                                    <p:anim calcmode="lin" valueType="num">
                                      <p:cBhvr additive="base">
                                        <p:cTn id="68"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7"/>
                                        </p:tgtEl>
                                        <p:attrNameLst>
                                          <p:attrName>style.visibility</p:attrName>
                                        </p:attrNameLst>
                                      </p:cBhvr>
                                      <p:to>
                                        <p:strVal val="visible"/>
                                      </p:to>
                                    </p:set>
                                    <p:anim calcmode="lin" valueType="num">
                                      <p:cBhvr additive="base">
                                        <p:cTn id="73" dur="500" fill="hold"/>
                                        <p:tgtEl>
                                          <p:spTgt spid="7"/>
                                        </p:tgtEl>
                                        <p:attrNameLst>
                                          <p:attrName>ppt_x</p:attrName>
                                        </p:attrNameLst>
                                      </p:cBhvr>
                                      <p:tavLst>
                                        <p:tav tm="0">
                                          <p:val>
                                            <p:strVal val="#ppt_x"/>
                                          </p:val>
                                        </p:tav>
                                        <p:tav tm="100000">
                                          <p:val>
                                            <p:strVal val="#ppt_x"/>
                                          </p:val>
                                        </p:tav>
                                      </p:tavLst>
                                    </p:anim>
                                    <p:anim calcmode="lin" valueType="num">
                                      <p:cBhvr additive="base">
                                        <p:cTn id="74" dur="500" fill="hold"/>
                                        <p:tgtEl>
                                          <p:spTgt spid="7"/>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16"/>
                                        </p:tgtEl>
                                        <p:attrNameLst>
                                          <p:attrName>style.visibility</p:attrName>
                                        </p:attrNameLst>
                                      </p:cBhvr>
                                      <p:to>
                                        <p:strVal val="visible"/>
                                      </p:to>
                                    </p:set>
                                    <p:anim calcmode="lin" valueType="num">
                                      <p:cBhvr additive="base">
                                        <p:cTn id="77" dur="500" fill="hold"/>
                                        <p:tgtEl>
                                          <p:spTgt spid="16"/>
                                        </p:tgtEl>
                                        <p:attrNameLst>
                                          <p:attrName>ppt_x</p:attrName>
                                        </p:attrNameLst>
                                      </p:cBhvr>
                                      <p:tavLst>
                                        <p:tav tm="0">
                                          <p:val>
                                            <p:strVal val="#ppt_x"/>
                                          </p:val>
                                        </p:tav>
                                        <p:tav tm="100000">
                                          <p:val>
                                            <p:strVal val="#ppt_x"/>
                                          </p:val>
                                        </p:tav>
                                      </p:tavLst>
                                    </p:anim>
                                    <p:anim calcmode="lin" valueType="num">
                                      <p:cBhvr additive="base">
                                        <p:cTn id="78" dur="500" fill="hold"/>
                                        <p:tgtEl>
                                          <p:spTgt spid="16"/>
                                        </p:tgtEl>
                                        <p:attrNameLst>
                                          <p:attrName>ppt_y</p:attrName>
                                        </p:attrNameLst>
                                      </p:cBhvr>
                                      <p:tavLst>
                                        <p:tav tm="0">
                                          <p:val>
                                            <p:strVal val="1+#ppt_h/2"/>
                                          </p:val>
                                        </p:tav>
                                        <p:tav tm="100000">
                                          <p:val>
                                            <p:strVal val="#ppt_y"/>
                                          </p:val>
                                        </p:tav>
                                      </p:tavLst>
                                    </p:anim>
                                  </p:childTnLst>
                                </p:cTn>
                              </p:par>
                              <p:par>
                                <p:cTn id="79" presetID="2" presetClass="entr" presetSubtype="4" fill="hold" grpId="0" nodeType="withEffect">
                                  <p:stCondLst>
                                    <p:cond delay="0"/>
                                  </p:stCondLst>
                                  <p:childTnLst>
                                    <p:set>
                                      <p:cBhvr>
                                        <p:cTn id="80" dur="1" fill="hold">
                                          <p:stCondLst>
                                            <p:cond delay="0"/>
                                          </p:stCondLst>
                                        </p:cTn>
                                        <p:tgtEl>
                                          <p:spTgt spid="22"/>
                                        </p:tgtEl>
                                        <p:attrNameLst>
                                          <p:attrName>style.visibility</p:attrName>
                                        </p:attrNameLst>
                                      </p:cBhvr>
                                      <p:to>
                                        <p:strVal val="visible"/>
                                      </p:to>
                                    </p:set>
                                    <p:anim calcmode="lin" valueType="num">
                                      <p:cBhvr additive="base">
                                        <p:cTn id="81" dur="500" fill="hold"/>
                                        <p:tgtEl>
                                          <p:spTgt spid="22"/>
                                        </p:tgtEl>
                                        <p:attrNameLst>
                                          <p:attrName>ppt_x</p:attrName>
                                        </p:attrNameLst>
                                      </p:cBhvr>
                                      <p:tavLst>
                                        <p:tav tm="0">
                                          <p:val>
                                            <p:strVal val="#ppt_x"/>
                                          </p:val>
                                        </p:tav>
                                        <p:tav tm="100000">
                                          <p:val>
                                            <p:strVal val="#ppt_x"/>
                                          </p:val>
                                        </p:tav>
                                      </p:tavLst>
                                    </p:anim>
                                    <p:anim calcmode="lin" valueType="num">
                                      <p:cBhvr additive="base">
                                        <p:cTn id="82" dur="500" fill="hold"/>
                                        <p:tgtEl>
                                          <p:spTgt spid="22"/>
                                        </p:tgtEl>
                                        <p:attrNameLst>
                                          <p:attrName>ppt_y</p:attrName>
                                        </p:attrNameLst>
                                      </p:cBhvr>
                                      <p:tavLst>
                                        <p:tav tm="0">
                                          <p:val>
                                            <p:strVal val="1+#ppt_h/2"/>
                                          </p:val>
                                        </p:tav>
                                        <p:tav tm="100000">
                                          <p:val>
                                            <p:strVal val="#ppt_y"/>
                                          </p:val>
                                        </p:tav>
                                      </p:tavLst>
                                    </p:anim>
                                  </p:childTnLst>
                                </p:cTn>
                              </p:par>
                              <p:par>
                                <p:cTn id="83" presetID="2" presetClass="entr" presetSubtype="4" fill="hold" grpId="0" nodeType="withEffect">
                                  <p:stCondLst>
                                    <p:cond delay="0"/>
                                  </p:stCondLst>
                                  <p:childTnLst>
                                    <p:set>
                                      <p:cBhvr>
                                        <p:cTn id="84" dur="1" fill="hold">
                                          <p:stCondLst>
                                            <p:cond delay="0"/>
                                          </p:stCondLst>
                                        </p:cTn>
                                        <p:tgtEl>
                                          <p:spTgt spid="23"/>
                                        </p:tgtEl>
                                        <p:attrNameLst>
                                          <p:attrName>style.visibility</p:attrName>
                                        </p:attrNameLst>
                                      </p:cBhvr>
                                      <p:to>
                                        <p:strVal val="visible"/>
                                      </p:to>
                                    </p:set>
                                    <p:anim calcmode="lin" valueType="num">
                                      <p:cBhvr additive="base">
                                        <p:cTn id="85" dur="500" fill="hold"/>
                                        <p:tgtEl>
                                          <p:spTgt spid="23"/>
                                        </p:tgtEl>
                                        <p:attrNameLst>
                                          <p:attrName>ppt_x</p:attrName>
                                        </p:attrNameLst>
                                      </p:cBhvr>
                                      <p:tavLst>
                                        <p:tav tm="0">
                                          <p:val>
                                            <p:strVal val="#ppt_x"/>
                                          </p:val>
                                        </p:tav>
                                        <p:tav tm="100000">
                                          <p:val>
                                            <p:strVal val="#ppt_x"/>
                                          </p:val>
                                        </p:tav>
                                      </p:tavLst>
                                    </p:anim>
                                    <p:anim calcmode="lin" valueType="num">
                                      <p:cBhvr additive="base">
                                        <p:cTn id="86" dur="500" fill="hold"/>
                                        <p:tgtEl>
                                          <p:spTgt spid="23"/>
                                        </p:tgtEl>
                                        <p:attrNameLst>
                                          <p:attrName>ppt_y</p:attrName>
                                        </p:attrNameLst>
                                      </p:cBhvr>
                                      <p:tavLst>
                                        <p:tav tm="0">
                                          <p:val>
                                            <p:strVal val="1+#ppt_h/2"/>
                                          </p:val>
                                        </p:tav>
                                        <p:tav tm="100000">
                                          <p:val>
                                            <p:strVal val="#ppt_y"/>
                                          </p:val>
                                        </p:tav>
                                      </p:tavLst>
                                    </p:anim>
                                  </p:childTnLst>
                                </p:cTn>
                              </p:par>
                              <p:par>
                                <p:cTn id="87" presetID="2" presetClass="entr" presetSubtype="4" fill="hold" grpId="0" nodeType="withEffect">
                                  <p:stCondLst>
                                    <p:cond delay="0"/>
                                  </p:stCondLst>
                                  <p:childTnLst>
                                    <p:set>
                                      <p:cBhvr>
                                        <p:cTn id="88" dur="1" fill="hold">
                                          <p:stCondLst>
                                            <p:cond delay="0"/>
                                          </p:stCondLst>
                                        </p:cTn>
                                        <p:tgtEl>
                                          <p:spTgt spid="35"/>
                                        </p:tgtEl>
                                        <p:attrNameLst>
                                          <p:attrName>style.visibility</p:attrName>
                                        </p:attrNameLst>
                                      </p:cBhvr>
                                      <p:to>
                                        <p:strVal val="visible"/>
                                      </p:to>
                                    </p:set>
                                    <p:anim calcmode="lin" valueType="num">
                                      <p:cBhvr additive="base">
                                        <p:cTn id="89" dur="500" fill="hold"/>
                                        <p:tgtEl>
                                          <p:spTgt spid="35"/>
                                        </p:tgtEl>
                                        <p:attrNameLst>
                                          <p:attrName>ppt_x</p:attrName>
                                        </p:attrNameLst>
                                      </p:cBhvr>
                                      <p:tavLst>
                                        <p:tav tm="0">
                                          <p:val>
                                            <p:strVal val="#ppt_x"/>
                                          </p:val>
                                        </p:tav>
                                        <p:tav tm="100000">
                                          <p:val>
                                            <p:strVal val="#ppt_x"/>
                                          </p:val>
                                        </p:tav>
                                      </p:tavLst>
                                    </p:anim>
                                    <p:anim calcmode="lin" valueType="num">
                                      <p:cBhvr additive="base">
                                        <p:cTn id="90"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2" presetClass="entr" presetSubtype="4" fill="hold" nodeType="clickEffect">
                                  <p:stCondLst>
                                    <p:cond delay="0"/>
                                  </p:stCondLst>
                                  <p:childTnLst>
                                    <p:set>
                                      <p:cBhvr>
                                        <p:cTn id="94" dur="1" fill="hold">
                                          <p:stCondLst>
                                            <p:cond delay="0"/>
                                          </p:stCondLst>
                                        </p:cTn>
                                        <p:tgtEl>
                                          <p:spTgt spid="55"/>
                                        </p:tgtEl>
                                        <p:attrNameLst>
                                          <p:attrName>style.visibility</p:attrName>
                                        </p:attrNameLst>
                                      </p:cBhvr>
                                      <p:to>
                                        <p:strVal val="visible"/>
                                      </p:to>
                                    </p:set>
                                    <p:anim calcmode="lin" valueType="num">
                                      <p:cBhvr additive="base">
                                        <p:cTn id="95" dur="500" fill="hold"/>
                                        <p:tgtEl>
                                          <p:spTgt spid="55"/>
                                        </p:tgtEl>
                                        <p:attrNameLst>
                                          <p:attrName>ppt_x</p:attrName>
                                        </p:attrNameLst>
                                      </p:cBhvr>
                                      <p:tavLst>
                                        <p:tav tm="0">
                                          <p:val>
                                            <p:strVal val="#ppt_x"/>
                                          </p:val>
                                        </p:tav>
                                        <p:tav tm="100000">
                                          <p:val>
                                            <p:strVal val="#ppt_x"/>
                                          </p:val>
                                        </p:tav>
                                      </p:tavLst>
                                    </p:anim>
                                    <p:anim calcmode="lin" valueType="num">
                                      <p:cBhvr additive="base">
                                        <p:cTn id="96" dur="500" fill="hold"/>
                                        <p:tgtEl>
                                          <p:spTgt spid="55"/>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41"/>
                                        </p:tgtEl>
                                        <p:attrNameLst>
                                          <p:attrName>style.visibility</p:attrName>
                                        </p:attrNameLst>
                                      </p:cBhvr>
                                      <p:to>
                                        <p:strVal val="visible"/>
                                      </p:to>
                                    </p:set>
                                    <p:anim calcmode="lin" valueType="num">
                                      <p:cBhvr additive="base">
                                        <p:cTn id="99" dur="500" fill="hold"/>
                                        <p:tgtEl>
                                          <p:spTgt spid="41"/>
                                        </p:tgtEl>
                                        <p:attrNameLst>
                                          <p:attrName>ppt_x</p:attrName>
                                        </p:attrNameLst>
                                      </p:cBhvr>
                                      <p:tavLst>
                                        <p:tav tm="0">
                                          <p:val>
                                            <p:strVal val="#ppt_x"/>
                                          </p:val>
                                        </p:tav>
                                        <p:tav tm="100000">
                                          <p:val>
                                            <p:strVal val="#ppt_x"/>
                                          </p:val>
                                        </p:tav>
                                      </p:tavLst>
                                    </p:anim>
                                    <p:anim calcmode="lin" valueType="num">
                                      <p:cBhvr additive="base">
                                        <p:cTn id="100" dur="500" fill="hold"/>
                                        <p:tgtEl>
                                          <p:spTgt spid="41"/>
                                        </p:tgtEl>
                                        <p:attrNameLst>
                                          <p:attrName>ppt_y</p:attrName>
                                        </p:attrNameLst>
                                      </p:cBhvr>
                                      <p:tavLst>
                                        <p:tav tm="0">
                                          <p:val>
                                            <p:strVal val="1+#ppt_h/2"/>
                                          </p:val>
                                        </p:tav>
                                        <p:tav tm="100000">
                                          <p:val>
                                            <p:strVal val="#ppt_y"/>
                                          </p:val>
                                        </p:tav>
                                      </p:tavLst>
                                    </p:anim>
                                  </p:childTnLst>
                                </p:cTn>
                              </p:par>
                              <p:par>
                                <p:cTn id="101" presetID="7" presetClass="entr" presetSubtype="4" fill="hold" grpId="0" nodeType="withEffect">
                                  <p:stCondLst>
                                    <p:cond delay="0"/>
                                  </p:stCondLst>
                                  <p:childTnLst>
                                    <p:set>
                                      <p:cBhvr>
                                        <p:cTn id="102" dur="1" fill="hold">
                                          <p:stCondLst>
                                            <p:cond delay="0"/>
                                          </p:stCondLst>
                                        </p:cTn>
                                        <p:tgtEl>
                                          <p:spTgt spid="56"/>
                                        </p:tgtEl>
                                        <p:attrNameLst>
                                          <p:attrName>style.visibility</p:attrName>
                                        </p:attrNameLst>
                                      </p:cBhvr>
                                      <p:to>
                                        <p:strVal val="visible"/>
                                      </p:to>
                                    </p:set>
                                    <p:anim calcmode="lin" valueType="num">
                                      <p:cBhvr additive="base">
                                        <p:cTn id="103" dur="500" fill="hold"/>
                                        <p:tgtEl>
                                          <p:spTgt spid="56"/>
                                        </p:tgtEl>
                                        <p:attrNameLst>
                                          <p:attrName>ppt_x</p:attrName>
                                        </p:attrNameLst>
                                      </p:cBhvr>
                                      <p:tavLst>
                                        <p:tav tm="0">
                                          <p:val>
                                            <p:strVal val="#ppt_x"/>
                                          </p:val>
                                        </p:tav>
                                        <p:tav tm="100000">
                                          <p:val>
                                            <p:strVal val="#ppt_x"/>
                                          </p:val>
                                        </p:tav>
                                      </p:tavLst>
                                    </p:anim>
                                    <p:anim calcmode="lin" valueType="num">
                                      <p:cBhvr additive="base">
                                        <p:cTn id="104" dur="500" fill="hold"/>
                                        <p:tgtEl>
                                          <p:spTgt spid="56"/>
                                        </p:tgtEl>
                                        <p:attrNameLst>
                                          <p:attrName>ppt_y</p:attrName>
                                        </p:attrNameLst>
                                      </p:cBhvr>
                                      <p:tavLst>
                                        <p:tav tm="0">
                                          <p:val>
                                            <p:strVal val="1+#ppt_h/2"/>
                                          </p:val>
                                        </p:tav>
                                        <p:tav tm="100000">
                                          <p:val>
                                            <p:strVal val="#ppt_y"/>
                                          </p:val>
                                        </p:tav>
                                      </p:tavLst>
                                    </p:anim>
                                  </p:childTnLst>
                                </p:cTn>
                              </p:par>
                              <p:par>
                                <p:cTn id="105" presetID="7" presetClass="entr" presetSubtype="4" fill="hold" grpId="0" nodeType="withEffect">
                                  <p:stCondLst>
                                    <p:cond delay="0"/>
                                  </p:stCondLst>
                                  <p:childTnLst>
                                    <p:set>
                                      <p:cBhvr>
                                        <p:cTn id="106" dur="1" fill="hold">
                                          <p:stCondLst>
                                            <p:cond delay="0"/>
                                          </p:stCondLst>
                                        </p:cTn>
                                        <p:tgtEl>
                                          <p:spTgt spid="57"/>
                                        </p:tgtEl>
                                        <p:attrNameLst>
                                          <p:attrName>style.visibility</p:attrName>
                                        </p:attrNameLst>
                                      </p:cBhvr>
                                      <p:to>
                                        <p:strVal val="visible"/>
                                      </p:to>
                                    </p:set>
                                    <p:anim calcmode="lin" valueType="num">
                                      <p:cBhvr additive="base">
                                        <p:cTn id="107" dur="500" fill="hold"/>
                                        <p:tgtEl>
                                          <p:spTgt spid="57"/>
                                        </p:tgtEl>
                                        <p:attrNameLst>
                                          <p:attrName>ppt_x</p:attrName>
                                        </p:attrNameLst>
                                      </p:cBhvr>
                                      <p:tavLst>
                                        <p:tav tm="0">
                                          <p:val>
                                            <p:strVal val="#ppt_x"/>
                                          </p:val>
                                        </p:tav>
                                        <p:tav tm="100000">
                                          <p:val>
                                            <p:strVal val="#ppt_x"/>
                                          </p:val>
                                        </p:tav>
                                      </p:tavLst>
                                    </p:anim>
                                    <p:anim calcmode="lin" valueType="num">
                                      <p:cBhvr additive="base">
                                        <p:cTn id="108" dur="500" fill="hold"/>
                                        <p:tgtEl>
                                          <p:spTgt spid="57"/>
                                        </p:tgtEl>
                                        <p:attrNameLst>
                                          <p:attrName>ppt_y</p:attrName>
                                        </p:attrNameLst>
                                      </p:cBhvr>
                                      <p:tavLst>
                                        <p:tav tm="0">
                                          <p:val>
                                            <p:strVal val="1+#ppt_h/2"/>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2" presetClass="entr" presetSubtype="4" fill="hold" grpId="0" nodeType="clickEffect">
                                  <p:stCondLst>
                                    <p:cond delay="0"/>
                                  </p:stCondLst>
                                  <p:childTnLst>
                                    <p:set>
                                      <p:cBhvr>
                                        <p:cTn id="112" dur="1" fill="hold">
                                          <p:stCondLst>
                                            <p:cond delay="0"/>
                                          </p:stCondLst>
                                        </p:cTn>
                                        <p:tgtEl>
                                          <p:spTgt spid="8"/>
                                        </p:tgtEl>
                                        <p:attrNameLst>
                                          <p:attrName>style.visibility</p:attrName>
                                        </p:attrNameLst>
                                      </p:cBhvr>
                                      <p:to>
                                        <p:strVal val="visible"/>
                                      </p:to>
                                    </p:set>
                                    <p:anim calcmode="lin" valueType="num">
                                      <p:cBhvr additive="base">
                                        <p:cTn id="113" dur="500" fill="hold"/>
                                        <p:tgtEl>
                                          <p:spTgt spid="8"/>
                                        </p:tgtEl>
                                        <p:attrNameLst>
                                          <p:attrName>ppt_x</p:attrName>
                                        </p:attrNameLst>
                                      </p:cBhvr>
                                      <p:tavLst>
                                        <p:tav tm="0">
                                          <p:val>
                                            <p:strVal val="#ppt_x"/>
                                          </p:val>
                                        </p:tav>
                                        <p:tav tm="100000">
                                          <p:val>
                                            <p:strVal val="#ppt_x"/>
                                          </p:val>
                                        </p:tav>
                                      </p:tavLst>
                                    </p:anim>
                                    <p:anim calcmode="lin" valueType="num">
                                      <p:cBhvr additive="base">
                                        <p:cTn id="114" dur="500" fill="hold"/>
                                        <p:tgtEl>
                                          <p:spTgt spid="8"/>
                                        </p:tgtEl>
                                        <p:attrNameLst>
                                          <p:attrName>ppt_y</p:attrName>
                                        </p:attrNameLst>
                                      </p:cBhvr>
                                      <p:tavLst>
                                        <p:tav tm="0">
                                          <p:val>
                                            <p:strVal val="1+#ppt_h/2"/>
                                          </p:val>
                                        </p:tav>
                                        <p:tav tm="100000">
                                          <p:val>
                                            <p:strVal val="#ppt_y"/>
                                          </p:val>
                                        </p:tav>
                                      </p:tavLst>
                                    </p:anim>
                                  </p:childTnLst>
                                </p:cTn>
                              </p:par>
                              <p:par>
                                <p:cTn id="115" presetID="2" presetClass="entr" presetSubtype="4" fill="hold" grpId="0" nodeType="withEffect">
                                  <p:stCondLst>
                                    <p:cond delay="0"/>
                                  </p:stCondLst>
                                  <p:childTnLst>
                                    <p:set>
                                      <p:cBhvr>
                                        <p:cTn id="116" dur="1" fill="hold">
                                          <p:stCondLst>
                                            <p:cond delay="0"/>
                                          </p:stCondLst>
                                        </p:cTn>
                                        <p:tgtEl>
                                          <p:spTgt spid="17"/>
                                        </p:tgtEl>
                                        <p:attrNameLst>
                                          <p:attrName>style.visibility</p:attrName>
                                        </p:attrNameLst>
                                      </p:cBhvr>
                                      <p:to>
                                        <p:strVal val="visible"/>
                                      </p:to>
                                    </p:set>
                                    <p:anim calcmode="lin" valueType="num">
                                      <p:cBhvr additive="base">
                                        <p:cTn id="117" dur="500" fill="hold"/>
                                        <p:tgtEl>
                                          <p:spTgt spid="17"/>
                                        </p:tgtEl>
                                        <p:attrNameLst>
                                          <p:attrName>ppt_x</p:attrName>
                                        </p:attrNameLst>
                                      </p:cBhvr>
                                      <p:tavLst>
                                        <p:tav tm="0">
                                          <p:val>
                                            <p:strVal val="#ppt_x"/>
                                          </p:val>
                                        </p:tav>
                                        <p:tav tm="100000">
                                          <p:val>
                                            <p:strVal val="#ppt_x"/>
                                          </p:val>
                                        </p:tav>
                                      </p:tavLst>
                                    </p:anim>
                                    <p:anim calcmode="lin" valueType="num">
                                      <p:cBhvr additive="base">
                                        <p:cTn id="118" dur="500" fill="hold"/>
                                        <p:tgtEl>
                                          <p:spTgt spid="17"/>
                                        </p:tgtEl>
                                        <p:attrNameLst>
                                          <p:attrName>ppt_y</p:attrName>
                                        </p:attrNameLst>
                                      </p:cBhvr>
                                      <p:tavLst>
                                        <p:tav tm="0">
                                          <p:val>
                                            <p:strVal val="1+#ppt_h/2"/>
                                          </p:val>
                                        </p:tav>
                                        <p:tav tm="100000">
                                          <p:val>
                                            <p:strVal val="#ppt_y"/>
                                          </p:val>
                                        </p:tav>
                                      </p:tavLst>
                                    </p:anim>
                                  </p:childTnLst>
                                </p:cTn>
                              </p:par>
                              <p:par>
                                <p:cTn id="119" presetID="2" presetClass="entr" presetSubtype="4"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 calcmode="lin" valueType="num">
                                      <p:cBhvr additive="base">
                                        <p:cTn id="121" dur="500" fill="hold"/>
                                        <p:tgtEl>
                                          <p:spTgt spid="47"/>
                                        </p:tgtEl>
                                        <p:attrNameLst>
                                          <p:attrName>ppt_x</p:attrName>
                                        </p:attrNameLst>
                                      </p:cBhvr>
                                      <p:tavLst>
                                        <p:tav tm="0">
                                          <p:val>
                                            <p:strVal val="#ppt_x"/>
                                          </p:val>
                                        </p:tav>
                                        <p:tav tm="100000">
                                          <p:val>
                                            <p:strVal val="#ppt_x"/>
                                          </p:val>
                                        </p:tav>
                                      </p:tavLst>
                                    </p:anim>
                                    <p:anim calcmode="lin" valueType="num">
                                      <p:cBhvr additive="base">
                                        <p:cTn id="122" dur="500" fill="hold"/>
                                        <p:tgtEl>
                                          <p:spTgt spid="47"/>
                                        </p:tgtEl>
                                        <p:attrNameLst>
                                          <p:attrName>ppt_y</p:attrName>
                                        </p:attrNameLst>
                                      </p:cBhvr>
                                      <p:tavLst>
                                        <p:tav tm="0">
                                          <p:val>
                                            <p:strVal val="1+#ppt_h/2"/>
                                          </p:val>
                                        </p:tav>
                                        <p:tav tm="100000">
                                          <p:val>
                                            <p:strVal val="#ppt_y"/>
                                          </p:val>
                                        </p:tav>
                                      </p:tavLst>
                                    </p:anim>
                                  </p:childTnLst>
                                </p:cTn>
                              </p:par>
                              <p:par>
                                <p:cTn id="123" presetID="2" presetClass="entr" presetSubtype="4" fill="hold" grpId="0" nodeType="withEffect">
                                  <p:stCondLst>
                                    <p:cond delay="0"/>
                                  </p:stCondLst>
                                  <p:childTnLst>
                                    <p:set>
                                      <p:cBhvr>
                                        <p:cTn id="124" dur="1" fill="hold">
                                          <p:stCondLst>
                                            <p:cond delay="0"/>
                                          </p:stCondLst>
                                        </p:cTn>
                                        <p:tgtEl>
                                          <p:spTgt spid="48"/>
                                        </p:tgtEl>
                                        <p:attrNameLst>
                                          <p:attrName>style.visibility</p:attrName>
                                        </p:attrNameLst>
                                      </p:cBhvr>
                                      <p:to>
                                        <p:strVal val="visible"/>
                                      </p:to>
                                    </p:set>
                                    <p:anim calcmode="lin" valueType="num">
                                      <p:cBhvr additive="base">
                                        <p:cTn id="125" dur="500" fill="hold"/>
                                        <p:tgtEl>
                                          <p:spTgt spid="48"/>
                                        </p:tgtEl>
                                        <p:attrNameLst>
                                          <p:attrName>ppt_x</p:attrName>
                                        </p:attrNameLst>
                                      </p:cBhvr>
                                      <p:tavLst>
                                        <p:tav tm="0">
                                          <p:val>
                                            <p:strVal val="#ppt_x"/>
                                          </p:val>
                                        </p:tav>
                                        <p:tav tm="100000">
                                          <p:val>
                                            <p:strVal val="#ppt_x"/>
                                          </p:val>
                                        </p:tav>
                                      </p:tavLst>
                                    </p:anim>
                                    <p:anim calcmode="lin" valueType="num">
                                      <p:cBhvr additive="base">
                                        <p:cTn id="126" dur="500" fill="hold"/>
                                        <p:tgtEl>
                                          <p:spTgt spid="48"/>
                                        </p:tgtEl>
                                        <p:attrNameLst>
                                          <p:attrName>ppt_y</p:attrName>
                                        </p:attrNameLst>
                                      </p:cBhvr>
                                      <p:tavLst>
                                        <p:tav tm="0">
                                          <p:val>
                                            <p:strVal val="1+#ppt_h/2"/>
                                          </p:val>
                                        </p:tav>
                                        <p:tav tm="100000">
                                          <p:val>
                                            <p:strVal val="#ppt_y"/>
                                          </p:val>
                                        </p:tav>
                                      </p:tavLst>
                                    </p:anim>
                                  </p:childTnLst>
                                </p:cTn>
                              </p:par>
                              <p:par>
                                <p:cTn id="127" presetID="2" presetClass="entr" presetSubtype="4" fill="hold" grpId="0" nodeType="withEffect">
                                  <p:stCondLst>
                                    <p:cond delay="0"/>
                                  </p:stCondLst>
                                  <p:childTnLst>
                                    <p:set>
                                      <p:cBhvr>
                                        <p:cTn id="128" dur="1" fill="hold">
                                          <p:stCondLst>
                                            <p:cond delay="0"/>
                                          </p:stCondLst>
                                        </p:cTn>
                                        <p:tgtEl>
                                          <p:spTgt spid="52"/>
                                        </p:tgtEl>
                                        <p:attrNameLst>
                                          <p:attrName>style.visibility</p:attrName>
                                        </p:attrNameLst>
                                      </p:cBhvr>
                                      <p:to>
                                        <p:strVal val="visible"/>
                                      </p:to>
                                    </p:set>
                                    <p:anim calcmode="lin" valueType="num">
                                      <p:cBhvr additive="base">
                                        <p:cTn id="129" dur="500" fill="hold"/>
                                        <p:tgtEl>
                                          <p:spTgt spid="52"/>
                                        </p:tgtEl>
                                        <p:attrNameLst>
                                          <p:attrName>ppt_x</p:attrName>
                                        </p:attrNameLst>
                                      </p:cBhvr>
                                      <p:tavLst>
                                        <p:tav tm="0">
                                          <p:val>
                                            <p:strVal val="#ppt_x"/>
                                          </p:val>
                                        </p:tav>
                                        <p:tav tm="100000">
                                          <p:val>
                                            <p:strVal val="#ppt_x"/>
                                          </p:val>
                                        </p:tav>
                                      </p:tavLst>
                                    </p:anim>
                                    <p:anim calcmode="lin" valueType="num">
                                      <p:cBhvr additive="base">
                                        <p:cTn id="130" dur="500" fill="hold"/>
                                        <p:tgtEl>
                                          <p:spTgt spid="52"/>
                                        </p:tgtEl>
                                        <p:attrNameLst>
                                          <p:attrName>ppt_y</p:attrName>
                                        </p:attrNameLst>
                                      </p:cBhvr>
                                      <p:tavLst>
                                        <p:tav tm="0">
                                          <p:val>
                                            <p:strVal val="1+#ppt_h/2"/>
                                          </p:val>
                                        </p:tav>
                                        <p:tav tm="100000">
                                          <p:val>
                                            <p:strVal val="#ppt_y"/>
                                          </p:val>
                                        </p:tav>
                                      </p:tavLst>
                                    </p:anim>
                                  </p:childTnLst>
                                </p:cTn>
                              </p:par>
                            </p:childTnLst>
                          </p:cTn>
                        </p:par>
                      </p:childTnLst>
                    </p:cTn>
                  </p:par>
                  <p:par>
                    <p:cTn id="131" fill="hold">
                      <p:stCondLst>
                        <p:cond delay="indefinite"/>
                      </p:stCondLst>
                      <p:childTnLst>
                        <p:par>
                          <p:cTn id="132" fill="hold">
                            <p:stCondLst>
                              <p:cond delay="0"/>
                            </p:stCondLst>
                            <p:childTnLst>
                              <p:par>
                                <p:cTn id="133" presetID="2" presetClass="entr" presetSubtype="4" fill="hold" grpId="0" nodeType="clickEffect">
                                  <p:stCondLst>
                                    <p:cond delay="0"/>
                                  </p:stCondLst>
                                  <p:childTnLst>
                                    <p:set>
                                      <p:cBhvr>
                                        <p:cTn id="134" dur="1" fill="hold">
                                          <p:stCondLst>
                                            <p:cond delay="0"/>
                                          </p:stCondLst>
                                        </p:cTn>
                                        <p:tgtEl>
                                          <p:spTgt spid="42"/>
                                        </p:tgtEl>
                                        <p:attrNameLst>
                                          <p:attrName>style.visibility</p:attrName>
                                        </p:attrNameLst>
                                      </p:cBhvr>
                                      <p:to>
                                        <p:strVal val="visible"/>
                                      </p:to>
                                    </p:set>
                                    <p:anim calcmode="lin" valueType="num">
                                      <p:cBhvr additive="base">
                                        <p:cTn id="135" dur="500" fill="hold"/>
                                        <p:tgtEl>
                                          <p:spTgt spid="42"/>
                                        </p:tgtEl>
                                        <p:attrNameLst>
                                          <p:attrName>ppt_x</p:attrName>
                                        </p:attrNameLst>
                                      </p:cBhvr>
                                      <p:tavLst>
                                        <p:tav tm="0">
                                          <p:val>
                                            <p:strVal val="#ppt_x"/>
                                          </p:val>
                                        </p:tav>
                                        <p:tav tm="100000">
                                          <p:val>
                                            <p:strVal val="#ppt_x"/>
                                          </p:val>
                                        </p:tav>
                                      </p:tavLst>
                                    </p:anim>
                                    <p:anim calcmode="lin" valueType="num">
                                      <p:cBhvr additive="base">
                                        <p:cTn id="136" dur="500" fill="hold"/>
                                        <p:tgtEl>
                                          <p:spTgt spid="4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500" fill="hold"/>
                                        <p:tgtEl>
                                          <p:spTgt spid="44"/>
                                        </p:tgtEl>
                                        <p:attrNameLst>
                                          <p:attrName>ppt_x</p:attrName>
                                        </p:attrNameLst>
                                      </p:cBhvr>
                                      <p:tavLst>
                                        <p:tav tm="0">
                                          <p:val>
                                            <p:strVal val="#ppt_x"/>
                                          </p:val>
                                        </p:tav>
                                        <p:tav tm="100000">
                                          <p:val>
                                            <p:strVal val="#ppt_x"/>
                                          </p:val>
                                        </p:tav>
                                      </p:tavLst>
                                    </p:anim>
                                    <p:anim calcmode="lin" valueType="num">
                                      <p:cBhvr additive="base">
                                        <p:cTn id="140" dur="5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9"/>
                                        </p:tgtEl>
                                        <p:attrNameLst>
                                          <p:attrName>style.visibility</p:attrName>
                                        </p:attrNameLst>
                                      </p:cBhvr>
                                      <p:to>
                                        <p:strVal val="visible"/>
                                      </p:to>
                                    </p:set>
                                    <p:anim calcmode="lin" valueType="num">
                                      <p:cBhvr additive="base">
                                        <p:cTn id="143" dur="500" fill="hold"/>
                                        <p:tgtEl>
                                          <p:spTgt spid="49"/>
                                        </p:tgtEl>
                                        <p:attrNameLst>
                                          <p:attrName>ppt_x</p:attrName>
                                        </p:attrNameLst>
                                      </p:cBhvr>
                                      <p:tavLst>
                                        <p:tav tm="0">
                                          <p:val>
                                            <p:strVal val="#ppt_x"/>
                                          </p:val>
                                        </p:tav>
                                        <p:tav tm="100000">
                                          <p:val>
                                            <p:strVal val="#ppt_x"/>
                                          </p:val>
                                        </p:tav>
                                      </p:tavLst>
                                    </p:anim>
                                    <p:anim calcmode="lin" valueType="num">
                                      <p:cBhvr additive="base">
                                        <p:cTn id="144" dur="500" fill="hold"/>
                                        <p:tgtEl>
                                          <p:spTgt spid="49"/>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50"/>
                                        </p:tgtEl>
                                        <p:attrNameLst>
                                          <p:attrName>style.visibility</p:attrName>
                                        </p:attrNameLst>
                                      </p:cBhvr>
                                      <p:to>
                                        <p:strVal val="visible"/>
                                      </p:to>
                                    </p:set>
                                    <p:anim calcmode="lin" valueType="num">
                                      <p:cBhvr additive="base">
                                        <p:cTn id="147" dur="500" fill="hold"/>
                                        <p:tgtEl>
                                          <p:spTgt spid="50"/>
                                        </p:tgtEl>
                                        <p:attrNameLst>
                                          <p:attrName>ppt_x</p:attrName>
                                        </p:attrNameLst>
                                      </p:cBhvr>
                                      <p:tavLst>
                                        <p:tav tm="0">
                                          <p:val>
                                            <p:strVal val="#ppt_x"/>
                                          </p:val>
                                        </p:tav>
                                        <p:tav tm="100000">
                                          <p:val>
                                            <p:strVal val="#ppt_x"/>
                                          </p:val>
                                        </p:tav>
                                      </p:tavLst>
                                    </p:anim>
                                    <p:anim calcmode="lin" valueType="num">
                                      <p:cBhvr additive="base">
                                        <p:cTn id="148" dur="500" fill="hold"/>
                                        <p:tgtEl>
                                          <p:spTgt spid="50"/>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3"/>
                                        </p:tgtEl>
                                        <p:attrNameLst>
                                          <p:attrName>style.visibility</p:attrName>
                                        </p:attrNameLst>
                                      </p:cBhvr>
                                      <p:to>
                                        <p:strVal val="visible"/>
                                      </p:to>
                                    </p:set>
                                    <p:anim calcmode="lin" valueType="num">
                                      <p:cBhvr additive="base">
                                        <p:cTn id="151" dur="500" fill="hold"/>
                                        <p:tgtEl>
                                          <p:spTgt spid="53"/>
                                        </p:tgtEl>
                                        <p:attrNameLst>
                                          <p:attrName>ppt_x</p:attrName>
                                        </p:attrNameLst>
                                      </p:cBhvr>
                                      <p:tavLst>
                                        <p:tav tm="0">
                                          <p:val>
                                            <p:strVal val="#ppt_x"/>
                                          </p:val>
                                        </p:tav>
                                        <p:tav tm="100000">
                                          <p:val>
                                            <p:strVal val="#ppt_x"/>
                                          </p:val>
                                        </p:tav>
                                      </p:tavLst>
                                    </p:anim>
                                    <p:anim calcmode="lin" valueType="num">
                                      <p:cBhvr additive="base">
                                        <p:cTn id="152" dur="500" fill="hold"/>
                                        <p:tgtEl>
                                          <p:spTgt spid="53"/>
                                        </p:tgtEl>
                                        <p:attrNameLst>
                                          <p:attrName>ppt_y</p:attrName>
                                        </p:attrNameLst>
                                      </p:cBhvr>
                                      <p:tavLst>
                                        <p:tav tm="0">
                                          <p:val>
                                            <p:strVal val="1+#ppt_h/2"/>
                                          </p:val>
                                        </p:tav>
                                        <p:tav tm="100000">
                                          <p:val>
                                            <p:strVal val="#ppt_y"/>
                                          </p:val>
                                        </p:tav>
                                      </p:tavLst>
                                    </p:anim>
                                  </p:childTnLst>
                                </p:cTn>
                              </p:par>
                            </p:childTnLst>
                          </p:cTn>
                        </p:par>
                      </p:childTnLst>
                    </p:cTn>
                  </p:par>
                  <p:par>
                    <p:cTn id="153" fill="hold">
                      <p:stCondLst>
                        <p:cond delay="indefinite"/>
                      </p:stCondLst>
                      <p:childTnLst>
                        <p:par>
                          <p:cTn id="154" fill="hold">
                            <p:stCondLst>
                              <p:cond delay="0"/>
                            </p:stCondLst>
                            <p:childTnLst>
                              <p:par>
                                <p:cTn id="155" presetID="2" presetClass="entr" presetSubtype="4" fill="hold" grpId="0" nodeType="clickEffect">
                                  <p:stCondLst>
                                    <p:cond delay="0"/>
                                  </p:stCondLst>
                                  <p:childTnLst>
                                    <p:set>
                                      <p:cBhvr>
                                        <p:cTn id="156" dur="1" fill="hold">
                                          <p:stCondLst>
                                            <p:cond delay="0"/>
                                          </p:stCondLst>
                                        </p:cTn>
                                        <p:tgtEl>
                                          <p:spTgt spid="43"/>
                                        </p:tgtEl>
                                        <p:attrNameLst>
                                          <p:attrName>style.visibility</p:attrName>
                                        </p:attrNameLst>
                                      </p:cBhvr>
                                      <p:to>
                                        <p:strVal val="visible"/>
                                      </p:to>
                                    </p:set>
                                    <p:anim calcmode="lin" valueType="num">
                                      <p:cBhvr additive="base">
                                        <p:cTn id="157" dur="500" fill="hold"/>
                                        <p:tgtEl>
                                          <p:spTgt spid="43"/>
                                        </p:tgtEl>
                                        <p:attrNameLst>
                                          <p:attrName>ppt_x</p:attrName>
                                        </p:attrNameLst>
                                      </p:cBhvr>
                                      <p:tavLst>
                                        <p:tav tm="0">
                                          <p:val>
                                            <p:strVal val="#ppt_x"/>
                                          </p:val>
                                        </p:tav>
                                        <p:tav tm="100000">
                                          <p:val>
                                            <p:strVal val="#ppt_x"/>
                                          </p:val>
                                        </p:tav>
                                      </p:tavLst>
                                    </p:anim>
                                    <p:anim calcmode="lin" valueType="num">
                                      <p:cBhvr additive="base">
                                        <p:cTn id="158" dur="500" fill="hold"/>
                                        <p:tgtEl>
                                          <p:spTgt spid="43"/>
                                        </p:tgtEl>
                                        <p:attrNameLst>
                                          <p:attrName>ppt_y</p:attrName>
                                        </p:attrNameLst>
                                      </p:cBhvr>
                                      <p:tavLst>
                                        <p:tav tm="0">
                                          <p:val>
                                            <p:strVal val="1+#ppt_h/2"/>
                                          </p:val>
                                        </p:tav>
                                        <p:tav tm="100000">
                                          <p:val>
                                            <p:strVal val="#ppt_y"/>
                                          </p:val>
                                        </p:tav>
                                      </p:tavLst>
                                    </p:anim>
                                  </p:childTnLst>
                                </p:cTn>
                              </p:par>
                              <p:par>
                                <p:cTn id="159" presetID="2" presetClass="entr" presetSubtype="4" fill="hold" grpId="0" nodeType="withEffect">
                                  <p:stCondLst>
                                    <p:cond delay="0"/>
                                  </p:stCondLst>
                                  <p:childTnLst>
                                    <p:set>
                                      <p:cBhvr>
                                        <p:cTn id="160" dur="1" fill="hold">
                                          <p:stCondLst>
                                            <p:cond delay="0"/>
                                          </p:stCondLst>
                                        </p:cTn>
                                        <p:tgtEl>
                                          <p:spTgt spid="45"/>
                                        </p:tgtEl>
                                        <p:attrNameLst>
                                          <p:attrName>style.visibility</p:attrName>
                                        </p:attrNameLst>
                                      </p:cBhvr>
                                      <p:to>
                                        <p:strVal val="visible"/>
                                      </p:to>
                                    </p:set>
                                    <p:anim calcmode="lin" valueType="num">
                                      <p:cBhvr additive="base">
                                        <p:cTn id="161" dur="500" fill="hold"/>
                                        <p:tgtEl>
                                          <p:spTgt spid="45"/>
                                        </p:tgtEl>
                                        <p:attrNameLst>
                                          <p:attrName>ppt_x</p:attrName>
                                        </p:attrNameLst>
                                      </p:cBhvr>
                                      <p:tavLst>
                                        <p:tav tm="0">
                                          <p:val>
                                            <p:strVal val="#ppt_x"/>
                                          </p:val>
                                        </p:tav>
                                        <p:tav tm="100000">
                                          <p:val>
                                            <p:strVal val="#ppt_x"/>
                                          </p:val>
                                        </p:tav>
                                      </p:tavLst>
                                    </p:anim>
                                    <p:anim calcmode="lin" valueType="num">
                                      <p:cBhvr additive="base">
                                        <p:cTn id="162" dur="500" fill="hold"/>
                                        <p:tgtEl>
                                          <p:spTgt spid="45"/>
                                        </p:tgtEl>
                                        <p:attrNameLst>
                                          <p:attrName>ppt_y</p:attrName>
                                        </p:attrNameLst>
                                      </p:cBhvr>
                                      <p:tavLst>
                                        <p:tav tm="0">
                                          <p:val>
                                            <p:strVal val="1+#ppt_h/2"/>
                                          </p:val>
                                        </p:tav>
                                        <p:tav tm="100000">
                                          <p:val>
                                            <p:strVal val="#ppt_y"/>
                                          </p:val>
                                        </p:tav>
                                      </p:tavLst>
                                    </p:anim>
                                  </p:childTnLst>
                                </p:cTn>
                              </p:par>
                              <p:par>
                                <p:cTn id="163" presetID="2" presetClass="entr" presetSubtype="4" fill="hold" grpId="0" nodeType="withEffect">
                                  <p:stCondLst>
                                    <p:cond delay="0"/>
                                  </p:stCondLst>
                                  <p:childTnLst>
                                    <p:set>
                                      <p:cBhvr>
                                        <p:cTn id="164" dur="1" fill="hold">
                                          <p:stCondLst>
                                            <p:cond delay="0"/>
                                          </p:stCondLst>
                                        </p:cTn>
                                        <p:tgtEl>
                                          <p:spTgt spid="46"/>
                                        </p:tgtEl>
                                        <p:attrNameLst>
                                          <p:attrName>style.visibility</p:attrName>
                                        </p:attrNameLst>
                                      </p:cBhvr>
                                      <p:to>
                                        <p:strVal val="visible"/>
                                      </p:to>
                                    </p:set>
                                    <p:anim calcmode="lin" valueType="num">
                                      <p:cBhvr additive="base">
                                        <p:cTn id="165" dur="500" fill="hold"/>
                                        <p:tgtEl>
                                          <p:spTgt spid="46"/>
                                        </p:tgtEl>
                                        <p:attrNameLst>
                                          <p:attrName>ppt_x</p:attrName>
                                        </p:attrNameLst>
                                      </p:cBhvr>
                                      <p:tavLst>
                                        <p:tav tm="0">
                                          <p:val>
                                            <p:strVal val="#ppt_x"/>
                                          </p:val>
                                        </p:tav>
                                        <p:tav tm="100000">
                                          <p:val>
                                            <p:strVal val="#ppt_x"/>
                                          </p:val>
                                        </p:tav>
                                      </p:tavLst>
                                    </p:anim>
                                    <p:anim calcmode="lin" valueType="num">
                                      <p:cBhvr additive="base">
                                        <p:cTn id="166" dur="500" fill="hold"/>
                                        <p:tgtEl>
                                          <p:spTgt spid="46"/>
                                        </p:tgtEl>
                                        <p:attrNameLst>
                                          <p:attrName>ppt_y</p:attrName>
                                        </p:attrNameLst>
                                      </p:cBhvr>
                                      <p:tavLst>
                                        <p:tav tm="0">
                                          <p:val>
                                            <p:strVal val="1+#ppt_h/2"/>
                                          </p:val>
                                        </p:tav>
                                        <p:tav tm="100000">
                                          <p:val>
                                            <p:strVal val="#ppt_y"/>
                                          </p:val>
                                        </p:tav>
                                      </p:tavLst>
                                    </p:anim>
                                  </p:childTnLst>
                                </p:cTn>
                              </p:par>
                              <p:par>
                                <p:cTn id="167" presetID="2" presetClass="entr" presetSubtype="4" fill="hold" grpId="0" nodeType="withEffect">
                                  <p:stCondLst>
                                    <p:cond delay="0"/>
                                  </p:stCondLst>
                                  <p:childTnLst>
                                    <p:set>
                                      <p:cBhvr>
                                        <p:cTn id="168" dur="1" fill="hold">
                                          <p:stCondLst>
                                            <p:cond delay="0"/>
                                          </p:stCondLst>
                                        </p:cTn>
                                        <p:tgtEl>
                                          <p:spTgt spid="51"/>
                                        </p:tgtEl>
                                        <p:attrNameLst>
                                          <p:attrName>style.visibility</p:attrName>
                                        </p:attrNameLst>
                                      </p:cBhvr>
                                      <p:to>
                                        <p:strVal val="visible"/>
                                      </p:to>
                                    </p:set>
                                    <p:anim calcmode="lin" valueType="num">
                                      <p:cBhvr additive="base">
                                        <p:cTn id="169" dur="500" fill="hold"/>
                                        <p:tgtEl>
                                          <p:spTgt spid="51"/>
                                        </p:tgtEl>
                                        <p:attrNameLst>
                                          <p:attrName>ppt_x</p:attrName>
                                        </p:attrNameLst>
                                      </p:cBhvr>
                                      <p:tavLst>
                                        <p:tav tm="0">
                                          <p:val>
                                            <p:strVal val="#ppt_x"/>
                                          </p:val>
                                        </p:tav>
                                        <p:tav tm="100000">
                                          <p:val>
                                            <p:strVal val="#ppt_x"/>
                                          </p:val>
                                        </p:tav>
                                      </p:tavLst>
                                    </p:anim>
                                    <p:anim calcmode="lin" valueType="num">
                                      <p:cBhvr additive="base">
                                        <p:cTn id="170" dur="500" fill="hold"/>
                                        <p:tgtEl>
                                          <p:spTgt spid="51"/>
                                        </p:tgtEl>
                                        <p:attrNameLst>
                                          <p:attrName>ppt_y</p:attrName>
                                        </p:attrNameLst>
                                      </p:cBhvr>
                                      <p:tavLst>
                                        <p:tav tm="0">
                                          <p:val>
                                            <p:strVal val="1+#ppt_h/2"/>
                                          </p:val>
                                        </p:tav>
                                        <p:tav tm="100000">
                                          <p:val>
                                            <p:strVal val="#ppt_y"/>
                                          </p:val>
                                        </p:tav>
                                      </p:tavLst>
                                    </p:anim>
                                  </p:childTnLst>
                                </p:cTn>
                              </p:par>
                              <p:par>
                                <p:cTn id="171" presetID="2" presetClass="entr" presetSubtype="4" fill="hold" grpId="0" nodeType="withEffect">
                                  <p:stCondLst>
                                    <p:cond delay="0"/>
                                  </p:stCondLst>
                                  <p:childTnLst>
                                    <p:set>
                                      <p:cBhvr>
                                        <p:cTn id="172" dur="1" fill="hold">
                                          <p:stCondLst>
                                            <p:cond delay="0"/>
                                          </p:stCondLst>
                                        </p:cTn>
                                        <p:tgtEl>
                                          <p:spTgt spid="54"/>
                                        </p:tgtEl>
                                        <p:attrNameLst>
                                          <p:attrName>style.visibility</p:attrName>
                                        </p:attrNameLst>
                                      </p:cBhvr>
                                      <p:to>
                                        <p:strVal val="visible"/>
                                      </p:to>
                                    </p:set>
                                    <p:anim calcmode="lin" valueType="num">
                                      <p:cBhvr additive="base">
                                        <p:cTn id="173" dur="500" fill="hold"/>
                                        <p:tgtEl>
                                          <p:spTgt spid="54"/>
                                        </p:tgtEl>
                                        <p:attrNameLst>
                                          <p:attrName>ppt_x</p:attrName>
                                        </p:attrNameLst>
                                      </p:cBhvr>
                                      <p:tavLst>
                                        <p:tav tm="0">
                                          <p:val>
                                            <p:strVal val="#ppt_x"/>
                                          </p:val>
                                        </p:tav>
                                        <p:tav tm="100000">
                                          <p:val>
                                            <p:strVal val="#ppt_x"/>
                                          </p:val>
                                        </p:tav>
                                      </p:tavLst>
                                    </p:anim>
                                    <p:anim calcmode="lin" valueType="num">
                                      <p:cBhvr additive="base">
                                        <p:cTn id="174" dur="500" fill="hold"/>
                                        <p:tgtEl>
                                          <p:spTgt spid="5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4" grpId="0" animBg="1"/>
      <p:bldP spid="15" grpId="0" animBg="1"/>
      <p:bldP spid="16" grpId="0" animBg="1"/>
      <p:bldP spid="17" grpId="0" animBg="1"/>
      <p:bldP spid="20" grpId="0"/>
      <p:bldP spid="21" grpId="0"/>
      <p:bldP spid="22" grpId="0"/>
      <p:bldP spid="23" grpId="0"/>
      <p:bldP spid="26" grpId="0"/>
      <p:bldP spid="28" grpId="0"/>
      <p:bldP spid="31" grpId="0"/>
      <p:bldP spid="33" grpId="0" animBg="1"/>
      <p:bldP spid="34" grpId="0"/>
      <p:bldP spid="35" grpId="0" animBg="1"/>
      <p:bldP spid="36" grpId="0" animBg="1"/>
      <p:bldP spid="38" grpId="0" animBg="1"/>
      <p:bldP spid="41" grpId="0" animBg="1"/>
      <p:bldP spid="42" grpId="0" animBg="1"/>
      <p:bldP spid="43" grpId="0" animBg="1"/>
      <p:bldP spid="44" grpId="0" animBg="1"/>
      <p:bldP spid="45" grpId="0" animBg="1"/>
      <p:bldP spid="46" grpId="0"/>
      <p:bldP spid="47" grpId="0"/>
      <p:bldP spid="48" grpId="0"/>
      <p:bldP spid="49" grpId="0"/>
      <p:bldP spid="50" grpId="0"/>
      <p:bldP spid="51" grpId="0"/>
      <p:bldP spid="52" grpId="0" animBg="1"/>
      <p:bldP spid="53" grpId="0" animBg="1"/>
      <p:bldP spid="54" grpId="0" animBg="1"/>
      <p:bldP spid="56" grpId="0"/>
      <p:bldP spid="5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4067944" y="3356992"/>
            <a:ext cx="1555018" cy="1501067"/>
            <a:chOff x="2419554" y="2915279"/>
            <a:chExt cx="1322549" cy="1322549"/>
          </a:xfrm>
          <a:solidFill>
            <a:srgbClr val="00B050"/>
          </a:solidFill>
        </p:grpSpPr>
        <p:sp>
          <p:nvSpPr>
            <p:cNvPr id="2" name="Rounded Rectangle 1"/>
            <p:cNvSpPr/>
            <p:nvPr/>
          </p:nvSpPr>
          <p:spPr>
            <a:xfrm>
              <a:off x="2419554" y="2915279"/>
              <a:ext cx="1322549" cy="1322549"/>
            </a:xfrm>
            <a:custGeom>
              <a:avLst/>
              <a:gdLst/>
              <a:ahLst/>
              <a:cxnLst/>
              <a:rect l="0" t="0" r="0" b="0"/>
              <a:pathLst>
                <a:path w="1322549" h="1322549">
                  <a:moveTo>
                    <a:pt x="1139329" y="1118168"/>
                  </a:moveTo>
                  <a:lnTo>
                    <a:pt x="1106060" y="1117869"/>
                  </a:lnTo>
                  <a:lnTo>
                    <a:pt x="1106029" y="1150641"/>
                  </a:lnTo>
                  <a:cubicBezTo>
                    <a:pt x="988582" y="1257445"/>
                    <a:pt x="832529" y="1322549"/>
                    <a:pt x="661274" y="1322549"/>
                  </a:cubicBezTo>
                  <a:cubicBezTo>
                    <a:pt x="490045" y="1322549"/>
                    <a:pt x="334016" y="1257468"/>
                    <a:pt x="216574" y="1150696"/>
                  </a:cubicBezTo>
                  <a:lnTo>
                    <a:pt x="216488" y="1117869"/>
                  </a:lnTo>
                  <a:lnTo>
                    <a:pt x="182590" y="1117507"/>
                  </a:lnTo>
                  <a:cubicBezTo>
                    <a:pt x="69458" y="998839"/>
                    <a:pt x="0" y="838173"/>
                    <a:pt x="0" y="661274"/>
                  </a:cubicBezTo>
                  <a:cubicBezTo>
                    <a:pt x="0" y="490045"/>
                    <a:pt x="65080" y="334016"/>
                    <a:pt x="171855" y="216573"/>
                  </a:cubicBezTo>
                  <a:lnTo>
                    <a:pt x="204680" y="216488"/>
                  </a:lnTo>
                  <a:lnTo>
                    <a:pt x="205102" y="182533"/>
                  </a:lnTo>
                  <a:cubicBezTo>
                    <a:pt x="323760" y="69435"/>
                    <a:pt x="484408" y="0"/>
                    <a:pt x="661274" y="0"/>
                  </a:cubicBezTo>
                  <a:cubicBezTo>
                    <a:pt x="838496" y="0"/>
                    <a:pt x="999437" y="69714"/>
                    <a:pt x="1118160" y="183216"/>
                  </a:cubicBezTo>
                  <a:lnTo>
                    <a:pt x="1117869" y="216488"/>
                  </a:lnTo>
                  <a:lnTo>
                    <a:pt x="1150122" y="215943"/>
                  </a:lnTo>
                  <a:cubicBezTo>
                    <a:pt x="1257232" y="333457"/>
                    <a:pt x="1322549" y="489738"/>
                    <a:pt x="1322549" y="661274"/>
                  </a:cubicBezTo>
                  <a:cubicBezTo>
                    <a:pt x="1322549" y="838496"/>
                    <a:pt x="1252832" y="999437"/>
                    <a:pt x="1139329" y="1118168"/>
                  </a:cubicBezTo>
                  <a:close/>
                </a:path>
              </a:pathLst>
            </a:custGeom>
            <a:grpFill/>
            <a:ln>
              <a:noFill/>
            </a:ln>
          </p:spPr>
          <p:txBody>
            <a:bodyPr rtlCol="0" anchor="ctr"/>
            <a:lstStyle/>
            <a:p>
              <a:pPr algn="ctr" rtl="1"/>
              <a:endParaRPr sz="1600">
                <a:latin typeface="Arial" pitchFamily="34" charset="0"/>
                <a:cs typeface="Arial" pitchFamily="34" charset="0"/>
              </a:endParaRPr>
            </a:p>
          </p:txBody>
        </p:sp>
        <p:sp>
          <p:nvSpPr>
            <p:cNvPr id="3" name="Rounded Rectangle 2"/>
            <p:cNvSpPr/>
            <p:nvPr/>
          </p:nvSpPr>
          <p:spPr>
            <a:xfrm>
              <a:off x="2419554" y="2915279"/>
              <a:ext cx="1322549" cy="1322549"/>
            </a:xfrm>
            <a:custGeom>
              <a:avLst/>
              <a:gdLst/>
              <a:ahLst/>
              <a:cxnLst/>
              <a:rect l="0" t="0" r="0" b="0"/>
              <a:pathLst>
                <a:path w="1322549" h="1322549">
                  <a:moveTo>
                    <a:pt x="1139327" y="1118167"/>
                  </a:moveTo>
                  <a:lnTo>
                    <a:pt x="1106060" y="1117869"/>
                  </a:lnTo>
                  <a:lnTo>
                    <a:pt x="1106032" y="1150642"/>
                  </a:lnTo>
                  <a:cubicBezTo>
                    <a:pt x="988583" y="1257447"/>
                    <a:pt x="832531" y="1322549"/>
                    <a:pt x="661274" y="1322549"/>
                  </a:cubicBezTo>
                  <a:cubicBezTo>
                    <a:pt x="490045" y="1322549"/>
                    <a:pt x="334016" y="1257468"/>
                    <a:pt x="216574" y="1150694"/>
                  </a:cubicBezTo>
                  <a:lnTo>
                    <a:pt x="216488" y="1117869"/>
                  </a:lnTo>
                  <a:lnTo>
                    <a:pt x="182590" y="1117506"/>
                  </a:lnTo>
                  <a:cubicBezTo>
                    <a:pt x="69458" y="998842"/>
                    <a:pt x="0" y="838170"/>
                    <a:pt x="0" y="661274"/>
                  </a:cubicBezTo>
                  <a:cubicBezTo>
                    <a:pt x="0" y="490045"/>
                    <a:pt x="65080" y="334016"/>
                    <a:pt x="171855" y="216573"/>
                  </a:cubicBezTo>
                  <a:lnTo>
                    <a:pt x="204680" y="216488"/>
                  </a:lnTo>
                  <a:lnTo>
                    <a:pt x="205102" y="182533"/>
                  </a:lnTo>
                  <a:cubicBezTo>
                    <a:pt x="323760" y="69435"/>
                    <a:pt x="484408" y="0"/>
                    <a:pt x="661274" y="0"/>
                  </a:cubicBezTo>
                  <a:cubicBezTo>
                    <a:pt x="838496" y="0"/>
                    <a:pt x="999434" y="69714"/>
                    <a:pt x="1118161" y="183216"/>
                  </a:cubicBezTo>
                  <a:lnTo>
                    <a:pt x="1117869" y="216488"/>
                  </a:lnTo>
                  <a:lnTo>
                    <a:pt x="1150120" y="215943"/>
                  </a:lnTo>
                  <a:cubicBezTo>
                    <a:pt x="1257235" y="333457"/>
                    <a:pt x="1322549" y="489738"/>
                    <a:pt x="1322549" y="661274"/>
                  </a:cubicBezTo>
                  <a:cubicBezTo>
                    <a:pt x="1322549" y="838498"/>
                    <a:pt x="1252832" y="999439"/>
                    <a:pt x="1139327" y="1118167"/>
                  </a:cubicBezTo>
                  <a:close/>
                </a:path>
              </a:pathLst>
            </a:custGeom>
            <a:grpFill/>
            <a:ln w="11808">
              <a:solidFill>
                <a:srgbClr val="FFFFFF"/>
              </a:solidFill>
            </a:ln>
          </p:spPr>
          <p:txBody>
            <a:bodyPr rtlCol="0" anchor="ctr"/>
            <a:lstStyle/>
            <a:p>
              <a:pPr algn="ctr" rtl="1"/>
              <a:endParaRPr sz="1600">
                <a:latin typeface="Arial" pitchFamily="34" charset="0"/>
                <a:cs typeface="Arial" pitchFamily="34" charset="0"/>
              </a:endParaRPr>
            </a:p>
          </p:txBody>
        </p:sp>
      </p:grpSp>
      <p:grpSp>
        <p:nvGrpSpPr>
          <p:cNvPr id="7" name="Group 6"/>
          <p:cNvGrpSpPr/>
          <p:nvPr/>
        </p:nvGrpSpPr>
        <p:grpSpPr>
          <a:xfrm>
            <a:off x="2941028" y="2212019"/>
            <a:ext cx="1889356" cy="1889356"/>
            <a:chOff x="1191472" y="1687197"/>
            <a:chExt cx="1889356" cy="1889356"/>
          </a:xfrm>
        </p:grpSpPr>
        <p:sp>
          <p:nvSpPr>
            <p:cNvPr id="5" name="Rounded Rectangle 4"/>
            <p:cNvSpPr/>
            <p:nvPr/>
          </p:nvSpPr>
          <p:spPr>
            <a:xfrm>
              <a:off x="1191472" y="1687197"/>
              <a:ext cx="1889356" cy="1889356"/>
            </a:xfrm>
            <a:custGeom>
              <a:avLst/>
              <a:gdLst/>
              <a:ahLst/>
              <a:cxnLst/>
              <a:rect l="0" t="0" r="0" b="0"/>
              <a:pathLst>
                <a:path w="1889356" h="1889356">
                  <a:moveTo>
                    <a:pt x="1166331" y="143818"/>
                  </a:moveTo>
                  <a:cubicBezTo>
                    <a:pt x="1395557" y="48869"/>
                    <a:pt x="1641244" y="0"/>
                    <a:pt x="1889356" y="0"/>
                  </a:cubicBezTo>
                  <a:lnTo>
                    <a:pt x="1889356" y="656096"/>
                  </a:lnTo>
                  <a:cubicBezTo>
                    <a:pt x="1727399" y="656096"/>
                    <a:pt x="1567032" y="687995"/>
                    <a:pt x="1417410" y="749972"/>
                  </a:cubicBezTo>
                  <a:cubicBezTo>
                    <a:pt x="1324619" y="788404"/>
                    <a:pt x="1237087" y="837945"/>
                    <a:pt x="1156663" y="897341"/>
                  </a:cubicBezTo>
                  <a:lnTo>
                    <a:pt x="1370932" y="1111602"/>
                  </a:lnTo>
                  <a:lnTo>
                    <a:pt x="1437729" y="1044806"/>
                  </a:lnTo>
                  <a:lnTo>
                    <a:pt x="1432761" y="1444570"/>
                  </a:lnTo>
                  <a:lnTo>
                    <a:pt x="1036933" y="1445601"/>
                  </a:lnTo>
                  <a:lnTo>
                    <a:pt x="1103738" y="1378797"/>
                  </a:lnTo>
                  <a:lnTo>
                    <a:pt x="890689" y="1165756"/>
                  </a:lnTo>
                  <a:cubicBezTo>
                    <a:pt x="834237" y="1243668"/>
                    <a:pt x="786964" y="1328099"/>
                    <a:pt x="749972" y="1417410"/>
                  </a:cubicBezTo>
                  <a:cubicBezTo>
                    <a:pt x="687994" y="1567032"/>
                    <a:pt x="656096" y="1727399"/>
                    <a:pt x="656096" y="1889356"/>
                  </a:cubicBezTo>
                  <a:lnTo>
                    <a:pt x="0" y="1889356"/>
                  </a:lnTo>
                  <a:cubicBezTo>
                    <a:pt x="0" y="1641244"/>
                    <a:pt x="48869" y="1395557"/>
                    <a:pt x="143818" y="1166331"/>
                  </a:cubicBezTo>
                  <a:cubicBezTo>
                    <a:pt x="238767" y="937104"/>
                    <a:pt x="377936" y="728823"/>
                    <a:pt x="553379" y="553379"/>
                  </a:cubicBezTo>
                  <a:cubicBezTo>
                    <a:pt x="728822" y="377936"/>
                    <a:pt x="937104" y="238767"/>
                    <a:pt x="1166331" y="143818"/>
                  </a:cubicBezTo>
                  <a:close/>
                </a:path>
              </a:pathLst>
            </a:custGeom>
            <a:solidFill>
              <a:srgbClr val="7F64EA"/>
            </a:solidFill>
            <a:ln>
              <a:noFill/>
            </a:ln>
          </p:spPr>
          <p:txBody>
            <a:bodyPr rtlCol="0" anchor="ctr"/>
            <a:lstStyle/>
            <a:p>
              <a:pPr algn="ctr" rtl="1"/>
              <a:endParaRPr sz="1600">
                <a:latin typeface="Arial" pitchFamily="34" charset="0"/>
                <a:cs typeface="Arial" pitchFamily="34" charset="0"/>
              </a:endParaRPr>
            </a:p>
          </p:txBody>
        </p:sp>
        <p:sp>
          <p:nvSpPr>
            <p:cNvPr id="6" name="Rounded Rectangle 5"/>
            <p:cNvSpPr/>
            <p:nvPr/>
          </p:nvSpPr>
          <p:spPr>
            <a:xfrm>
              <a:off x="1191472" y="1687197"/>
              <a:ext cx="1889356" cy="1889356"/>
            </a:xfrm>
            <a:custGeom>
              <a:avLst/>
              <a:gdLst/>
              <a:ahLst/>
              <a:cxnLst/>
              <a:rect l="0" t="0" r="0" b="0"/>
              <a:pathLst>
                <a:path w="1889356" h="1889356">
                  <a:moveTo>
                    <a:pt x="1166331" y="143818"/>
                  </a:moveTo>
                  <a:cubicBezTo>
                    <a:pt x="1395558" y="48869"/>
                    <a:pt x="1641242" y="0"/>
                    <a:pt x="1889356" y="0"/>
                  </a:cubicBezTo>
                  <a:lnTo>
                    <a:pt x="1889356" y="656096"/>
                  </a:lnTo>
                  <a:cubicBezTo>
                    <a:pt x="1727402" y="656096"/>
                    <a:pt x="1567033" y="687995"/>
                    <a:pt x="1417407" y="749972"/>
                  </a:cubicBezTo>
                  <a:cubicBezTo>
                    <a:pt x="1324619" y="788407"/>
                    <a:pt x="1237088" y="837942"/>
                    <a:pt x="1156666" y="897340"/>
                  </a:cubicBezTo>
                  <a:lnTo>
                    <a:pt x="1370930" y="1111604"/>
                  </a:lnTo>
                  <a:lnTo>
                    <a:pt x="1437729" y="1044805"/>
                  </a:lnTo>
                  <a:lnTo>
                    <a:pt x="1432761" y="1444570"/>
                  </a:lnTo>
                  <a:lnTo>
                    <a:pt x="1036936" y="1445598"/>
                  </a:lnTo>
                  <a:lnTo>
                    <a:pt x="1103735" y="1378799"/>
                  </a:lnTo>
                  <a:lnTo>
                    <a:pt x="890691" y="1165755"/>
                  </a:lnTo>
                  <a:cubicBezTo>
                    <a:pt x="834237" y="1243668"/>
                    <a:pt x="786964" y="1328103"/>
                    <a:pt x="749972" y="1417408"/>
                  </a:cubicBezTo>
                  <a:cubicBezTo>
                    <a:pt x="687994" y="1567034"/>
                    <a:pt x="656096" y="1727402"/>
                    <a:pt x="656096" y="1889356"/>
                  </a:cubicBezTo>
                  <a:lnTo>
                    <a:pt x="0" y="1889356"/>
                  </a:lnTo>
                  <a:cubicBezTo>
                    <a:pt x="0" y="1641242"/>
                    <a:pt x="48869" y="1395558"/>
                    <a:pt x="143818" y="1166331"/>
                  </a:cubicBezTo>
                  <a:cubicBezTo>
                    <a:pt x="238767" y="937104"/>
                    <a:pt x="377936" y="728823"/>
                    <a:pt x="553379" y="553379"/>
                  </a:cubicBezTo>
                  <a:cubicBezTo>
                    <a:pt x="728822" y="377936"/>
                    <a:pt x="937103" y="238767"/>
                    <a:pt x="1166331" y="143818"/>
                  </a:cubicBezTo>
                  <a:close/>
                </a:path>
              </a:pathLst>
            </a:custGeom>
            <a:noFill/>
            <a:ln w="11808">
              <a:solidFill>
                <a:srgbClr val="FFFFFF"/>
              </a:solidFill>
            </a:ln>
          </p:spPr>
          <p:txBody>
            <a:bodyPr rtlCol="0" anchor="ctr"/>
            <a:lstStyle/>
            <a:p>
              <a:pPr algn="ctr" rtl="1"/>
              <a:endParaRPr sz="1600">
                <a:latin typeface="Arial" pitchFamily="34" charset="0"/>
                <a:cs typeface="Arial" pitchFamily="34" charset="0"/>
              </a:endParaRPr>
            </a:p>
          </p:txBody>
        </p:sp>
      </p:grpSp>
      <p:grpSp>
        <p:nvGrpSpPr>
          <p:cNvPr id="10" name="Group 9"/>
          <p:cNvGrpSpPr/>
          <p:nvPr/>
        </p:nvGrpSpPr>
        <p:grpSpPr>
          <a:xfrm>
            <a:off x="2941028" y="4101375"/>
            <a:ext cx="1889356" cy="1889356"/>
            <a:chOff x="1191472" y="3576553"/>
            <a:chExt cx="1889356" cy="1889356"/>
          </a:xfrm>
        </p:grpSpPr>
        <p:sp>
          <p:nvSpPr>
            <p:cNvPr id="8" name="Rounded Rectangle 7"/>
            <p:cNvSpPr/>
            <p:nvPr/>
          </p:nvSpPr>
          <p:spPr>
            <a:xfrm>
              <a:off x="1191472" y="3576553"/>
              <a:ext cx="1889356" cy="1889356"/>
            </a:xfrm>
            <a:custGeom>
              <a:avLst/>
              <a:gdLst/>
              <a:ahLst/>
              <a:cxnLst/>
              <a:rect l="0" t="0" r="0" b="0"/>
              <a:pathLst>
                <a:path w="1889356" h="1889356">
                  <a:moveTo>
                    <a:pt x="143818" y="723025"/>
                  </a:moveTo>
                  <a:cubicBezTo>
                    <a:pt x="48869" y="493798"/>
                    <a:pt x="0" y="248114"/>
                    <a:pt x="0" y="0"/>
                  </a:cubicBezTo>
                  <a:lnTo>
                    <a:pt x="656096" y="0"/>
                  </a:lnTo>
                  <a:cubicBezTo>
                    <a:pt x="656096" y="161954"/>
                    <a:pt x="687994" y="322322"/>
                    <a:pt x="749972" y="471948"/>
                  </a:cubicBezTo>
                  <a:cubicBezTo>
                    <a:pt x="788467" y="564889"/>
                    <a:pt x="838102" y="652556"/>
                    <a:pt x="897633" y="733086"/>
                  </a:cubicBezTo>
                  <a:lnTo>
                    <a:pt x="1111610" y="519110"/>
                  </a:lnTo>
                  <a:lnTo>
                    <a:pt x="1044814" y="452311"/>
                  </a:lnTo>
                  <a:lnTo>
                    <a:pt x="1444570" y="456594"/>
                  </a:lnTo>
                  <a:lnTo>
                    <a:pt x="1445601" y="853107"/>
                  </a:lnTo>
                  <a:lnTo>
                    <a:pt x="1378804" y="786306"/>
                  </a:lnTo>
                  <a:lnTo>
                    <a:pt x="1166157" y="998957"/>
                  </a:lnTo>
                  <a:cubicBezTo>
                    <a:pt x="1243960" y="1055284"/>
                    <a:pt x="1328256" y="1102455"/>
                    <a:pt x="1417410" y="1139384"/>
                  </a:cubicBezTo>
                  <a:cubicBezTo>
                    <a:pt x="1567032" y="1201362"/>
                    <a:pt x="1727399" y="1233261"/>
                    <a:pt x="1889356" y="1233261"/>
                  </a:cubicBezTo>
                  <a:lnTo>
                    <a:pt x="1889356" y="1889356"/>
                  </a:lnTo>
                  <a:cubicBezTo>
                    <a:pt x="1641244" y="1889356"/>
                    <a:pt x="1395557" y="1840484"/>
                    <a:pt x="1166331" y="1745536"/>
                  </a:cubicBezTo>
                  <a:cubicBezTo>
                    <a:pt x="937104" y="1650588"/>
                    <a:pt x="728822" y="1511422"/>
                    <a:pt x="553379" y="1335979"/>
                  </a:cubicBezTo>
                  <a:cubicBezTo>
                    <a:pt x="377936" y="1160537"/>
                    <a:pt x="238767" y="952251"/>
                    <a:pt x="143818" y="723025"/>
                  </a:cubicBezTo>
                  <a:close/>
                </a:path>
              </a:pathLst>
            </a:custGeom>
            <a:solidFill>
              <a:srgbClr val="1EABDA"/>
            </a:solidFill>
            <a:ln>
              <a:noFill/>
            </a:ln>
          </p:spPr>
          <p:txBody>
            <a:bodyPr rtlCol="0" anchor="ctr"/>
            <a:lstStyle/>
            <a:p>
              <a:pPr algn="ctr" rtl="1"/>
              <a:endParaRPr sz="1600">
                <a:latin typeface="Arial" pitchFamily="34" charset="0"/>
                <a:cs typeface="Arial" pitchFamily="34" charset="0"/>
              </a:endParaRPr>
            </a:p>
          </p:txBody>
        </p:sp>
        <p:sp>
          <p:nvSpPr>
            <p:cNvPr id="9" name="Rounded Rectangle 8"/>
            <p:cNvSpPr/>
            <p:nvPr/>
          </p:nvSpPr>
          <p:spPr>
            <a:xfrm>
              <a:off x="1191472" y="3576553"/>
              <a:ext cx="1889356" cy="1889356"/>
            </a:xfrm>
            <a:custGeom>
              <a:avLst/>
              <a:gdLst/>
              <a:ahLst/>
              <a:cxnLst/>
              <a:rect l="0" t="0" r="0" b="0"/>
              <a:pathLst>
                <a:path w="1889356" h="1889356">
                  <a:moveTo>
                    <a:pt x="143818" y="723025"/>
                  </a:moveTo>
                  <a:cubicBezTo>
                    <a:pt x="48869" y="493798"/>
                    <a:pt x="0" y="248114"/>
                    <a:pt x="0" y="0"/>
                  </a:cubicBezTo>
                  <a:lnTo>
                    <a:pt x="656096" y="0"/>
                  </a:lnTo>
                  <a:cubicBezTo>
                    <a:pt x="656096" y="161954"/>
                    <a:pt x="687994" y="322322"/>
                    <a:pt x="749972" y="471948"/>
                  </a:cubicBezTo>
                  <a:cubicBezTo>
                    <a:pt x="788470" y="564889"/>
                    <a:pt x="838105" y="652556"/>
                    <a:pt x="897633" y="733086"/>
                  </a:cubicBezTo>
                  <a:lnTo>
                    <a:pt x="1111609" y="519110"/>
                  </a:lnTo>
                  <a:lnTo>
                    <a:pt x="1044810" y="452311"/>
                  </a:lnTo>
                  <a:lnTo>
                    <a:pt x="1444570" y="456594"/>
                  </a:lnTo>
                  <a:lnTo>
                    <a:pt x="1445603" y="853104"/>
                  </a:lnTo>
                  <a:lnTo>
                    <a:pt x="1378804" y="786306"/>
                  </a:lnTo>
                  <a:lnTo>
                    <a:pt x="1166155" y="998955"/>
                  </a:lnTo>
                  <a:cubicBezTo>
                    <a:pt x="1243957" y="1055281"/>
                    <a:pt x="1328256" y="1102455"/>
                    <a:pt x="1417407" y="1139384"/>
                  </a:cubicBezTo>
                  <a:cubicBezTo>
                    <a:pt x="1567033" y="1201361"/>
                    <a:pt x="1727402" y="1233260"/>
                    <a:pt x="1889356" y="1233260"/>
                  </a:cubicBezTo>
                  <a:lnTo>
                    <a:pt x="1889356" y="1889356"/>
                  </a:lnTo>
                  <a:cubicBezTo>
                    <a:pt x="1641242" y="1889356"/>
                    <a:pt x="1395558" y="1840486"/>
                    <a:pt x="1166331" y="1745537"/>
                  </a:cubicBezTo>
                  <a:cubicBezTo>
                    <a:pt x="937103" y="1650588"/>
                    <a:pt x="728822" y="1511419"/>
                    <a:pt x="553379" y="1335976"/>
                  </a:cubicBezTo>
                  <a:cubicBezTo>
                    <a:pt x="377936" y="1160533"/>
                    <a:pt x="238767" y="952252"/>
                    <a:pt x="143818" y="723025"/>
                  </a:cubicBezTo>
                  <a:close/>
                </a:path>
              </a:pathLst>
            </a:custGeom>
            <a:noFill/>
            <a:ln w="11808">
              <a:solidFill>
                <a:srgbClr val="FFFFFF"/>
              </a:solidFill>
            </a:ln>
          </p:spPr>
          <p:txBody>
            <a:bodyPr rtlCol="0" anchor="ctr"/>
            <a:lstStyle/>
            <a:p>
              <a:pPr algn="ctr" rtl="1"/>
              <a:endParaRPr sz="1600">
                <a:latin typeface="Arial" pitchFamily="34" charset="0"/>
                <a:cs typeface="Arial" pitchFamily="34" charset="0"/>
              </a:endParaRPr>
            </a:p>
          </p:txBody>
        </p:sp>
      </p:grpSp>
      <p:grpSp>
        <p:nvGrpSpPr>
          <p:cNvPr id="13" name="Group 12"/>
          <p:cNvGrpSpPr/>
          <p:nvPr/>
        </p:nvGrpSpPr>
        <p:grpSpPr>
          <a:xfrm>
            <a:off x="4830385" y="4101375"/>
            <a:ext cx="1889356" cy="1889356"/>
            <a:chOff x="3080829" y="3576553"/>
            <a:chExt cx="1889356" cy="1889356"/>
          </a:xfrm>
        </p:grpSpPr>
        <p:sp>
          <p:nvSpPr>
            <p:cNvPr id="11" name="Rounded Rectangle 10"/>
            <p:cNvSpPr/>
            <p:nvPr/>
          </p:nvSpPr>
          <p:spPr>
            <a:xfrm>
              <a:off x="3080829" y="3576553"/>
              <a:ext cx="1889356" cy="1889356"/>
            </a:xfrm>
            <a:custGeom>
              <a:avLst/>
              <a:gdLst/>
              <a:ahLst/>
              <a:cxnLst/>
              <a:rect l="0" t="0" r="0" b="0"/>
              <a:pathLst>
                <a:path w="1889356" h="1889356">
                  <a:moveTo>
                    <a:pt x="723025" y="1745536"/>
                  </a:moveTo>
                  <a:cubicBezTo>
                    <a:pt x="493798" y="1840484"/>
                    <a:pt x="248114" y="1889356"/>
                    <a:pt x="0" y="1889356"/>
                  </a:cubicBezTo>
                  <a:lnTo>
                    <a:pt x="0" y="1233261"/>
                  </a:lnTo>
                  <a:cubicBezTo>
                    <a:pt x="161954" y="1233261"/>
                    <a:pt x="322322" y="1201362"/>
                    <a:pt x="471948" y="1139384"/>
                  </a:cubicBezTo>
                  <a:cubicBezTo>
                    <a:pt x="559507" y="1103116"/>
                    <a:pt x="642384" y="1056961"/>
                    <a:pt x="719023" y="1001965"/>
                  </a:cubicBezTo>
                  <a:lnTo>
                    <a:pt x="511236" y="794183"/>
                  </a:lnTo>
                  <a:lnTo>
                    <a:pt x="444438" y="860979"/>
                  </a:lnTo>
                  <a:lnTo>
                    <a:pt x="444785" y="456594"/>
                  </a:lnTo>
                  <a:lnTo>
                    <a:pt x="845235" y="460185"/>
                  </a:lnTo>
                  <a:lnTo>
                    <a:pt x="778432" y="526983"/>
                  </a:lnTo>
                  <a:lnTo>
                    <a:pt x="988660" y="737211"/>
                  </a:lnTo>
                  <a:cubicBezTo>
                    <a:pt x="1049553" y="655553"/>
                    <a:pt x="1100227" y="566479"/>
                    <a:pt x="1139384" y="471948"/>
                  </a:cubicBezTo>
                  <a:cubicBezTo>
                    <a:pt x="1201362" y="322322"/>
                    <a:pt x="1233261" y="161954"/>
                    <a:pt x="1233261" y="0"/>
                  </a:cubicBezTo>
                  <a:lnTo>
                    <a:pt x="1889356" y="0"/>
                  </a:lnTo>
                  <a:cubicBezTo>
                    <a:pt x="1889356" y="248114"/>
                    <a:pt x="1840484" y="493798"/>
                    <a:pt x="1745536" y="723025"/>
                  </a:cubicBezTo>
                  <a:cubicBezTo>
                    <a:pt x="1650588" y="952251"/>
                    <a:pt x="1511422" y="1160537"/>
                    <a:pt x="1335979" y="1335979"/>
                  </a:cubicBezTo>
                  <a:cubicBezTo>
                    <a:pt x="1160537" y="1511422"/>
                    <a:pt x="952251" y="1650588"/>
                    <a:pt x="723025" y="1745536"/>
                  </a:cubicBezTo>
                  <a:close/>
                </a:path>
              </a:pathLst>
            </a:custGeom>
            <a:solidFill>
              <a:srgbClr val="92BD39"/>
            </a:solidFill>
            <a:ln>
              <a:noFill/>
            </a:ln>
          </p:spPr>
          <p:txBody>
            <a:bodyPr rtlCol="0" anchor="ctr"/>
            <a:lstStyle/>
            <a:p>
              <a:pPr algn="ctr" rtl="1"/>
              <a:endParaRPr sz="1600">
                <a:latin typeface="Arial" pitchFamily="34" charset="0"/>
                <a:cs typeface="Arial" pitchFamily="34" charset="0"/>
              </a:endParaRPr>
            </a:p>
          </p:txBody>
        </p:sp>
        <p:sp>
          <p:nvSpPr>
            <p:cNvPr id="12" name="Rounded Rectangle 11"/>
            <p:cNvSpPr/>
            <p:nvPr/>
          </p:nvSpPr>
          <p:spPr>
            <a:xfrm>
              <a:off x="3080829" y="3576553"/>
              <a:ext cx="1889356" cy="1889356"/>
            </a:xfrm>
            <a:custGeom>
              <a:avLst/>
              <a:gdLst/>
              <a:ahLst/>
              <a:cxnLst/>
              <a:rect l="0" t="0" r="0" b="0"/>
              <a:pathLst>
                <a:path w="1889356" h="1889356">
                  <a:moveTo>
                    <a:pt x="723025" y="1745537"/>
                  </a:moveTo>
                  <a:cubicBezTo>
                    <a:pt x="493798" y="1840486"/>
                    <a:pt x="248114" y="1889356"/>
                    <a:pt x="0" y="1889356"/>
                  </a:cubicBezTo>
                  <a:lnTo>
                    <a:pt x="0" y="1233260"/>
                  </a:lnTo>
                  <a:cubicBezTo>
                    <a:pt x="161954" y="1233260"/>
                    <a:pt x="322322" y="1201360"/>
                    <a:pt x="471948" y="1139384"/>
                  </a:cubicBezTo>
                  <a:cubicBezTo>
                    <a:pt x="559507" y="1103115"/>
                    <a:pt x="642384" y="1056963"/>
                    <a:pt x="719023" y="1001965"/>
                  </a:cubicBezTo>
                  <a:lnTo>
                    <a:pt x="511236" y="794179"/>
                  </a:lnTo>
                  <a:lnTo>
                    <a:pt x="444438" y="860978"/>
                  </a:lnTo>
                  <a:lnTo>
                    <a:pt x="444785" y="456594"/>
                  </a:lnTo>
                  <a:lnTo>
                    <a:pt x="845231" y="460185"/>
                  </a:lnTo>
                  <a:lnTo>
                    <a:pt x="778432" y="526983"/>
                  </a:lnTo>
                  <a:lnTo>
                    <a:pt x="988659" y="737211"/>
                  </a:lnTo>
                  <a:cubicBezTo>
                    <a:pt x="1049550" y="655553"/>
                    <a:pt x="1100228" y="566479"/>
                    <a:pt x="1139384" y="471948"/>
                  </a:cubicBezTo>
                  <a:cubicBezTo>
                    <a:pt x="1201361" y="322322"/>
                    <a:pt x="1233260" y="161954"/>
                    <a:pt x="1233260" y="0"/>
                  </a:cubicBezTo>
                  <a:lnTo>
                    <a:pt x="1889356" y="0"/>
                  </a:lnTo>
                  <a:cubicBezTo>
                    <a:pt x="1889356" y="248114"/>
                    <a:pt x="1840486" y="493798"/>
                    <a:pt x="1745537" y="723025"/>
                  </a:cubicBezTo>
                  <a:cubicBezTo>
                    <a:pt x="1650588" y="952252"/>
                    <a:pt x="1511419" y="1160533"/>
                    <a:pt x="1335976" y="1335976"/>
                  </a:cubicBezTo>
                  <a:cubicBezTo>
                    <a:pt x="1160533" y="1511419"/>
                    <a:pt x="952252" y="1650588"/>
                    <a:pt x="723025" y="1745537"/>
                  </a:cubicBezTo>
                  <a:close/>
                </a:path>
              </a:pathLst>
            </a:custGeom>
            <a:noFill/>
            <a:ln w="11808">
              <a:solidFill>
                <a:srgbClr val="FFFFFF"/>
              </a:solidFill>
            </a:ln>
          </p:spPr>
          <p:txBody>
            <a:bodyPr rtlCol="0" anchor="ctr"/>
            <a:lstStyle/>
            <a:p>
              <a:pPr algn="ctr" rtl="1"/>
              <a:endParaRPr sz="1600">
                <a:latin typeface="Arial" pitchFamily="34" charset="0"/>
                <a:cs typeface="Arial" pitchFamily="34" charset="0"/>
              </a:endParaRPr>
            </a:p>
          </p:txBody>
        </p:sp>
      </p:grpSp>
      <p:grpSp>
        <p:nvGrpSpPr>
          <p:cNvPr id="16" name="Group 15"/>
          <p:cNvGrpSpPr/>
          <p:nvPr/>
        </p:nvGrpSpPr>
        <p:grpSpPr>
          <a:xfrm>
            <a:off x="4830385" y="2212019"/>
            <a:ext cx="1889356" cy="1889356"/>
            <a:chOff x="3080829" y="1687197"/>
            <a:chExt cx="1889356" cy="1889356"/>
          </a:xfrm>
        </p:grpSpPr>
        <p:sp>
          <p:nvSpPr>
            <p:cNvPr id="14" name="Rounded Rectangle 13"/>
            <p:cNvSpPr/>
            <p:nvPr/>
          </p:nvSpPr>
          <p:spPr>
            <a:xfrm>
              <a:off x="3080829" y="1687197"/>
              <a:ext cx="1889356" cy="1889356"/>
            </a:xfrm>
            <a:custGeom>
              <a:avLst/>
              <a:gdLst/>
              <a:ahLst/>
              <a:cxnLst/>
              <a:rect l="0" t="0" r="0" b="0"/>
              <a:pathLst>
                <a:path w="1889356" h="1889356">
                  <a:moveTo>
                    <a:pt x="1335979" y="553379"/>
                  </a:moveTo>
                  <a:cubicBezTo>
                    <a:pt x="1690296" y="907701"/>
                    <a:pt x="1889356" y="1388267"/>
                    <a:pt x="1889356" y="1889356"/>
                  </a:cubicBezTo>
                  <a:lnTo>
                    <a:pt x="1233261" y="1889356"/>
                  </a:lnTo>
                  <a:cubicBezTo>
                    <a:pt x="1233261" y="1627995"/>
                    <a:pt x="1150295" y="1375191"/>
                    <a:pt x="998957" y="1166150"/>
                  </a:cubicBezTo>
                  <a:lnTo>
                    <a:pt x="794175" y="1370932"/>
                  </a:lnTo>
                  <a:lnTo>
                    <a:pt x="860979" y="1437729"/>
                  </a:lnTo>
                  <a:lnTo>
                    <a:pt x="456594" y="1444570"/>
                  </a:lnTo>
                  <a:lnTo>
                    <a:pt x="460183" y="1036941"/>
                  </a:lnTo>
                  <a:lnTo>
                    <a:pt x="526982" y="1103738"/>
                  </a:lnTo>
                  <a:lnTo>
                    <a:pt x="733089" y="897633"/>
                  </a:lnTo>
                  <a:cubicBezTo>
                    <a:pt x="522155" y="741703"/>
                    <a:pt x="265491" y="656096"/>
                    <a:pt x="0" y="656096"/>
                  </a:cubicBezTo>
                  <a:lnTo>
                    <a:pt x="0" y="0"/>
                  </a:lnTo>
                  <a:cubicBezTo>
                    <a:pt x="501088" y="0"/>
                    <a:pt x="981654" y="199056"/>
                    <a:pt x="1335979" y="553379"/>
                  </a:cubicBezTo>
                  <a:close/>
                </a:path>
              </a:pathLst>
            </a:custGeom>
            <a:solidFill>
              <a:srgbClr val="3CC583"/>
            </a:solidFill>
            <a:ln>
              <a:noFill/>
            </a:ln>
          </p:spPr>
          <p:txBody>
            <a:bodyPr rtlCol="0" anchor="ctr"/>
            <a:lstStyle/>
            <a:p>
              <a:pPr algn="ctr" rtl="1"/>
              <a:endParaRPr sz="1600">
                <a:latin typeface="Arial" pitchFamily="34" charset="0"/>
                <a:cs typeface="Arial" pitchFamily="34" charset="0"/>
              </a:endParaRPr>
            </a:p>
          </p:txBody>
        </p:sp>
        <p:sp>
          <p:nvSpPr>
            <p:cNvPr id="15" name="Rounded Rectangle 14"/>
            <p:cNvSpPr/>
            <p:nvPr/>
          </p:nvSpPr>
          <p:spPr>
            <a:xfrm>
              <a:off x="3080829" y="1687197"/>
              <a:ext cx="1889356" cy="1889356"/>
            </a:xfrm>
            <a:custGeom>
              <a:avLst/>
              <a:gdLst/>
              <a:ahLst/>
              <a:cxnLst/>
              <a:rect l="0" t="0" r="0" b="0"/>
              <a:pathLst>
                <a:path w="1889356" h="1889356">
                  <a:moveTo>
                    <a:pt x="1335976" y="553379"/>
                  </a:moveTo>
                  <a:cubicBezTo>
                    <a:pt x="1690299" y="907702"/>
                    <a:pt x="1889356" y="1388268"/>
                    <a:pt x="1889356" y="1889356"/>
                  </a:cubicBezTo>
                  <a:lnTo>
                    <a:pt x="1233260" y="1889356"/>
                  </a:lnTo>
                  <a:cubicBezTo>
                    <a:pt x="1233260" y="1627998"/>
                    <a:pt x="1150298" y="1375194"/>
                    <a:pt x="998958" y="1166151"/>
                  </a:cubicBezTo>
                  <a:lnTo>
                    <a:pt x="794177" y="1370933"/>
                  </a:lnTo>
                  <a:lnTo>
                    <a:pt x="860976" y="1437731"/>
                  </a:lnTo>
                  <a:lnTo>
                    <a:pt x="456594" y="1444570"/>
                  </a:lnTo>
                  <a:lnTo>
                    <a:pt x="460183" y="1036939"/>
                  </a:lnTo>
                  <a:lnTo>
                    <a:pt x="526982" y="1103737"/>
                  </a:lnTo>
                  <a:lnTo>
                    <a:pt x="733089" y="897629"/>
                  </a:lnTo>
                  <a:cubicBezTo>
                    <a:pt x="522155" y="741703"/>
                    <a:pt x="265491" y="656096"/>
                    <a:pt x="0" y="656096"/>
                  </a:cubicBezTo>
                  <a:lnTo>
                    <a:pt x="0" y="0"/>
                  </a:lnTo>
                  <a:cubicBezTo>
                    <a:pt x="501088" y="0"/>
                    <a:pt x="981653" y="199056"/>
                    <a:pt x="1335976" y="553379"/>
                  </a:cubicBezTo>
                  <a:close/>
                </a:path>
              </a:pathLst>
            </a:custGeom>
            <a:noFill/>
            <a:ln w="11808">
              <a:solidFill>
                <a:srgbClr val="FFFFFF"/>
              </a:solidFill>
            </a:ln>
          </p:spPr>
          <p:txBody>
            <a:bodyPr rtlCol="0" anchor="ctr"/>
            <a:lstStyle/>
            <a:p>
              <a:pPr algn="ctr" rtl="1"/>
              <a:endParaRPr sz="1600">
                <a:latin typeface="Arial" pitchFamily="34" charset="0"/>
                <a:cs typeface="Arial" pitchFamily="34" charset="0"/>
              </a:endParaRPr>
            </a:p>
          </p:txBody>
        </p:sp>
      </p:grpSp>
      <p:sp>
        <p:nvSpPr>
          <p:cNvPr id="20" name="TextBox 19"/>
          <p:cNvSpPr txBox="1"/>
          <p:nvPr/>
        </p:nvSpPr>
        <p:spPr>
          <a:xfrm>
            <a:off x="1619672" y="2227764"/>
            <a:ext cx="1584176" cy="246221"/>
          </a:xfrm>
          <a:prstGeom prst="rect">
            <a:avLst/>
          </a:prstGeom>
          <a:noFill/>
          <a:ln>
            <a:noFill/>
          </a:ln>
        </p:spPr>
        <p:txBody>
          <a:bodyPr wrap="square" lIns="0" tIns="0" rIns="0" bIns="0" anchor="t">
            <a:spAutoFit/>
          </a:bodyPr>
          <a:lstStyle/>
          <a:p>
            <a:pPr algn="ctr" rtl="1"/>
            <a:r>
              <a:rPr sz="1600" b="1" dirty="0" err="1" smtClean="0">
                <a:solidFill>
                  <a:srgbClr val="7030A0"/>
                </a:solidFill>
                <a:latin typeface="Arial" pitchFamily="34" charset="0"/>
                <a:cs typeface="Arial" pitchFamily="34" charset="0"/>
              </a:rPr>
              <a:t>بيانات</a:t>
            </a:r>
            <a:r>
              <a:rPr lang="ar-DZ" sz="1600" b="1" dirty="0" smtClean="0">
                <a:solidFill>
                  <a:srgbClr val="7030A0"/>
                </a:solidFill>
                <a:latin typeface="Arial" pitchFamily="34" charset="0"/>
                <a:cs typeface="Arial" pitchFamily="34" charset="0"/>
              </a:rPr>
              <a:t> دقيقة  و</a:t>
            </a:r>
            <a:r>
              <a:rPr sz="1600" b="1" dirty="0" smtClean="0">
                <a:solidFill>
                  <a:srgbClr val="7030A0"/>
                </a:solidFill>
                <a:latin typeface="Arial" pitchFamily="34" charset="0"/>
                <a:cs typeface="Arial" pitchFamily="34" charset="0"/>
              </a:rPr>
              <a:t> </a:t>
            </a:r>
            <a:r>
              <a:rPr sz="1600" b="1" dirty="0" err="1">
                <a:solidFill>
                  <a:srgbClr val="7030A0"/>
                </a:solidFill>
                <a:latin typeface="Arial" pitchFamily="34" charset="0"/>
                <a:cs typeface="Arial" pitchFamily="34" charset="0"/>
              </a:rPr>
              <a:t>شاملة</a:t>
            </a:r>
            <a:endParaRPr sz="1600" b="1" dirty="0">
              <a:solidFill>
                <a:srgbClr val="7030A0"/>
              </a:solidFill>
              <a:latin typeface="Arial" pitchFamily="34" charset="0"/>
              <a:cs typeface="Arial" pitchFamily="34" charset="0"/>
            </a:endParaRPr>
          </a:p>
        </p:txBody>
      </p:sp>
      <p:sp>
        <p:nvSpPr>
          <p:cNvPr id="21" name="TextBox 20"/>
          <p:cNvSpPr txBox="1"/>
          <p:nvPr/>
        </p:nvSpPr>
        <p:spPr>
          <a:xfrm>
            <a:off x="7020272" y="2276872"/>
            <a:ext cx="1695544" cy="246221"/>
          </a:xfrm>
          <a:prstGeom prst="rect">
            <a:avLst/>
          </a:prstGeom>
          <a:noFill/>
          <a:ln>
            <a:noFill/>
          </a:ln>
        </p:spPr>
        <p:txBody>
          <a:bodyPr wrap="square" lIns="0" tIns="0" rIns="0" bIns="0" anchor="t">
            <a:spAutoFit/>
          </a:bodyPr>
          <a:lstStyle/>
          <a:p>
            <a:pPr algn="ctr" rtl="1"/>
            <a:r>
              <a:rPr sz="1600" b="1" dirty="0" err="1">
                <a:solidFill>
                  <a:srgbClr val="3CC583"/>
                </a:solidFill>
                <a:latin typeface="Arial" pitchFamily="34" charset="0"/>
                <a:cs typeface="Arial" pitchFamily="34" charset="0"/>
              </a:rPr>
              <a:t>مصادر</a:t>
            </a:r>
            <a:r>
              <a:rPr sz="1600" b="1" dirty="0">
                <a:solidFill>
                  <a:srgbClr val="3CC583"/>
                </a:solidFill>
                <a:latin typeface="Arial" pitchFamily="34" charset="0"/>
                <a:cs typeface="Arial" pitchFamily="34" charset="0"/>
              </a:rPr>
              <a:t> </a:t>
            </a:r>
            <a:r>
              <a:rPr sz="1600" b="1" dirty="0" err="1" smtClean="0">
                <a:solidFill>
                  <a:srgbClr val="3CC583"/>
                </a:solidFill>
                <a:latin typeface="Arial" pitchFamily="34" charset="0"/>
                <a:cs typeface="Arial" pitchFamily="34" charset="0"/>
              </a:rPr>
              <a:t>السجلات</a:t>
            </a:r>
            <a:r>
              <a:rPr lang="ar-DZ" sz="1600" b="1" dirty="0" smtClean="0">
                <a:solidFill>
                  <a:srgbClr val="3CC583"/>
                </a:solidFill>
                <a:latin typeface="Arial" pitchFamily="34" charset="0"/>
                <a:cs typeface="Arial" pitchFamily="34" charset="0"/>
              </a:rPr>
              <a:t> </a:t>
            </a:r>
            <a:r>
              <a:rPr sz="1600" b="1" dirty="0" err="1" smtClean="0">
                <a:solidFill>
                  <a:srgbClr val="3CC583"/>
                </a:solidFill>
                <a:latin typeface="Arial" pitchFamily="34" charset="0"/>
                <a:cs typeface="Arial" pitchFamily="34" charset="0"/>
              </a:rPr>
              <a:t>الإدارية</a:t>
            </a:r>
            <a:endParaRPr sz="1600" b="1" dirty="0">
              <a:solidFill>
                <a:srgbClr val="3CC583"/>
              </a:solidFill>
              <a:latin typeface="Arial" pitchFamily="34" charset="0"/>
              <a:cs typeface="Arial" pitchFamily="34" charset="0"/>
            </a:endParaRPr>
          </a:p>
        </p:txBody>
      </p:sp>
      <p:sp>
        <p:nvSpPr>
          <p:cNvPr id="22" name="TextBox 21"/>
          <p:cNvSpPr txBox="1"/>
          <p:nvPr/>
        </p:nvSpPr>
        <p:spPr>
          <a:xfrm>
            <a:off x="1331638" y="2564904"/>
            <a:ext cx="2160242" cy="492443"/>
          </a:xfrm>
          <a:prstGeom prst="rect">
            <a:avLst/>
          </a:prstGeom>
          <a:noFill/>
          <a:ln>
            <a:noFill/>
          </a:ln>
        </p:spPr>
        <p:txBody>
          <a:bodyPr wrap="square" lIns="0" tIns="0" rIns="0" bIns="0" anchor="t">
            <a:spAutoFit/>
          </a:bodyPr>
          <a:lstStyle/>
          <a:p>
            <a:pPr algn="ctr" rtl="1"/>
            <a:r>
              <a:rPr sz="1600" dirty="0" err="1">
                <a:solidFill>
                  <a:srgbClr val="7030A0"/>
                </a:solidFill>
                <a:latin typeface="Arial" pitchFamily="34" charset="0"/>
                <a:cs typeface="Arial" pitchFamily="34" charset="0"/>
              </a:rPr>
              <a:t>توفير</a:t>
            </a:r>
            <a:r>
              <a:rPr sz="1600" dirty="0">
                <a:solidFill>
                  <a:srgbClr val="7030A0"/>
                </a:solidFill>
                <a:latin typeface="Arial" pitchFamily="34" charset="0"/>
                <a:cs typeface="Arial" pitchFamily="34" charset="0"/>
              </a:rPr>
              <a:t> </a:t>
            </a:r>
            <a:r>
              <a:rPr sz="1600" dirty="0" err="1">
                <a:solidFill>
                  <a:srgbClr val="7030A0"/>
                </a:solidFill>
                <a:latin typeface="Arial" pitchFamily="34" charset="0"/>
                <a:cs typeface="Arial" pitchFamily="34" charset="0"/>
              </a:rPr>
              <a:t>أكبر</a:t>
            </a:r>
            <a:r>
              <a:rPr sz="1600" dirty="0">
                <a:solidFill>
                  <a:srgbClr val="7030A0"/>
                </a:solidFill>
                <a:latin typeface="Arial" pitchFamily="34" charset="0"/>
                <a:cs typeface="Arial" pitchFamily="34" charset="0"/>
              </a:rPr>
              <a:t> </a:t>
            </a:r>
            <a:r>
              <a:rPr sz="1600" dirty="0" err="1">
                <a:solidFill>
                  <a:srgbClr val="7030A0"/>
                </a:solidFill>
                <a:latin typeface="Arial" pitchFamily="34" charset="0"/>
                <a:cs typeface="Arial" pitchFamily="34" charset="0"/>
              </a:rPr>
              <a:t>قدر</a:t>
            </a:r>
            <a:r>
              <a:rPr sz="1600" dirty="0">
                <a:solidFill>
                  <a:srgbClr val="7030A0"/>
                </a:solidFill>
                <a:latin typeface="Arial" pitchFamily="34" charset="0"/>
                <a:cs typeface="Arial" pitchFamily="34" charset="0"/>
              </a:rPr>
              <a:t> </a:t>
            </a:r>
            <a:r>
              <a:rPr sz="1600" dirty="0" err="1">
                <a:solidFill>
                  <a:srgbClr val="7030A0"/>
                </a:solidFill>
                <a:latin typeface="Arial" pitchFamily="34" charset="0"/>
                <a:cs typeface="Arial" pitchFamily="34" charset="0"/>
              </a:rPr>
              <a:t>ممكن</a:t>
            </a:r>
            <a:r>
              <a:rPr sz="1600" dirty="0">
                <a:solidFill>
                  <a:srgbClr val="7030A0"/>
                </a:solidFill>
                <a:latin typeface="Arial" pitchFamily="34" charset="0"/>
                <a:cs typeface="Arial" pitchFamily="34" charset="0"/>
              </a:rPr>
              <a:t> </a:t>
            </a:r>
            <a:r>
              <a:rPr sz="1600" dirty="0" err="1">
                <a:solidFill>
                  <a:srgbClr val="7030A0"/>
                </a:solidFill>
                <a:latin typeface="Arial" pitchFamily="34" charset="0"/>
                <a:cs typeface="Arial" pitchFamily="34" charset="0"/>
              </a:rPr>
              <a:t>من</a:t>
            </a:r>
            <a:r>
              <a:rPr sz="1600" dirty="0">
                <a:solidFill>
                  <a:srgbClr val="7030A0"/>
                </a:solidFill>
                <a:latin typeface="Arial" pitchFamily="34" charset="0"/>
                <a:cs typeface="Arial" pitchFamily="34" charset="0"/>
              </a:rPr>
              <a:t>
</a:t>
            </a:r>
            <a:r>
              <a:rPr sz="1600" dirty="0" err="1">
                <a:solidFill>
                  <a:srgbClr val="7030A0"/>
                </a:solidFill>
                <a:latin typeface="Arial" pitchFamily="34" charset="0"/>
                <a:cs typeface="Arial" pitchFamily="34" charset="0"/>
              </a:rPr>
              <a:t>إحصاءات</a:t>
            </a:r>
            <a:r>
              <a:rPr sz="1600" dirty="0">
                <a:solidFill>
                  <a:srgbClr val="7030A0"/>
                </a:solidFill>
                <a:latin typeface="Arial" pitchFamily="34" charset="0"/>
                <a:cs typeface="Arial" pitchFamily="34" charset="0"/>
              </a:rPr>
              <a:t> </a:t>
            </a:r>
            <a:r>
              <a:rPr sz="1600" dirty="0" err="1">
                <a:solidFill>
                  <a:srgbClr val="7030A0"/>
                </a:solidFill>
                <a:latin typeface="Arial" pitchFamily="34" charset="0"/>
                <a:cs typeface="Arial" pitchFamily="34" charset="0"/>
              </a:rPr>
              <a:t>النوع</a:t>
            </a:r>
            <a:r>
              <a:rPr sz="1600" dirty="0">
                <a:solidFill>
                  <a:srgbClr val="7030A0"/>
                </a:solidFill>
                <a:latin typeface="Arial" pitchFamily="34" charset="0"/>
                <a:cs typeface="Arial" pitchFamily="34" charset="0"/>
              </a:rPr>
              <a:t> </a:t>
            </a:r>
            <a:r>
              <a:rPr sz="1600" dirty="0" err="1">
                <a:solidFill>
                  <a:srgbClr val="7030A0"/>
                </a:solidFill>
                <a:latin typeface="Arial" pitchFamily="34" charset="0"/>
                <a:cs typeface="Arial" pitchFamily="34" charset="0"/>
              </a:rPr>
              <a:t>الاجتماعي</a:t>
            </a:r>
            <a:endParaRPr sz="1600" dirty="0">
              <a:solidFill>
                <a:srgbClr val="7030A0"/>
              </a:solidFill>
              <a:latin typeface="Arial" pitchFamily="34" charset="0"/>
              <a:cs typeface="Arial" pitchFamily="34" charset="0"/>
            </a:endParaRPr>
          </a:p>
        </p:txBody>
      </p:sp>
      <p:sp>
        <p:nvSpPr>
          <p:cNvPr id="23" name="TextBox 22"/>
          <p:cNvSpPr txBox="1"/>
          <p:nvPr/>
        </p:nvSpPr>
        <p:spPr>
          <a:xfrm>
            <a:off x="6444208" y="2780928"/>
            <a:ext cx="2290692" cy="492443"/>
          </a:xfrm>
          <a:prstGeom prst="rect">
            <a:avLst/>
          </a:prstGeom>
          <a:noFill/>
          <a:ln>
            <a:noFill/>
          </a:ln>
        </p:spPr>
        <p:txBody>
          <a:bodyPr wrap="none" lIns="0" tIns="0" rIns="0" bIns="0" anchor="t">
            <a:spAutoFit/>
          </a:bodyPr>
          <a:lstStyle/>
          <a:p>
            <a:pPr algn="ctr" rtl="1"/>
            <a:r>
              <a:rPr sz="1600" dirty="0" err="1" smtClean="0">
                <a:solidFill>
                  <a:srgbClr val="A8DD38"/>
                </a:solidFill>
                <a:latin typeface="Arial" pitchFamily="34" charset="0"/>
                <a:cs typeface="Arial" pitchFamily="34" charset="0"/>
              </a:rPr>
              <a:t>با</a:t>
            </a:r>
            <a:r>
              <a:rPr lang="ar-DZ" sz="1600" dirty="0" smtClean="0">
                <a:solidFill>
                  <a:srgbClr val="A8DD38"/>
                </a:solidFill>
                <a:latin typeface="Arial" pitchFamily="34" charset="0"/>
                <a:cs typeface="Arial" pitchFamily="34" charset="0"/>
              </a:rPr>
              <a:t>لتوجه نحو </a:t>
            </a:r>
            <a:r>
              <a:rPr sz="1600" dirty="0" err="1" smtClean="0">
                <a:solidFill>
                  <a:srgbClr val="A8DD38"/>
                </a:solidFill>
                <a:latin typeface="Arial" pitchFamily="34" charset="0"/>
                <a:cs typeface="Arial" pitchFamily="34" charset="0"/>
              </a:rPr>
              <a:t>ستغلال</a:t>
            </a:r>
            <a:r>
              <a:rPr sz="1600" dirty="0" smtClean="0">
                <a:solidFill>
                  <a:srgbClr val="A8DD38"/>
                </a:solidFill>
                <a:latin typeface="Arial" pitchFamily="34" charset="0"/>
                <a:cs typeface="Arial" pitchFamily="34" charset="0"/>
              </a:rPr>
              <a:t> </a:t>
            </a:r>
            <a:r>
              <a:rPr sz="1600" dirty="0" err="1">
                <a:solidFill>
                  <a:srgbClr val="A8DD38"/>
                </a:solidFill>
                <a:latin typeface="Arial" pitchFamily="34" charset="0"/>
                <a:cs typeface="Arial" pitchFamily="34" charset="0"/>
              </a:rPr>
              <a:t>مصادر</a:t>
            </a:r>
            <a:r>
              <a:rPr sz="1600" dirty="0">
                <a:solidFill>
                  <a:srgbClr val="A8DD38"/>
                </a:solidFill>
                <a:latin typeface="Arial" pitchFamily="34" charset="0"/>
                <a:cs typeface="Arial" pitchFamily="34" charset="0"/>
              </a:rPr>
              <a:t> </a:t>
            </a:r>
            <a:r>
              <a:rPr sz="1600" dirty="0" err="1">
                <a:solidFill>
                  <a:srgbClr val="A8DD38"/>
                </a:solidFill>
                <a:latin typeface="Arial" pitchFamily="34" charset="0"/>
                <a:cs typeface="Arial" pitchFamily="34" charset="0"/>
              </a:rPr>
              <a:t>مختلفة</a:t>
            </a:r>
            <a:r>
              <a:rPr sz="1600" dirty="0">
                <a:solidFill>
                  <a:srgbClr val="A8DD38"/>
                </a:solidFill>
                <a:latin typeface="Arial" pitchFamily="34" charset="0"/>
                <a:cs typeface="Arial" pitchFamily="34" charset="0"/>
              </a:rPr>
              <a:t>
</a:t>
            </a:r>
            <a:r>
              <a:rPr sz="1600" dirty="0" err="1">
                <a:solidFill>
                  <a:srgbClr val="A8DD38"/>
                </a:solidFill>
                <a:latin typeface="Arial" pitchFamily="34" charset="0"/>
                <a:cs typeface="Arial" pitchFamily="34" charset="0"/>
              </a:rPr>
              <a:t>للسجلات</a:t>
            </a:r>
            <a:r>
              <a:rPr sz="1600" dirty="0">
                <a:solidFill>
                  <a:srgbClr val="A8DD38"/>
                </a:solidFill>
                <a:latin typeface="Arial" pitchFamily="34" charset="0"/>
                <a:cs typeface="Arial" pitchFamily="34" charset="0"/>
              </a:rPr>
              <a:t> </a:t>
            </a:r>
            <a:r>
              <a:rPr sz="1600" dirty="0" err="1">
                <a:solidFill>
                  <a:srgbClr val="A8DD38"/>
                </a:solidFill>
                <a:latin typeface="Arial" pitchFamily="34" charset="0"/>
                <a:cs typeface="Arial" pitchFamily="34" charset="0"/>
              </a:rPr>
              <a:t>الإدارية</a:t>
            </a:r>
            <a:endParaRPr sz="1600" dirty="0">
              <a:solidFill>
                <a:srgbClr val="A8DD38"/>
              </a:solidFill>
              <a:latin typeface="Arial" pitchFamily="34" charset="0"/>
              <a:cs typeface="Arial" pitchFamily="34" charset="0"/>
            </a:endParaRPr>
          </a:p>
        </p:txBody>
      </p:sp>
      <p:sp>
        <p:nvSpPr>
          <p:cNvPr id="24" name="TextBox 23"/>
          <p:cNvSpPr txBox="1"/>
          <p:nvPr/>
        </p:nvSpPr>
        <p:spPr>
          <a:xfrm>
            <a:off x="4161241" y="3727352"/>
            <a:ext cx="1399422" cy="984885"/>
          </a:xfrm>
          <a:prstGeom prst="rect">
            <a:avLst/>
          </a:prstGeom>
          <a:noFill/>
          <a:ln>
            <a:noFill/>
          </a:ln>
        </p:spPr>
        <p:txBody>
          <a:bodyPr wrap="none" lIns="0" tIns="0" rIns="0" bIns="0" anchor="t">
            <a:spAutoFit/>
          </a:bodyPr>
          <a:lstStyle/>
          <a:p>
            <a:pPr algn="ctr" rtl="1"/>
            <a:r>
              <a:rPr sz="1600" b="1" dirty="0" err="1">
                <a:solidFill>
                  <a:srgbClr val="FFFF00"/>
                </a:solidFill>
                <a:latin typeface="Arial" pitchFamily="34" charset="0"/>
                <a:cs typeface="Arial" pitchFamily="34" charset="0"/>
              </a:rPr>
              <a:t>التنمية</a:t>
            </a:r>
            <a:r>
              <a:rPr sz="1600" b="1" dirty="0">
                <a:solidFill>
                  <a:srgbClr val="FFFF00"/>
                </a:solidFill>
                <a:latin typeface="Arial" pitchFamily="34" charset="0"/>
                <a:cs typeface="Arial" pitchFamily="34" charset="0"/>
              </a:rPr>
              <a:t> </a:t>
            </a:r>
            <a:r>
              <a:rPr sz="1600" b="1" dirty="0" err="1">
                <a:solidFill>
                  <a:srgbClr val="FFFF00"/>
                </a:solidFill>
                <a:latin typeface="Arial" pitchFamily="34" charset="0"/>
                <a:cs typeface="Arial" pitchFamily="34" charset="0"/>
              </a:rPr>
              <a:t>المستدامة</a:t>
            </a:r>
            <a:r>
              <a:rPr sz="1600" b="1" dirty="0">
                <a:solidFill>
                  <a:srgbClr val="FFFF00"/>
                </a:solidFill>
                <a:latin typeface="Arial" pitchFamily="34" charset="0"/>
                <a:cs typeface="Arial" pitchFamily="34" charset="0"/>
              </a:rPr>
              <a:t>
</a:t>
            </a:r>
            <a:r>
              <a:rPr sz="1600" b="1" dirty="0" err="1">
                <a:solidFill>
                  <a:srgbClr val="FFFF00"/>
                </a:solidFill>
                <a:latin typeface="Arial" pitchFamily="34" charset="0"/>
                <a:cs typeface="Arial" pitchFamily="34" charset="0"/>
              </a:rPr>
              <a:t>والشاملة</a:t>
            </a:r>
            <a:r>
              <a:rPr sz="1600" b="1" dirty="0">
                <a:solidFill>
                  <a:srgbClr val="FFFF00"/>
                </a:solidFill>
                <a:latin typeface="Arial" pitchFamily="34" charset="0"/>
                <a:cs typeface="Arial" pitchFamily="34" charset="0"/>
              </a:rPr>
              <a:t> </a:t>
            </a:r>
            <a:r>
              <a:rPr sz="1600" b="1" dirty="0" err="1">
                <a:solidFill>
                  <a:srgbClr val="FFFF00"/>
                </a:solidFill>
                <a:latin typeface="Arial" pitchFamily="34" charset="0"/>
                <a:cs typeface="Arial" pitchFamily="34" charset="0"/>
              </a:rPr>
              <a:t>وخاصة</a:t>
            </a:r>
            <a:r>
              <a:rPr sz="1600" b="1" dirty="0">
                <a:solidFill>
                  <a:srgbClr val="FFFF00"/>
                </a:solidFill>
                <a:latin typeface="Arial" pitchFamily="34" charset="0"/>
                <a:cs typeface="Arial" pitchFamily="34" charset="0"/>
              </a:rPr>
              <a:t> </a:t>
            </a:r>
            <a:r>
              <a:rPr sz="1600" b="1" dirty="0" err="1">
                <a:solidFill>
                  <a:srgbClr val="FFFF00"/>
                </a:solidFill>
                <a:latin typeface="Arial" pitchFamily="34" charset="0"/>
                <a:cs typeface="Arial" pitchFamily="34" charset="0"/>
              </a:rPr>
              <a:t>تلك</a:t>
            </a:r>
            <a:r>
              <a:rPr sz="1600" b="1" dirty="0">
                <a:solidFill>
                  <a:srgbClr val="FFFF00"/>
                </a:solidFill>
                <a:latin typeface="Arial" pitchFamily="34" charset="0"/>
                <a:cs typeface="Arial" pitchFamily="34" charset="0"/>
              </a:rPr>
              <a:t>
</a:t>
            </a:r>
            <a:r>
              <a:rPr sz="1600" b="1" dirty="0" err="1">
                <a:solidFill>
                  <a:srgbClr val="FFFF00"/>
                </a:solidFill>
                <a:latin typeface="Arial" pitchFamily="34" charset="0"/>
                <a:cs typeface="Arial" pitchFamily="34" charset="0"/>
              </a:rPr>
              <a:t>المتعلقة</a:t>
            </a:r>
            <a:r>
              <a:rPr sz="1600" b="1" dirty="0">
                <a:solidFill>
                  <a:srgbClr val="FFFF00"/>
                </a:solidFill>
                <a:latin typeface="Arial" pitchFamily="34" charset="0"/>
                <a:cs typeface="Arial" pitchFamily="34" charset="0"/>
              </a:rPr>
              <a:t> </a:t>
            </a:r>
            <a:r>
              <a:rPr sz="1600" b="1" dirty="0" err="1">
                <a:solidFill>
                  <a:srgbClr val="FFFF00"/>
                </a:solidFill>
                <a:latin typeface="Arial" pitchFamily="34" charset="0"/>
                <a:cs typeface="Arial" pitchFamily="34" charset="0"/>
              </a:rPr>
              <a:t>بالنوع</a:t>
            </a:r>
            <a:r>
              <a:rPr sz="1600" b="1" dirty="0">
                <a:solidFill>
                  <a:srgbClr val="FFFF00"/>
                </a:solidFill>
                <a:latin typeface="Arial" pitchFamily="34" charset="0"/>
                <a:cs typeface="Arial" pitchFamily="34" charset="0"/>
              </a:rPr>
              <a:t>
</a:t>
            </a:r>
            <a:r>
              <a:rPr sz="1600" b="1" dirty="0" err="1">
                <a:solidFill>
                  <a:srgbClr val="FFFF00"/>
                </a:solidFill>
                <a:latin typeface="Arial" pitchFamily="34" charset="0"/>
                <a:cs typeface="Arial" pitchFamily="34" charset="0"/>
              </a:rPr>
              <a:t>الإجتماعي</a:t>
            </a:r>
            <a:endParaRPr sz="1600" b="1" dirty="0">
              <a:solidFill>
                <a:srgbClr val="FFFF00"/>
              </a:solidFill>
              <a:latin typeface="Arial" pitchFamily="34" charset="0"/>
              <a:cs typeface="Arial" pitchFamily="34" charset="0"/>
            </a:endParaRPr>
          </a:p>
        </p:txBody>
      </p:sp>
      <p:sp>
        <p:nvSpPr>
          <p:cNvPr id="25" name="TextBox 24"/>
          <p:cNvSpPr txBox="1"/>
          <p:nvPr/>
        </p:nvSpPr>
        <p:spPr>
          <a:xfrm>
            <a:off x="2051720" y="5445224"/>
            <a:ext cx="1396216" cy="246221"/>
          </a:xfrm>
          <a:prstGeom prst="rect">
            <a:avLst/>
          </a:prstGeom>
          <a:noFill/>
          <a:ln>
            <a:noFill/>
          </a:ln>
        </p:spPr>
        <p:txBody>
          <a:bodyPr wrap="none" lIns="0" tIns="0" rIns="0" bIns="0" anchor="t">
            <a:spAutoFit/>
          </a:bodyPr>
          <a:lstStyle/>
          <a:p>
            <a:pPr algn="ctr" rtl="1"/>
            <a:r>
              <a:rPr sz="1600" b="1" dirty="0" err="1">
                <a:solidFill>
                  <a:srgbClr val="0070C0"/>
                </a:solidFill>
                <a:latin typeface="Arial" pitchFamily="34" charset="0"/>
                <a:cs typeface="Arial" pitchFamily="34" charset="0"/>
              </a:rPr>
              <a:t>بيانات</a:t>
            </a:r>
            <a:r>
              <a:rPr sz="1600" b="1" dirty="0">
                <a:solidFill>
                  <a:srgbClr val="0070C0"/>
                </a:solidFill>
                <a:latin typeface="Arial" pitchFamily="34" charset="0"/>
                <a:cs typeface="Arial" pitchFamily="34" charset="0"/>
              </a:rPr>
              <a:t> </a:t>
            </a:r>
            <a:r>
              <a:rPr sz="1600" b="1" dirty="0" err="1">
                <a:solidFill>
                  <a:srgbClr val="0070C0"/>
                </a:solidFill>
                <a:latin typeface="Arial" pitchFamily="34" charset="0"/>
                <a:cs typeface="Arial" pitchFamily="34" charset="0"/>
              </a:rPr>
              <a:t>دقيقة</a:t>
            </a:r>
            <a:r>
              <a:rPr sz="1600" b="1" dirty="0">
                <a:solidFill>
                  <a:srgbClr val="0070C0"/>
                </a:solidFill>
                <a:latin typeface="Arial" pitchFamily="34" charset="0"/>
                <a:cs typeface="Arial" pitchFamily="34" charset="0"/>
              </a:rPr>
              <a:t> و </a:t>
            </a:r>
            <a:r>
              <a:rPr sz="1600" b="1" dirty="0" err="1">
                <a:solidFill>
                  <a:srgbClr val="0070C0"/>
                </a:solidFill>
                <a:latin typeface="Arial" pitchFamily="34" charset="0"/>
                <a:cs typeface="Arial" pitchFamily="34" charset="0"/>
              </a:rPr>
              <a:t>شاملة</a:t>
            </a:r>
            <a:endParaRPr sz="1600" b="1" dirty="0">
              <a:solidFill>
                <a:srgbClr val="0070C0"/>
              </a:solidFill>
              <a:latin typeface="Arial" pitchFamily="34" charset="0"/>
              <a:cs typeface="Arial" pitchFamily="34" charset="0"/>
            </a:endParaRPr>
          </a:p>
        </p:txBody>
      </p:sp>
      <p:sp>
        <p:nvSpPr>
          <p:cNvPr id="26" name="TextBox 25"/>
          <p:cNvSpPr txBox="1"/>
          <p:nvPr/>
        </p:nvSpPr>
        <p:spPr>
          <a:xfrm>
            <a:off x="6084168" y="5373216"/>
            <a:ext cx="1263498" cy="276999"/>
          </a:xfrm>
          <a:prstGeom prst="rect">
            <a:avLst/>
          </a:prstGeom>
          <a:noFill/>
          <a:ln>
            <a:noFill/>
          </a:ln>
        </p:spPr>
        <p:txBody>
          <a:bodyPr wrap="square" lIns="0" tIns="0" rIns="0" bIns="0" anchor="t">
            <a:spAutoFit/>
          </a:bodyPr>
          <a:lstStyle/>
          <a:p>
            <a:pPr algn="ctr" rtl="1"/>
            <a:r>
              <a:rPr b="1" dirty="0" err="1">
                <a:solidFill>
                  <a:srgbClr val="92D050"/>
                </a:solidFill>
                <a:latin typeface="Arial" pitchFamily="34" charset="0"/>
                <a:cs typeface="Arial" pitchFamily="34" charset="0"/>
              </a:rPr>
              <a:t>تطوير</a:t>
            </a:r>
            <a:r>
              <a:rPr b="1" dirty="0">
                <a:solidFill>
                  <a:srgbClr val="92D050"/>
                </a:solidFill>
                <a:latin typeface="Arial" pitchFamily="34" charset="0"/>
                <a:cs typeface="Arial" pitchFamily="34" charset="0"/>
              </a:rPr>
              <a:t> </a:t>
            </a:r>
            <a:r>
              <a:rPr b="1" dirty="0" err="1">
                <a:solidFill>
                  <a:srgbClr val="92D050"/>
                </a:solidFill>
                <a:latin typeface="Arial" pitchFamily="34" charset="0"/>
                <a:cs typeface="Arial" pitchFamily="34" charset="0"/>
              </a:rPr>
              <a:t>العملية</a:t>
            </a:r>
            <a:endParaRPr b="1" dirty="0">
              <a:solidFill>
                <a:srgbClr val="92D050"/>
              </a:solidFill>
              <a:latin typeface="Arial" pitchFamily="34" charset="0"/>
              <a:cs typeface="Arial" pitchFamily="34" charset="0"/>
            </a:endParaRPr>
          </a:p>
        </p:txBody>
      </p:sp>
      <p:sp>
        <p:nvSpPr>
          <p:cNvPr id="27" name="TextBox 26"/>
          <p:cNvSpPr txBox="1"/>
          <p:nvPr/>
        </p:nvSpPr>
        <p:spPr>
          <a:xfrm>
            <a:off x="1835696" y="5805264"/>
            <a:ext cx="1944216" cy="492443"/>
          </a:xfrm>
          <a:prstGeom prst="rect">
            <a:avLst/>
          </a:prstGeom>
          <a:noFill/>
          <a:ln>
            <a:noFill/>
          </a:ln>
        </p:spPr>
        <p:txBody>
          <a:bodyPr wrap="square" lIns="0" tIns="0" rIns="0" bIns="0" anchor="t">
            <a:spAutoFit/>
          </a:bodyPr>
          <a:lstStyle/>
          <a:p>
            <a:pPr algn="ctr" rtl="1"/>
            <a:r>
              <a:rPr sz="1600" dirty="0" err="1">
                <a:solidFill>
                  <a:srgbClr val="00B0F0"/>
                </a:solidFill>
                <a:latin typeface="Arial" pitchFamily="34" charset="0"/>
                <a:cs typeface="Arial" pitchFamily="34" charset="0"/>
              </a:rPr>
              <a:t>ضمان</a:t>
            </a:r>
            <a:r>
              <a:rPr sz="1600" dirty="0">
                <a:solidFill>
                  <a:srgbClr val="00B0F0"/>
                </a:solidFill>
                <a:latin typeface="Arial" pitchFamily="34" charset="0"/>
                <a:cs typeface="Arial" pitchFamily="34" charset="0"/>
              </a:rPr>
              <a:t> </a:t>
            </a:r>
            <a:r>
              <a:rPr sz="1600" dirty="0" err="1">
                <a:solidFill>
                  <a:srgbClr val="00B0F0"/>
                </a:solidFill>
                <a:latin typeface="Arial" pitchFamily="34" charset="0"/>
                <a:cs typeface="Arial" pitchFamily="34" charset="0"/>
              </a:rPr>
              <a:t>دقة</a:t>
            </a:r>
            <a:r>
              <a:rPr sz="1600" dirty="0">
                <a:solidFill>
                  <a:srgbClr val="00B0F0"/>
                </a:solidFill>
                <a:latin typeface="Arial" pitchFamily="34" charset="0"/>
                <a:cs typeface="Arial" pitchFamily="34" charset="0"/>
              </a:rPr>
              <a:t> </a:t>
            </a:r>
            <a:r>
              <a:rPr sz="1600" dirty="0" err="1" smtClean="0">
                <a:solidFill>
                  <a:srgbClr val="00B0F0"/>
                </a:solidFill>
                <a:latin typeface="Arial" pitchFamily="34" charset="0"/>
                <a:cs typeface="Arial" pitchFamily="34" charset="0"/>
              </a:rPr>
              <a:t>البيانات</a:t>
            </a:r>
            <a:endParaRPr lang="ar-DZ" sz="1600" dirty="0" smtClean="0">
              <a:solidFill>
                <a:srgbClr val="00B0F0"/>
              </a:solidFill>
              <a:latin typeface="Arial" pitchFamily="34" charset="0"/>
              <a:cs typeface="Arial" pitchFamily="34" charset="0"/>
            </a:endParaRPr>
          </a:p>
          <a:p>
            <a:pPr algn="ctr" rtl="1"/>
            <a:r>
              <a:rPr sz="1600" dirty="0" smtClean="0">
                <a:solidFill>
                  <a:srgbClr val="00B0F0"/>
                </a:solidFill>
                <a:latin typeface="Arial" pitchFamily="34" charset="0"/>
                <a:cs typeface="Arial" pitchFamily="34" charset="0"/>
              </a:rPr>
              <a:t> </a:t>
            </a:r>
            <a:r>
              <a:rPr sz="1600" dirty="0" err="1" smtClean="0">
                <a:solidFill>
                  <a:srgbClr val="00B0F0"/>
                </a:solidFill>
                <a:latin typeface="Arial" pitchFamily="34" charset="0"/>
                <a:cs typeface="Arial" pitchFamily="34" charset="0"/>
              </a:rPr>
              <a:t>لقرارات</a:t>
            </a:r>
            <a:r>
              <a:rPr lang="ar-DZ" sz="1600" dirty="0" smtClean="0">
                <a:solidFill>
                  <a:srgbClr val="00B0F0"/>
                </a:solidFill>
                <a:latin typeface="Arial" pitchFamily="34" charset="0"/>
                <a:cs typeface="Arial" pitchFamily="34" charset="0"/>
              </a:rPr>
              <a:t> </a:t>
            </a:r>
            <a:r>
              <a:rPr sz="1600" dirty="0" err="1" smtClean="0">
                <a:solidFill>
                  <a:srgbClr val="00B0F0"/>
                </a:solidFill>
                <a:latin typeface="Arial" pitchFamily="34" charset="0"/>
                <a:cs typeface="Arial" pitchFamily="34" charset="0"/>
              </a:rPr>
              <a:t>مستنيرة</a:t>
            </a:r>
            <a:endParaRPr sz="1600" dirty="0">
              <a:solidFill>
                <a:srgbClr val="00B0F0"/>
              </a:solidFill>
              <a:latin typeface="Arial" pitchFamily="34" charset="0"/>
              <a:cs typeface="Arial" pitchFamily="34" charset="0"/>
            </a:endParaRPr>
          </a:p>
        </p:txBody>
      </p:sp>
      <p:sp>
        <p:nvSpPr>
          <p:cNvPr id="28" name="TextBox 27"/>
          <p:cNvSpPr txBox="1"/>
          <p:nvPr/>
        </p:nvSpPr>
        <p:spPr>
          <a:xfrm>
            <a:off x="5940152" y="5805264"/>
            <a:ext cx="1712007" cy="492443"/>
          </a:xfrm>
          <a:prstGeom prst="rect">
            <a:avLst/>
          </a:prstGeom>
          <a:noFill/>
          <a:ln>
            <a:noFill/>
          </a:ln>
        </p:spPr>
        <p:txBody>
          <a:bodyPr wrap="none" lIns="0" tIns="0" rIns="0" bIns="0" anchor="t">
            <a:spAutoFit/>
          </a:bodyPr>
          <a:lstStyle/>
          <a:p>
            <a:pPr algn="ctr" rtl="1"/>
            <a:r>
              <a:rPr sz="1600" dirty="0" err="1">
                <a:solidFill>
                  <a:srgbClr val="92D050"/>
                </a:solidFill>
                <a:latin typeface="Arial" pitchFamily="34" charset="0"/>
                <a:cs typeface="Arial" pitchFamily="34" charset="0"/>
              </a:rPr>
              <a:t>تحسين</a:t>
            </a:r>
            <a:r>
              <a:rPr sz="1600" dirty="0">
                <a:solidFill>
                  <a:srgbClr val="92D050"/>
                </a:solidFill>
                <a:latin typeface="Arial" pitchFamily="34" charset="0"/>
                <a:cs typeface="Arial" pitchFamily="34" charset="0"/>
              </a:rPr>
              <a:t> </a:t>
            </a:r>
            <a:r>
              <a:rPr sz="1600" dirty="0" err="1">
                <a:solidFill>
                  <a:srgbClr val="92D050"/>
                </a:solidFill>
                <a:latin typeface="Arial" pitchFamily="34" charset="0"/>
                <a:cs typeface="Arial" pitchFamily="34" charset="0"/>
              </a:rPr>
              <a:t>عملية</a:t>
            </a:r>
            <a:r>
              <a:rPr sz="1600" dirty="0">
                <a:solidFill>
                  <a:srgbClr val="92D050"/>
                </a:solidFill>
                <a:latin typeface="Arial" pitchFamily="34" charset="0"/>
                <a:cs typeface="Arial" pitchFamily="34" charset="0"/>
              </a:rPr>
              <a:t> </a:t>
            </a:r>
            <a:r>
              <a:rPr sz="1600" dirty="0" err="1">
                <a:solidFill>
                  <a:srgbClr val="92D050"/>
                </a:solidFill>
                <a:latin typeface="Arial" pitchFamily="34" charset="0"/>
                <a:cs typeface="Arial" pitchFamily="34" charset="0"/>
              </a:rPr>
              <a:t>جمع</a:t>
            </a:r>
            <a:r>
              <a:rPr sz="1600" dirty="0">
                <a:solidFill>
                  <a:srgbClr val="92D050"/>
                </a:solidFill>
                <a:latin typeface="Arial" pitchFamily="34" charset="0"/>
                <a:cs typeface="Arial" pitchFamily="34" charset="0"/>
              </a:rPr>
              <a:t> </a:t>
            </a:r>
            <a:r>
              <a:rPr sz="1600" dirty="0" err="1">
                <a:solidFill>
                  <a:srgbClr val="92D050"/>
                </a:solidFill>
                <a:latin typeface="Arial" pitchFamily="34" charset="0"/>
                <a:cs typeface="Arial" pitchFamily="34" charset="0"/>
              </a:rPr>
              <a:t>البيانات</a:t>
            </a:r>
            <a:r>
              <a:rPr sz="1600" dirty="0">
                <a:solidFill>
                  <a:srgbClr val="92D050"/>
                </a:solidFill>
                <a:latin typeface="Arial" pitchFamily="34" charset="0"/>
                <a:cs typeface="Arial" pitchFamily="34" charset="0"/>
              </a:rPr>
              <a:t>
</a:t>
            </a:r>
            <a:r>
              <a:rPr sz="1600" dirty="0" err="1">
                <a:solidFill>
                  <a:srgbClr val="92D050"/>
                </a:solidFill>
                <a:latin typeface="Arial" pitchFamily="34" charset="0"/>
                <a:cs typeface="Arial" pitchFamily="34" charset="0"/>
              </a:rPr>
              <a:t>باستمرار</a:t>
            </a:r>
            <a:endParaRPr sz="1600" dirty="0">
              <a:solidFill>
                <a:srgbClr val="92D050"/>
              </a:solidFill>
              <a:latin typeface="Arial" pitchFamily="34" charset="0"/>
              <a:cs typeface="Arial" pitchFamily="34" charset="0"/>
            </a:endParaRPr>
          </a:p>
        </p:txBody>
      </p:sp>
      <p:sp>
        <p:nvSpPr>
          <p:cNvPr id="29" name="Rounded Rectangle 28"/>
          <p:cNvSpPr/>
          <p:nvPr/>
        </p:nvSpPr>
        <p:spPr>
          <a:xfrm>
            <a:off x="3615198" y="2883462"/>
            <a:ext cx="352204" cy="373606"/>
          </a:xfrm>
          <a:custGeom>
            <a:avLst/>
            <a:gdLst/>
            <a:ahLst/>
            <a:cxnLst/>
            <a:rect l="0" t="0" r="0" b="0"/>
            <a:pathLst>
              <a:path w="352204" h="373606">
                <a:moveTo>
                  <a:pt x="267375" y="185915"/>
                </a:moveTo>
                <a:cubicBezTo>
                  <a:pt x="269926" y="186960"/>
                  <a:pt x="271803" y="189190"/>
                  <a:pt x="272397" y="191882"/>
                </a:cubicBezTo>
                <a:cubicBezTo>
                  <a:pt x="272991" y="194532"/>
                  <a:pt x="272196" y="197302"/>
                  <a:pt x="270288" y="199235"/>
                </a:cubicBezTo>
                <a:lnTo>
                  <a:pt x="245222" y="224347"/>
                </a:lnTo>
                <a:cubicBezTo>
                  <a:pt x="238819" y="230617"/>
                  <a:pt x="228548" y="230518"/>
                  <a:pt x="222267" y="224127"/>
                </a:cubicBezTo>
                <a:lnTo>
                  <a:pt x="129562" y="131422"/>
                </a:lnTo>
                <a:cubicBezTo>
                  <a:pt x="123162" y="125144"/>
                  <a:pt x="123063" y="114867"/>
                  <a:pt x="129342" y="108467"/>
                </a:cubicBezTo>
                <a:lnTo>
                  <a:pt x="152754" y="85196"/>
                </a:lnTo>
                <a:cubicBezTo>
                  <a:pt x="154478" y="83493"/>
                  <a:pt x="156879" y="82660"/>
                  <a:pt x="159288" y="82929"/>
                </a:cubicBezTo>
                <a:cubicBezTo>
                  <a:pt x="161725" y="83225"/>
                  <a:pt x="163913" y="84563"/>
                  <a:pt x="165287" y="86598"/>
                </a:cubicBezTo>
                <a:cubicBezTo>
                  <a:pt x="166450" y="88429"/>
                  <a:pt x="167795" y="90138"/>
                  <a:pt x="169301" y="91699"/>
                </a:cubicBezTo>
                <a:cubicBezTo>
                  <a:pt x="171005" y="93448"/>
                  <a:pt x="172907" y="94991"/>
                  <a:pt x="174970" y="96296"/>
                </a:cubicBezTo>
                <a:cubicBezTo>
                  <a:pt x="184654" y="102790"/>
                  <a:pt x="197095" y="103534"/>
                  <a:pt x="207484" y="98241"/>
                </a:cubicBezTo>
                <a:cubicBezTo>
                  <a:pt x="217874" y="92948"/>
                  <a:pt x="224586" y="82447"/>
                  <a:pt x="225026" y="70795"/>
                </a:cubicBezTo>
                <a:cubicBezTo>
                  <a:pt x="225467" y="59144"/>
                  <a:pt x="219568" y="48166"/>
                  <a:pt x="209608" y="42103"/>
                </a:cubicBezTo>
                <a:cubicBezTo>
                  <a:pt x="207566" y="40740"/>
                  <a:pt x="206229" y="38545"/>
                  <a:pt x="205955" y="36104"/>
                </a:cubicBezTo>
                <a:cubicBezTo>
                  <a:pt x="205686" y="33701"/>
                  <a:pt x="206520" y="31304"/>
                  <a:pt x="208222" y="29586"/>
                </a:cubicBezTo>
                <a:lnTo>
                  <a:pt x="231556" y="6253"/>
                </a:lnTo>
                <a:lnTo>
                  <a:pt x="231556" y="6253"/>
                </a:lnTo>
                <a:cubicBezTo>
                  <a:pt x="237961" y="0"/>
                  <a:pt x="248222" y="119"/>
                  <a:pt x="254480" y="6520"/>
                </a:cubicBezTo>
                <a:lnTo>
                  <a:pt x="280758" y="32798"/>
                </a:lnTo>
                <a:cubicBezTo>
                  <a:pt x="282147" y="27325"/>
                  <a:pt x="284993" y="22330"/>
                  <a:pt x="288992" y="18344"/>
                </a:cubicBezTo>
                <a:cubicBezTo>
                  <a:pt x="301851" y="5899"/>
                  <a:pt x="322315" y="6066"/>
                  <a:pt x="334969" y="18720"/>
                </a:cubicBezTo>
                <a:cubicBezTo>
                  <a:pt x="347623" y="31374"/>
                  <a:pt x="347790" y="51838"/>
                  <a:pt x="335344" y="64697"/>
                </a:cubicBezTo>
                <a:cubicBezTo>
                  <a:pt x="331357" y="68698"/>
                  <a:pt x="326364" y="71549"/>
                  <a:pt x="320891" y="72947"/>
                </a:cubicBezTo>
                <a:lnTo>
                  <a:pt x="347279" y="99162"/>
                </a:lnTo>
                <a:lnTo>
                  <a:pt x="347279" y="99162"/>
                </a:lnTo>
                <a:cubicBezTo>
                  <a:pt x="350355" y="102167"/>
                  <a:pt x="352109" y="106272"/>
                  <a:pt x="352157" y="110572"/>
                </a:cubicBezTo>
                <a:cubicBezTo>
                  <a:pt x="352204" y="114871"/>
                  <a:pt x="350540" y="119014"/>
                  <a:pt x="347531" y="122086"/>
                </a:cubicBezTo>
                <a:lnTo>
                  <a:pt x="322465" y="147277"/>
                </a:lnTo>
                <a:cubicBezTo>
                  <a:pt x="320509" y="149224"/>
                  <a:pt x="317693" y="150032"/>
                  <a:pt x="315002" y="149419"/>
                </a:cubicBezTo>
                <a:cubicBezTo>
                  <a:pt x="312308" y="148824"/>
                  <a:pt x="310084" y="146930"/>
                  <a:pt x="309067" y="144365"/>
                </a:cubicBezTo>
                <a:cubicBezTo>
                  <a:pt x="307383" y="140184"/>
                  <a:pt x="304871" y="136387"/>
                  <a:pt x="301682" y="133202"/>
                </a:cubicBezTo>
                <a:cubicBezTo>
                  <a:pt x="300846" y="132255"/>
                  <a:pt x="299952" y="131361"/>
                  <a:pt x="299006" y="130525"/>
                </a:cubicBezTo>
                <a:cubicBezTo>
                  <a:pt x="285647" y="119554"/>
                  <a:pt x="266005" y="121103"/>
                  <a:pt x="254532" y="134033"/>
                </a:cubicBezTo>
                <a:cubicBezTo>
                  <a:pt x="243058" y="146963"/>
                  <a:pt x="243856" y="166650"/>
                  <a:pt x="256338" y="178609"/>
                </a:cubicBezTo>
                <a:cubicBezTo>
                  <a:pt x="259484" y="181767"/>
                  <a:pt x="263239" y="184253"/>
                  <a:pt x="267375" y="185915"/>
                </a:cubicBezTo>
                <a:close/>
                <a:moveTo>
                  <a:pt x="183913" y="284917"/>
                </a:moveTo>
                <a:lnTo>
                  <a:pt x="251914" y="263394"/>
                </a:lnTo>
                <a:cubicBezTo>
                  <a:pt x="269402" y="258213"/>
                  <a:pt x="288265" y="264501"/>
                  <a:pt x="299148" y="279139"/>
                </a:cubicBezTo>
                <a:cubicBezTo>
                  <a:pt x="110212" y="373606"/>
                  <a:pt x="165318" y="373606"/>
                  <a:pt x="0" y="318500"/>
                </a:cubicBezTo>
                <a:moveTo>
                  <a:pt x="0" y="230929"/>
                </a:moveTo>
                <a:lnTo>
                  <a:pt x="47233" y="230929"/>
                </a:lnTo>
                <a:cubicBezTo>
                  <a:pt x="84281" y="230929"/>
                  <a:pt x="110212" y="262418"/>
                  <a:pt x="118084" y="262418"/>
                </a:cubicBezTo>
                <a:lnTo>
                  <a:pt x="173190" y="262418"/>
                </a:lnTo>
                <a:cubicBezTo>
                  <a:pt x="188935" y="262418"/>
                  <a:pt x="188935" y="293907"/>
                  <a:pt x="173190" y="293907"/>
                </a:cubicBezTo>
                <a:lnTo>
                  <a:pt x="86595" y="293907"/>
                </a:lnTo>
                <a:moveTo>
                  <a:pt x="53752" y="231259"/>
                </a:moveTo>
                <a:cubicBezTo>
                  <a:pt x="53752" y="231259"/>
                  <a:pt x="70551" y="285358"/>
                  <a:pt x="0" y="285358"/>
                </a:cubicBezTo>
                <a:moveTo>
                  <a:pt x="246183" y="306345"/>
                </a:moveTo>
                <a:lnTo>
                  <a:pt x="226376" y="271487"/>
                </a:lnTo>
                <a:moveTo>
                  <a:pt x="167491" y="293907"/>
                </a:moveTo>
                <a:lnTo>
                  <a:pt x="185188" y="338370"/>
                </a:lnTo>
                <a:moveTo>
                  <a:pt x="119690" y="262418"/>
                </a:moveTo>
                <a:cubicBezTo>
                  <a:pt x="116636" y="272692"/>
                  <a:pt x="116636" y="283633"/>
                  <a:pt x="119690" y="293907"/>
                </a:cubicBezTo>
              </a:path>
            </a:pathLst>
          </a:custGeom>
          <a:noFill/>
          <a:ln w="11808">
            <a:solidFill>
              <a:srgbClr val="FFFFFF"/>
            </a:solidFill>
          </a:ln>
        </p:spPr>
        <p:txBody>
          <a:bodyPr rtlCol="0" anchor="ctr"/>
          <a:lstStyle/>
          <a:p>
            <a:pPr algn="ctr" rtl="1"/>
            <a:endParaRPr sz="1600">
              <a:latin typeface="Arial" pitchFamily="34" charset="0"/>
              <a:cs typeface="Arial" pitchFamily="34" charset="0"/>
            </a:endParaRPr>
          </a:p>
        </p:txBody>
      </p:sp>
      <p:sp>
        <p:nvSpPr>
          <p:cNvPr id="30" name="Rounded Rectangle 29"/>
          <p:cNvSpPr/>
          <p:nvPr/>
        </p:nvSpPr>
        <p:spPr>
          <a:xfrm>
            <a:off x="5735701" y="2833870"/>
            <a:ext cx="362126" cy="362046"/>
          </a:xfrm>
          <a:custGeom>
            <a:avLst/>
            <a:gdLst/>
            <a:ahLst/>
            <a:cxnLst/>
            <a:rect l="0" t="0" r="0" b="0"/>
            <a:pathLst>
              <a:path w="362126" h="362046">
                <a:moveTo>
                  <a:pt x="220424" y="149494"/>
                </a:moveTo>
                <a:lnTo>
                  <a:pt x="220424" y="78643"/>
                </a:lnTo>
                <a:lnTo>
                  <a:pt x="47233" y="78643"/>
                </a:lnTo>
                <a:lnTo>
                  <a:pt x="47233" y="283307"/>
                </a:lnTo>
                <a:lnTo>
                  <a:pt x="141701" y="283323"/>
                </a:lnTo>
                <a:moveTo>
                  <a:pt x="157446" y="330557"/>
                </a:moveTo>
                <a:lnTo>
                  <a:pt x="15744" y="330557"/>
                </a:lnTo>
                <a:cubicBezTo>
                  <a:pt x="7049" y="330557"/>
                  <a:pt x="0" y="323508"/>
                  <a:pt x="0" y="314812"/>
                </a:cubicBezTo>
                <a:lnTo>
                  <a:pt x="0" y="47154"/>
                </a:lnTo>
                <a:cubicBezTo>
                  <a:pt x="0" y="38458"/>
                  <a:pt x="7049" y="31409"/>
                  <a:pt x="15744" y="31409"/>
                </a:cubicBezTo>
                <a:lnTo>
                  <a:pt x="85839" y="31409"/>
                </a:lnTo>
                <a:cubicBezTo>
                  <a:pt x="94185" y="12329"/>
                  <a:pt x="113035" y="0"/>
                  <a:pt x="133860" y="0"/>
                </a:cubicBezTo>
                <a:cubicBezTo>
                  <a:pt x="154686" y="0"/>
                  <a:pt x="173536" y="12329"/>
                  <a:pt x="181882" y="31409"/>
                </a:cubicBezTo>
                <a:lnTo>
                  <a:pt x="251914" y="31409"/>
                </a:lnTo>
                <a:cubicBezTo>
                  <a:pt x="260609" y="31409"/>
                  <a:pt x="267658" y="38458"/>
                  <a:pt x="267658" y="47154"/>
                </a:cubicBezTo>
                <a:lnTo>
                  <a:pt x="267658" y="133749"/>
                </a:lnTo>
                <a:moveTo>
                  <a:pt x="173190" y="125877"/>
                </a:moveTo>
                <a:lnTo>
                  <a:pt x="94467" y="125877"/>
                </a:lnTo>
                <a:moveTo>
                  <a:pt x="94467" y="173111"/>
                </a:moveTo>
                <a:lnTo>
                  <a:pt x="173190" y="173111"/>
                </a:lnTo>
                <a:moveTo>
                  <a:pt x="94467" y="220345"/>
                </a:moveTo>
                <a:lnTo>
                  <a:pt x="141701" y="220345"/>
                </a:lnTo>
                <a:moveTo>
                  <a:pt x="260243" y="188871"/>
                </a:moveTo>
                <a:cubicBezTo>
                  <a:pt x="299625" y="188871"/>
                  <a:pt x="331550" y="220797"/>
                  <a:pt x="331550" y="260179"/>
                </a:cubicBezTo>
                <a:cubicBezTo>
                  <a:pt x="331550" y="299560"/>
                  <a:pt x="299625" y="331486"/>
                  <a:pt x="260243" y="331486"/>
                </a:cubicBezTo>
                <a:cubicBezTo>
                  <a:pt x="220861" y="331486"/>
                  <a:pt x="188935" y="299561"/>
                  <a:pt x="188935" y="260179"/>
                </a:cubicBezTo>
                <a:cubicBezTo>
                  <a:pt x="188935" y="220797"/>
                  <a:pt x="220861" y="188871"/>
                  <a:pt x="260243" y="188871"/>
                </a:cubicBezTo>
                <a:close/>
                <a:moveTo>
                  <a:pt x="310988" y="310923"/>
                </a:moveTo>
                <a:lnTo>
                  <a:pt x="362126" y="362046"/>
                </a:lnTo>
              </a:path>
            </a:pathLst>
          </a:custGeom>
          <a:noFill/>
          <a:ln w="11808">
            <a:solidFill>
              <a:srgbClr val="FFFFFF"/>
            </a:solidFill>
          </a:ln>
        </p:spPr>
        <p:txBody>
          <a:bodyPr rtlCol="0" anchor="ctr"/>
          <a:lstStyle/>
          <a:p>
            <a:pPr algn="ctr" rtl="1"/>
            <a:endParaRPr sz="1600">
              <a:latin typeface="Arial" pitchFamily="34" charset="0"/>
              <a:cs typeface="Arial" pitchFamily="34" charset="0"/>
            </a:endParaRPr>
          </a:p>
        </p:txBody>
      </p:sp>
      <p:sp>
        <p:nvSpPr>
          <p:cNvPr id="31" name="Rounded Rectangle 30"/>
          <p:cNvSpPr/>
          <p:nvPr/>
        </p:nvSpPr>
        <p:spPr>
          <a:xfrm>
            <a:off x="3565653" y="5006692"/>
            <a:ext cx="343670" cy="362126"/>
          </a:xfrm>
          <a:custGeom>
            <a:avLst/>
            <a:gdLst/>
            <a:ahLst/>
            <a:cxnLst/>
            <a:rect l="0" t="0" r="0" b="0"/>
            <a:pathLst>
              <a:path w="343670" h="362126">
                <a:moveTo>
                  <a:pt x="154734" y="188935"/>
                </a:moveTo>
                <a:lnTo>
                  <a:pt x="241330" y="102340"/>
                </a:lnTo>
                <a:moveTo>
                  <a:pt x="288564" y="0"/>
                </a:moveTo>
                <a:lnTo>
                  <a:pt x="288564" y="55106"/>
                </a:lnTo>
                <a:lnTo>
                  <a:pt x="343670" y="55106"/>
                </a:lnTo>
                <a:lnTo>
                  <a:pt x="305725" y="93050"/>
                </a:lnTo>
                <a:cubicBezTo>
                  <a:pt x="299809" y="99002"/>
                  <a:pt x="291761" y="102346"/>
                  <a:pt x="283368" y="102340"/>
                </a:cubicBezTo>
                <a:lnTo>
                  <a:pt x="241330" y="102340"/>
                </a:lnTo>
                <a:lnTo>
                  <a:pt x="241330" y="60301"/>
                </a:lnTo>
                <a:cubicBezTo>
                  <a:pt x="241323" y="51909"/>
                  <a:pt x="244667" y="43861"/>
                  <a:pt x="250619" y="37944"/>
                </a:cubicBezTo>
                <a:close/>
                <a:moveTo>
                  <a:pt x="209840" y="133829"/>
                </a:moveTo>
                <a:cubicBezTo>
                  <a:pt x="183039" y="107560"/>
                  <a:pt x="141422" y="103862"/>
                  <a:pt x="110408" y="124993"/>
                </a:cubicBezTo>
                <a:cubicBezTo>
                  <a:pt x="79395" y="146124"/>
                  <a:pt x="67610" y="186210"/>
                  <a:pt x="82251" y="220764"/>
                </a:cubicBezTo>
                <a:cubicBezTo>
                  <a:pt x="96893" y="255318"/>
                  <a:pt x="133890" y="274733"/>
                  <a:pt x="170644" y="267149"/>
                </a:cubicBezTo>
                <a:cubicBezTo>
                  <a:pt x="207398" y="259566"/>
                  <a:pt x="233689" y="227092"/>
                  <a:pt x="233457" y="189565"/>
                </a:cubicBezTo>
                <a:cubicBezTo>
                  <a:pt x="233508" y="181332"/>
                  <a:pt x="232232" y="173145"/>
                  <a:pt x="229679" y="165318"/>
                </a:cubicBezTo>
                <a:moveTo>
                  <a:pt x="288564" y="141701"/>
                </a:moveTo>
                <a:cubicBezTo>
                  <a:pt x="310530" y="204621"/>
                  <a:pt x="285683" y="274345"/>
                  <a:pt x="228875" y="309192"/>
                </a:cubicBezTo>
                <a:cubicBezTo>
                  <a:pt x="172068" y="344040"/>
                  <a:pt x="98655" y="334594"/>
                  <a:pt x="52521" y="286500"/>
                </a:cubicBezTo>
                <a:cubicBezTo>
                  <a:pt x="6386" y="238406"/>
                  <a:pt x="0" y="164664"/>
                  <a:pt x="37179" y="109354"/>
                </a:cubicBezTo>
                <a:cubicBezTo>
                  <a:pt x="74358" y="54045"/>
                  <a:pt x="145054" y="32118"/>
                  <a:pt x="207006" y="56680"/>
                </a:cubicBezTo>
                <a:moveTo>
                  <a:pt x="13033" y="362126"/>
                </a:moveTo>
                <a:lnTo>
                  <a:pt x="66407" y="299777"/>
                </a:lnTo>
                <a:moveTo>
                  <a:pt x="243062" y="299777"/>
                </a:moveTo>
                <a:lnTo>
                  <a:pt x="296436" y="362126"/>
                </a:lnTo>
              </a:path>
            </a:pathLst>
          </a:custGeom>
          <a:noFill/>
          <a:ln w="11808">
            <a:solidFill>
              <a:srgbClr val="FFFFFF"/>
            </a:solidFill>
          </a:ln>
        </p:spPr>
        <p:txBody>
          <a:bodyPr rtlCol="0" anchor="ctr"/>
          <a:lstStyle/>
          <a:p>
            <a:pPr algn="ctr" rtl="1"/>
            <a:endParaRPr sz="1600">
              <a:latin typeface="Arial" pitchFamily="34" charset="0"/>
              <a:cs typeface="Arial" pitchFamily="34" charset="0"/>
            </a:endParaRPr>
          </a:p>
        </p:txBody>
      </p:sp>
      <p:sp>
        <p:nvSpPr>
          <p:cNvPr id="32" name="Rounded Rectangle 31"/>
          <p:cNvSpPr/>
          <p:nvPr/>
        </p:nvSpPr>
        <p:spPr>
          <a:xfrm>
            <a:off x="5727829" y="4998820"/>
            <a:ext cx="366062" cy="344020"/>
          </a:xfrm>
          <a:custGeom>
            <a:avLst/>
            <a:gdLst/>
            <a:ahLst/>
            <a:cxnLst/>
            <a:rect l="0" t="0" r="0" b="0"/>
            <a:pathLst>
              <a:path w="366062" h="344020">
                <a:moveTo>
                  <a:pt x="82659" y="224361"/>
                </a:moveTo>
                <a:lnTo>
                  <a:pt x="82659" y="295211"/>
                </a:lnTo>
                <a:lnTo>
                  <a:pt x="11808" y="295211"/>
                </a:lnTo>
                <a:moveTo>
                  <a:pt x="295211" y="153510"/>
                </a:moveTo>
                <a:lnTo>
                  <a:pt x="295211" y="82659"/>
                </a:lnTo>
                <a:lnTo>
                  <a:pt x="366062" y="82659"/>
                </a:lnTo>
                <a:moveTo>
                  <a:pt x="299935" y="82659"/>
                </a:moveTo>
                <a:cubicBezTo>
                  <a:pt x="326701" y="110999"/>
                  <a:pt x="342445" y="147212"/>
                  <a:pt x="342445" y="189722"/>
                </a:cubicBezTo>
                <a:cubicBezTo>
                  <a:pt x="342445" y="274743"/>
                  <a:pt x="273169" y="344020"/>
                  <a:pt x="188148" y="344020"/>
                </a:cubicBezTo>
                <a:cubicBezTo>
                  <a:pt x="167680" y="344020"/>
                  <a:pt x="147212" y="339296"/>
                  <a:pt x="128319" y="332999"/>
                </a:cubicBezTo>
                <a:moveTo>
                  <a:pt x="77935" y="295211"/>
                </a:moveTo>
                <a:cubicBezTo>
                  <a:pt x="51170" y="266871"/>
                  <a:pt x="35425" y="230658"/>
                  <a:pt x="35425" y="188148"/>
                </a:cubicBezTo>
                <a:cubicBezTo>
                  <a:pt x="35425" y="103127"/>
                  <a:pt x="104701" y="33851"/>
                  <a:pt x="189722" y="33851"/>
                </a:cubicBezTo>
                <a:cubicBezTo>
                  <a:pt x="210190" y="33851"/>
                  <a:pt x="230658" y="38574"/>
                  <a:pt x="249552" y="44872"/>
                </a:cubicBezTo>
                <a:moveTo>
                  <a:pt x="188148" y="181850"/>
                </a:moveTo>
                <a:cubicBezTo>
                  <a:pt x="183801" y="181850"/>
                  <a:pt x="180276" y="185375"/>
                  <a:pt x="180276" y="189722"/>
                </a:cubicBezTo>
                <a:cubicBezTo>
                  <a:pt x="180276" y="194071"/>
                  <a:pt x="183801" y="197595"/>
                  <a:pt x="188148" y="197595"/>
                </a:cubicBezTo>
                <a:moveTo>
                  <a:pt x="188146" y="197595"/>
                </a:moveTo>
                <a:cubicBezTo>
                  <a:pt x="192493" y="197595"/>
                  <a:pt x="196019" y="194071"/>
                  <a:pt x="196019" y="189722"/>
                </a:cubicBezTo>
                <a:cubicBezTo>
                  <a:pt x="196019" y="185375"/>
                  <a:pt x="192493" y="181850"/>
                  <a:pt x="188146" y="181850"/>
                </a:cubicBezTo>
                <a:moveTo>
                  <a:pt x="0" y="0"/>
                </a:moveTo>
                <a:moveTo>
                  <a:pt x="202318" y="123596"/>
                </a:moveTo>
                <a:lnTo>
                  <a:pt x="207041" y="139340"/>
                </a:lnTo>
                <a:cubicBezTo>
                  <a:pt x="208616" y="145638"/>
                  <a:pt x="214914" y="148787"/>
                  <a:pt x="219637" y="147213"/>
                </a:cubicBezTo>
                <a:lnTo>
                  <a:pt x="235382" y="144064"/>
                </a:lnTo>
                <a:cubicBezTo>
                  <a:pt x="249552" y="140915"/>
                  <a:pt x="258999" y="158233"/>
                  <a:pt x="249552" y="169254"/>
                </a:cubicBezTo>
                <a:lnTo>
                  <a:pt x="238531" y="181850"/>
                </a:lnTo>
                <a:cubicBezTo>
                  <a:pt x="233807" y="186573"/>
                  <a:pt x="233807" y="192871"/>
                  <a:pt x="238531" y="197595"/>
                </a:cubicBezTo>
                <a:lnTo>
                  <a:pt x="249552" y="210190"/>
                </a:lnTo>
                <a:cubicBezTo>
                  <a:pt x="258999" y="221212"/>
                  <a:pt x="249552" y="238531"/>
                  <a:pt x="235382" y="235382"/>
                </a:cubicBezTo>
                <a:lnTo>
                  <a:pt x="219637" y="232233"/>
                </a:lnTo>
                <a:cubicBezTo>
                  <a:pt x="213339" y="230658"/>
                  <a:pt x="208616" y="233807"/>
                  <a:pt x="207041" y="240105"/>
                </a:cubicBezTo>
                <a:lnTo>
                  <a:pt x="202318" y="255850"/>
                </a:lnTo>
                <a:cubicBezTo>
                  <a:pt x="197595" y="270020"/>
                  <a:pt x="178701" y="270020"/>
                  <a:pt x="173978" y="255850"/>
                </a:cubicBezTo>
                <a:lnTo>
                  <a:pt x="169254" y="240105"/>
                </a:lnTo>
                <a:cubicBezTo>
                  <a:pt x="167680" y="233807"/>
                  <a:pt x="161382" y="230658"/>
                  <a:pt x="156658" y="232233"/>
                </a:cubicBezTo>
                <a:lnTo>
                  <a:pt x="140914" y="235382"/>
                </a:lnTo>
                <a:cubicBezTo>
                  <a:pt x="126744" y="238531"/>
                  <a:pt x="117297" y="221212"/>
                  <a:pt x="126744" y="210190"/>
                </a:cubicBezTo>
                <a:lnTo>
                  <a:pt x="137765" y="197595"/>
                </a:lnTo>
                <a:cubicBezTo>
                  <a:pt x="142488" y="192871"/>
                  <a:pt x="142488" y="186573"/>
                  <a:pt x="137765" y="181850"/>
                </a:cubicBezTo>
                <a:lnTo>
                  <a:pt x="126744" y="169254"/>
                </a:lnTo>
                <a:cubicBezTo>
                  <a:pt x="117297" y="158233"/>
                  <a:pt x="126744" y="140915"/>
                  <a:pt x="140914" y="144064"/>
                </a:cubicBezTo>
                <a:lnTo>
                  <a:pt x="156658" y="147213"/>
                </a:lnTo>
                <a:cubicBezTo>
                  <a:pt x="162956" y="148787"/>
                  <a:pt x="167680" y="145638"/>
                  <a:pt x="169254" y="139340"/>
                </a:cubicBezTo>
                <a:lnTo>
                  <a:pt x="173978" y="123596"/>
                </a:lnTo>
                <a:cubicBezTo>
                  <a:pt x="178701" y="109426"/>
                  <a:pt x="199169" y="109426"/>
                  <a:pt x="202318" y="123596"/>
                </a:cubicBezTo>
                <a:close/>
              </a:path>
            </a:pathLst>
          </a:custGeom>
          <a:noFill/>
          <a:ln w="11808">
            <a:solidFill>
              <a:srgbClr val="FFFFFF"/>
            </a:solidFill>
          </a:ln>
        </p:spPr>
        <p:txBody>
          <a:bodyPr rtlCol="0" anchor="ctr"/>
          <a:lstStyle/>
          <a:p>
            <a:pPr algn="ctr" rtl="1"/>
            <a:endParaRPr sz="1600">
              <a:latin typeface="Arial" pitchFamily="34" charset="0"/>
              <a:cs typeface="Arial" pitchFamily="34" charset="0"/>
            </a:endParaRPr>
          </a:p>
        </p:txBody>
      </p:sp>
      <p:sp>
        <p:nvSpPr>
          <p:cNvPr id="33" name="TextBox 32"/>
          <p:cNvSpPr txBox="1"/>
          <p:nvPr/>
        </p:nvSpPr>
        <p:spPr>
          <a:xfrm>
            <a:off x="1043608" y="260648"/>
            <a:ext cx="7344816" cy="1107996"/>
          </a:xfrm>
          <a:prstGeom prst="rect">
            <a:avLst/>
          </a:prstGeom>
          <a:solidFill>
            <a:schemeClr val="accent3">
              <a:lumMod val="20000"/>
              <a:lumOff val="80000"/>
            </a:schemeClr>
          </a:solidFill>
          <a:ln/>
        </p:spPr>
        <p:style>
          <a:lnRef idx="2">
            <a:schemeClr val="accent2"/>
          </a:lnRef>
          <a:fillRef idx="1">
            <a:schemeClr val="lt1"/>
          </a:fillRef>
          <a:effectRef idx="0">
            <a:schemeClr val="accent2"/>
          </a:effectRef>
          <a:fontRef idx="minor">
            <a:schemeClr val="dk1"/>
          </a:fontRef>
        </p:style>
        <p:txBody>
          <a:bodyPr wrap="square" lIns="0" tIns="0" rIns="0" bIns="0" anchor="t">
            <a:spAutoFit/>
          </a:bodyPr>
          <a:lstStyle/>
          <a:p>
            <a:pPr algn="ctr" rtl="1"/>
            <a:r>
              <a:rPr lang="ar-DZ" sz="2400" b="1" dirty="0" smtClean="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latin typeface="Arial" pitchFamily="34" charset="0"/>
                <a:cs typeface="Arial" pitchFamily="34" charset="0"/>
              </a:rPr>
              <a:t>تطلعات الديوان الوطني للإحصائيات</a:t>
            </a:r>
          </a:p>
          <a:p>
            <a:pPr algn="ctr" rtl="1"/>
            <a:r>
              <a:rPr lang="ar-DZ" sz="2400" b="1" dirty="0" smtClean="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latin typeface="Arial" pitchFamily="34" charset="0"/>
                <a:cs typeface="Arial" pitchFamily="34" charset="0"/>
              </a:rPr>
              <a:t> في</a:t>
            </a:r>
          </a:p>
          <a:p>
            <a:pPr algn="ctr" rtl="1"/>
            <a:r>
              <a:rPr lang="ar-DZ" sz="2400" b="1" dirty="0" smtClean="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latin typeface="Arial" pitchFamily="34" charset="0"/>
                <a:cs typeface="Arial" pitchFamily="34" charset="0"/>
              </a:rPr>
              <a:t> تحقيق التنمية المستدامة والشاملة ذات الصلة بالنوع </a:t>
            </a:r>
            <a:r>
              <a:rPr lang="ar-DZ" sz="2400" b="1" dirty="0" err="1" smtClean="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latin typeface="Arial" pitchFamily="34" charset="0"/>
                <a:cs typeface="Arial" pitchFamily="34" charset="0"/>
              </a:rPr>
              <a:t>الإجتماعي</a:t>
            </a:r>
            <a:endParaRPr lang="ar-DZ" sz="2400" b="1" dirty="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checkerboard(across)">
                                      <p:cBhvr>
                                        <p:cTn id="7" dur="500"/>
                                        <p:tgtEl>
                                          <p:spTgt spid="21"/>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checkerboard(across)">
                                      <p:cBhvr>
                                        <p:cTn id="10" dur="500"/>
                                        <p:tgtEl>
                                          <p:spTgt spid="23"/>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checkerboard(across)">
                                      <p:cBhvr>
                                        <p:cTn id="13" dur="500"/>
                                        <p:tgtEl>
                                          <p:spTgt spid="30"/>
                                        </p:tgtEl>
                                      </p:cBhvr>
                                    </p:animEffect>
                                  </p:childTnLst>
                                </p:cTn>
                              </p:par>
                              <p:par>
                                <p:cTn id="14" presetID="5" presetClass="entr" presetSubtype="10"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checkerboard(across)">
                                      <p:cBhvr>
                                        <p:cTn id="16" dur="50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grpId="0" nodeType="click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checkerboard(across)">
                                      <p:cBhvr>
                                        <p:cTn id="21" dur="500"/>
                                        <p:tgtEl>
                                          <p:spTgt spid="26"/>
                                        </p:tgtEl>
                                      </p:cBhvr>
                                    </p:animEffect>
                                  </p:childTnLst>
                                </p:cTn>
                              </p:par>
                              <p:par>
                                <p:cTn id="22" presetID="5" presetClass="entr" presetSubtype="10" fill="hold" grpId="0" nodeType="with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checkerboard(across)">
                                      <p:cBhvr>
                                        <p:cTn id="24" dur="500"/>
                                        <p:tgtEl>
                                          <p:spTgt spid="28"/>
                                        </p:tgtEl>
                                      </p:cBhvr>
                                    </p:animEffect>
                                  </p:childTnLst>
                                </p:cTn>
                              </p:par>
                              <p:par>
                                <p:cTn id="25" presetID="5" presetClass="entr" presetSubtype="10"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checkerboard(across)">
                                      <p:cBhvr>
                                        <p:cTn id="27" dur="500"/>
                                        <p:tgtEl>
                                          <p:spTgt spid="32"/>
                                        </p:tgtEl>
                                      </p:cBhvr>
                                    </p:animEffect>
                                  </p:childTnLst>
                                </p:cTn>
                              </p:par>
                              <p:par>
                                <p:cTn id="28" presetID="5" presetClass="entr" presetSubtype="10" fill="hold"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checkerboard(across)">
                                      <p:cBhvr>
                                        <p:cTn id="30" dur="5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5" presetClass="entr" presetSubtype="10" fill="hold" grpId="0" nodeType="click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checkerboard(across)">
                                      <p:cBhvr>
                                        <p:cTn id="35" dur="500"/>
                                        <p:tgtEl>
                                          <p:spTgt spid="25"/>
                                        </p:tgtEl>
                                      </p:cBhvr>
                                    </p:animEffect>
                                  </p:childTnLst>
                                </p:cTn>
                              </p:par>
                              <p:par>
                                <p:cTn id="36" presetID="5" presetClass="entr" presetSubtype="10" fill="hold" grpId="0" nodeType="withEffect">
                                  <p:stCondLst>
                                    <p:cond delay="0"/>
                                  </p:stCondLst>
                                  <p:childTnLst>
                                    <p:set>
                                      <p:cBhvr>
                                        <p:cTn id="37" dur="1" fill="hold">
                                          <p:stCondLst>
                                            <p:cond delay="0"/>
                                          </p:stCondLst>
                                        </p:cTn>
                                        <p:tgtEl>
                                          <p:spTgt spid="27"/>
                                        </p:tgtEl>
                                        <p:attrNameLst>
                                          <p:attrName>style.visibility</p:attrName>
                                        </p:attrNameLst>
                                      </p:cBhvr>
                                      <p:to>
                                        <p:strVal val="visible"/>
                                      </p:to>
                                    </p:set>
                                    <p:animEffect transition="in" filter="checkerboard(across)">
                                      <p:cBhvr>
                                        <p:cTn id="38" dur="500"/>
                                        <p:tgtEl>
                                          <p:spTgt spid="27"/>
                                        </p:tgtEl>
                                      </p:cBhvr>
                                    </p:animEffect>
                                  </p:childTnLst>
                                </p:cTn>
                              </p:par>
                              <p:par>
                                <p:cTn id="39" presetID="5" presetClass="entr" presetSubtype="10" fill="hold" grpId="0" nodeType="withEffect">
                                  <p:stCondLst>
                                    <p:cond delay="0"/>
                                  </p:stCondLst>
                                  <p:childTnLst>
                                    <p:set>
                                      <p:cBhvr>
                                        <p:cTn id="40" dur="1" fill="hold">
                                          <p:stCondLst>
                                            <p:cond delay="0"/>
                                          </p:stCondLst>
                                        </p:cTn>
                                        <p:tgtEl>
                                          <p:spTgt spid="31"/>
                                        </p:tgtEl>
                                        <p:attrNameLst>
                                          <p:attrName>style.visibility</p:attrName>
                                        </p:attrNameLst>
                                      </p:cBhvr>
                                      <p:to>
                                        <p:strVal val="visible"/>
                                      </p:to>
                                    </p:set>
                                    <p:animEffect transition="in" filter="checkerboard(across)">
                                      <p:cBhvr>
                                        <p:cTn id="41" dur="500"/>
                                        <p:tgtEl>
                                          <p:spTgt spid="31"/>
                                        </p:tgtEl>
                                      </p:cBhvr>
                                    </p:animEffect>
                                  </p:childTnLst>
                                </p:cTn>
                              </p:par>
                              <p:par>
                                <p:cTn id="42" presetID="5" presetClass="entr" presetSubtype="10" fill="hold" nodeType="with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checkerboard(across)">
                                      <p:cBhvr>
                                        <p:cTn id="44" dur="500"/>
                                        <p:tgtEl>
                                          <p:spTgt spid="10"/>
                                        </p:tgtEl>
                                      </p:cBhvr>
                                    </p:animEffect>
                                  </p:childTnLst>
                                </p:cTn>
                              </p:par>
                            </p:childTnLst>
                          </p:cTn>
                        </p:par>
                      </p:childTnLst>
                    </p:cTn>
                  </p:par>
                  <p:par>
                    <p:cTn id="45" fill="hold">
                      <p:stCondLst>
                        <p:cond delay="indefinite"/>
                      </p:stCondLst>
                      <p:childTnLst>
                        <p:par>
                          <p:cTn id="46" fill="hold">
                            <p:stCondLst>
                              <p:cond delay="0"/>
                            </p:stCondLst>
                            <p:childTnLst>
                              <p:par>
                                <p:cTn id="47" presetID="5" presetClass="entr" presetSubtype="10" fill="hold" grpId="0" nodeType="click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checkerboard(across)">
                                      <p:cBhvr>
                                        <p:cTn id="49" dur="500"/>
                                        <p:tgtEl>
                                          <p:spTgt spid="20"/>
                                        </p:tgtEl>
                                      </p:cBhvr>
                                    </p:animEffect>
                                  </p:childTnLst>
                                </p:cTn>
                              </p:par>
                              <p:par>
                                <p:cTn id="50" presetID="5" presetClass="entr" presetSubtype="10" fill="hold" grpId="0" nodeType="with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checkerboard(across)">
                                      <p:cBhvr>
                                        <p:cTn id="52" dur="500"/>
                                        <p:tgtEl>
                                          <p:spTgt spid="22"/>
                                        </p:tgtEl>
                                      </p:cBhvr>
                                    </p:animEffect>
                                  </p:childTnLst>
                                </p:cTn>
                              </p:par>
                              <p:par>
                                <p:cTn id="53" presetID="5" presetClass="entr" presetSubtype="10" fill="hold" grpId="0" nodeType="withEffect">
                                  <p:stCondLst>
                                    <p:cond delay="0"/>
                                  </p:stCondLst>
                                  <p:childTnLst>
                                    <p:set>
                                      <p:cBhvr>
                                        <p:cTn id="54" dur="1" fill="hold">
                                          <p:stCondLst>
                                            <p:cond delay="0"/>
                                          </p:stCondLst>
                                        </p:cTn>
                                        <p:tgtEl>
                                          <p:spTgt spid="29"/>
                                        </p:tgtEl>
                                        <p:attrNameLst>
                                          <p:attrName>style.visibility</p:attrName>
                                        </p:attrNameLst>
                                      </p:cBhvr>
                                      <p:to>
                                        <p:strVal val="visible"/>
                                      </p:to>
                                    </p:set>
                                    <p:animEffect transition="in" filter="checkerboard(across)">
                                      <p:cBhvr>
                                        <p:cTn id="55" dur="500"/>
                                        <p:tgtEl>
                                          <p:spTgt spid="29"/>
                                        </p:tgtEl>
                                      </p:cBhvr>
                                    </p:animEffect>
                                  </p:childTnLst>
                                </p:cTn>
                              </p:par>
                              <p:par>
                                <p:cTn id="56" presetID="5" presetClass="entr" presetSubtype="10" fill="hold" nodeType="withEffect">
                                  <p:stCondLst>
                                    <p:cond delay="0"/>
                                  </p:stCondLst>
                                  <p:childTnLst>
                                    <p:set>
                                      <p:cBhvr>
                                        <p:cTn id="57" dur="1" fill="hold">
                                          <p:stCondLst>
                                            <p:cond delay="0"/>
                                          </p:stCondLst>
                                        </p:cTn>
                                        <p:tgtEl>
                                          <p:spTgt spid="7"/>
                                        </p:tgtEl>
                                        <p:attrNameLst>
                                          <p:attrName>style.visibility</p:attrName>
                                        </p:attrNameLst>
                                      </p:cBhvr>
                                      <p:to>
                                        <p:strVal val="visible"/>
                                      </p:to>
                                    </p:set>
                                    <p:animEffect transition="in" filter="checkerboard(across)">
                                      <p:cBhvr>
                                        <p:cTn id="5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3" grpId="0"/>
      <p:bldP spid="25" grpId="0"/>
      <p:bldP spid="26" grpId="0"/>
      <p:bldP spid="27" grpId="0"/>
      <p:bldP spid="28" grpId="0"/>
      <p:bldP spid="29" grpId="0" animBg="1"/>
      <p:bldP spid="30" grpId="0" animBg="1"/>
      <p:bldP spid="31" grpId="0" animBg="1"/>
      <p:bldP spid="3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8" name="Picture 4"/>
          <p:cNvPicPr>
            <a:picLocks noChangeAspect="1" noChangeArrowheads="1"/>
          </p:cNvPicPr>
          <p:nvPr/>
        </p:nvPicPr>
        <p:blipFill>
          <a:blip r:embed="rId3" cstate="print"/>
          <a:srcRect/>
          <a:stretch>
            <a:fillRect/>
          </a:stretch>
        </p:blipFill>
        <p:spPr bwMode="auto">
          <a:xfrm>
            <a:off x="5411318" y="0"/>
            <a:ext cx="3732682" cy="3788811"/>
          </a:xfrm>
          <a:prstGeom prst="rect">
            <a:avLst/>
          </a:prstGeom>
          <a:noFill/>
          <a:ln w="9525">
            <a:noFill/>
            <a:miter lim="800000"/>
            <a:headEnd/>
            <a:tailEnd/>
          </a:ln>
        </p:spPr>
      </p:pic>
      <p:pic>
        <p:nvPicPr>
          <p:cNvPr id="52226" name="Picture 2"/>
          <p:cNvPicPr>
            <a:picLocks noGrp="1" noChangeAspect="1" noChangeArrowheads="1"/>
          </p:cNvPicPr>
          <p:nvPr>
            <p:ph idx="1"/>
          </p:nvPr>
        </p:nvPicPr>
        <p:blipFill>
          <a:blip r:embed="rId4" cstate="print"/>
          <a:srcRect/>
          <a:stretch>
            <a:fillRect/>
          </a:stretch>
        </p:blipFill>
        <p:spPr bwMode="auto">
          <a:xfrm>
            <a:off x="251520" y="188640"/>
            <a:ext cx="3137242" cy="1368152"/>
          </a:xfrm>
          <a:prstGeom prst="rect">
            <a:avLst/>
          </a:prstGeom>
          <a:ln>
            <a:noFill/>
          </a:ln>
          <a:effectLst>
            <a:softEdge rad="112500"/>
          </a:effectLst>
        </p:spPr>
      </p:pic>
      <p:pic>
        <p:nvPicPr>
          <p:cNvPr id="52227" name="Picture 3"/>
          <p:cNvPicPr>
            <a:picLocks noChangeAspect="1" noChangeArrowheads="1"/>
          </p:cNvPicPr>
          <p:nvPr/>
        </p:nvPicPr>
        <p:blipFill>
          <a:blip r:embed="rId5" cstate="print"/>
          <a:srcRect/>
          <a:stretch>
            <a:fillRect/>
          </a:stretch>
        </p:blipFill>
        <p:spPr bwMode="auto">
          <a:xfrm>
            <a:off x="6300192" y="4149080"/>
            <a:ext cx="2624313" cy="1224136"/>
          </a:xfrm>
          <a:prstGeom prst="rect">
            <a:avLst/>
          </a:prstGeom>
          <a:ln>
            <a:noFill/>
          </a:ln>
          <a:effectLst>
            <a:softEdge rad="112500"/>
          </a:effectLst>
        </p:spPr>
      </p:pic>
      <p:pic>
        <p:nvPicPr>
          <p:cNvPr id="52229" name="Picture 5"/>
          <p:cNvPicPr>
            <a:picLocks noChangeAspect="1" noChangeArrowheads="1"/>
          </p:cNvPicPr>
          <p:nvPr/>
        </p:nvPicPr>
        <p:blipFill>
          <a:blip r:embed="rId6" cstate="print"/>
          <a:srcRect/>
          <a:stretch>
            <a:fillRect/>
          </a:stretch>
        </p:blipFill>
        <p:spPr bwMode="auto">
          <a:xfrm>
            <a:off x="4067944" y="188640"/>
            <a:ext cx="1053872" cy="1224136"/>
          </a:xfrm>
          <a:prstGeom prst="rect">
            <a:avLst/>
          </a:prstGeom>
          <a:noFill/>
          <a:ln w="9525">
            <a:noFill/>
            <a:miter lim="800000"/>
            <a:headEnd/>
            <a:tailEnd/>
          </a:ln>
        </p:spPr>
      </p:pic>
      <p:pic>
        <p:nvPicPr>
          <p:cNvPr id="3076" name="Picture 4"/>
          <p:cNvPicPr>
            <a:picLocks noChangeAspect="1" noChangeArrowheads="1"/>
          </p:cNvPicPr>
          <p:nvPr/>
        </p:nvPicPr>
        <p:blipFill>
          <a:blip r:embed="rId7" cstate="print"/>
          <a:srcRect/>
          <a:stretch>
            <a:fillRect/>
          </a:stretch>
        </p:blipFill>
        <p:spPr bwMode="auto">
          <a:xfrm>
            <a:off x="3131840" y="5229200"/>
            <a:ext cx="2863378" cy="936104"/>
          </a:xfrm>
          <a:prstGeom prst="rect">
            <a:avLst/>
          </a:prstGeom>
          <a:noFill/>
          <a:ln w="9525">
            <a:noFill/>
            <a:miter lim="800000"/>
            <a:headEnd/>
            <a:tailEnd/>
          </a:ln>
        </p:spPr>
      </p:pic>
      <p:pic>
        <p:nvPicPr>
          <p:cNvPr id="3077" name="Picture 5"/>
          <p:cNvPicPr>
            <a:picLocks noChangeAspect="1" noChangeArrowheads="1"/>
          </p:cNvPicPr>
          <p:nvPr/>
        </p:nvPicPr>
        <p:blipFill>
          <a:blip r:embed="rId8" cstate="print"/>
          <a:srcRect/>
          <a:stretch>
            <a:fillRect/>
          </a:stretch>
        </p:blipFill>
        <p:spPr bwMode="auto">
          <a:xfrm>
            <a:off x="3707904" y="2420888"/>
            <a:ext cx="1815442" cy="1421232"/>
          </a:xfrm>
          <a:prstGeom prst="rect">
            <a:avLst/>
          </a:prstGeom>
          <a:noFill/>
          <a:ln w="9525">
            <a:noFill/>
            <a:miter lim="800000"/>
            <a:headEnd/>
            <a:tailEnd/>
          </a:ln>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2227"/>
                                        </p:tgtEl>
                                        <p:attrNameLst>
                                          <p:attrName>style.visibility</p:attrName>
                                        </p:attrNameLst>
                                      </p:cBhvr>
                                      <p:to>
                                        <p:strVal val="visible"/>
                                      </p:to>
                                    </p:set>
                                    <p:animEffect transition="in" filter="dissolve">
                                      <p:cBhvr>
                                        <p:cTn id="7" dur="500"/>
                                        <p:tgtEl>
                                          <p:spTgt spid="52227"/>
                                        </p:tgtEl>
                                      </p:cBhvr>
                                    </p:animEffect>
                                  </p:childTnLst>
                                </p:cTn>
                              </p:par>
                              <p:par>
                                <p:cTn id="8" presetID="9" presetClass="entr" presetSubtype="0" fill="hold" nodeType="withEffect">
                                  <p:stCondLst>
                                    <p:cond delay="0"/>
                                  </p:stCondLst>
                                  <p:childTnLst>
                                    <p:set>
                                      <p:cBhvr>
                                        <p:cTn id="9" dur="1" fill="hold">
                                          <p:stCondLst>
                                            <p:cond delay="0"/>
                                          </p:stCondLst>
                                        </p:cTn>
                                        <p:tgtEl>
                                          <p:spTgt spid="52226"/>
                                        </p:tgtEl>
                                        <p:attrNameLst>
                                          <p:attrName>style.visibility</p:attrName>
                                        </p:attrNameLst>
                                      </p:cBhvr>
                                      <p:to>
                                        <p:strVal val="visible"/>
                                      </p:to>
                                    </p:set>
                                    <p:animEffect transition="in" filter="dissolve">
                                      <p:cBhvr>
                                        <p:cTn id="10" dur="500"/>
                                        <p:tgtEl>
                                          <p:spTgt spid="52226"/>
                                        </p:tgtEl>
                                      </p:cBhvr>
                                    </p:animEffect>
                                  </p:childTnLst>
                                </p:cTn>
                              </p:par>
                            </p:childTnLst>
                          </p:cTn>
                        </p:par>
                        <p:par>
                          <p:cTn id="11" fill="hold">
                            <p:stCondLst>
                              <p:cond delay="500"/>
                            </p:stCondLst>
                            <p:childTnLst>
                              <p:par>
                                <p:cTn id="12" presetID="49" presetClass="path" presetSubtype="0" accel="50000" decel="50000" fill="hold" nodeType="afterEffect">
                                  <p:stCondLst>
                                    <p:cond delay="0"/>
                                  </p:stCondLst>
                                  <p:childTnLst>
                                    <p:animMotion origin="layout" path="M 0.27743 0.22548 L 0.60295 0.55088 " pathEditMode="relative" rAng="0" ptsTypes="AA">
                                      <p:cBhvr>
                                        <p:cTn id="13" dur="2000" fill="hold"/>
                                        <p:tgtEl>
                                          <p:spTgt spid="52226"/>
                                        </p:tgtEl>
                                        <p:attrNameLst>
                                          <p:attrName>ppt_x</p:attrName>
                                          <p:attrName>ppt_y</p:attrName>
                                        </p:attrNameLst>
                                      </p:cBhvr>
                                      <p:rCtr x="163" y="163"/>
                                    </p:animMotion>
                                  </p:childTnLst>
                                </p:cTn>
                              </p:par>
                              <p:par>
                                <p:cTn id="14" presetID="56" presetClass="path" presetSubtype="0" accel="50000" decel="50000" fill="hold" nodeType="withEffect">
                                  <p:stCondLst>
                                    <p:cond delay="0"/>
                                  </p:stCondLst>
                                  <p:childTnLst>
                                    <p:animMotion origin="layout" path="M -0.37917 -0.14454 L -0.6632 -0.5296 " pathEditMode="relative" rAng="0" ptsTypes="AA">
                                      <p:cBhvr>
                                        <p:cTn id="15" dur="2000" fill="hold"/>
                                        <p:tgtEl>
                                          <p:spTgt spid="52227"/>
                                        </p:tgtEl>
                                        <p:attrNameLst>
                                          <p:attrName>ppt_x</p:attrName>
                                          <p:attrName>ppt_y</p:attrName>
                                        </p:attrNameLst>
                                      </p:cBhvr>
                                      <p:rCtr x="-142" y="-193"/>
                                    </p:animMotion>
                                  </p:childTnLst>
                                </p:cTn>
                              </p:par>
                              <p:par>
                                <p:cTn id="16" presetID="9" presetClass="entr" presetSubtype="0" fill="hold" nodeType="withEffect">
                                  <p:stCondLst>
                                    <p:cond delay="0"/>
                                  </p:stCondLst>
                                  <p:childTnLst>
                                    <p:set>
                                      <p:cBhvr>
                                        <p:cTn id="17" dur="1" fill="hold">
                                          <p:stCondLst>
                                            <p:cond delay="0"/>
                                          </p:stCondLst>
                                        </p:cTn>
                                        <p:tgtEl>
                                          <p:spTgt spid="52228"/>
                                        </p:tgtEl>
                                        <p:attrNameLst>
                                          <p:attrName>style.visibility</p:attrName>
                                        </p:attrNameLst>
                                      </p:cBhvr>
                                      <p:to>
                                        <p:strVal val="visible"/>
                                      </p:to>
                                    </p:set>
                                    <p:animEffect transition="in" filter="dissolve">
                                      <p:cBhvr>
                                        <p:cTn id="18" dur="5000"/>
                                        <p:tgtEl>
                                          <p:spTgt spid="52228"/>
                                        </p:tgtEl>
                                      </p:cBhvr>
                                    </p:animEffect>
                                  </p:childTnLst>
                                </p:cTn>
                              </p:par>
                            </p:childTnLst>
                          </p:cTn>
                        </p:par>
                        <p:par>
                          <p:cTn id="19" fill="hold">
                            <p:stCondLst>
                              <p:cond delay="5500"/>
                            </p:stCondLst>
                            <p:childTnLst>
                              <p:par>
                                <p:cTn id="20" presetID="7" presetClass="entr" presetSubtype="4" fill="hold" nodeType="afterEffect">
                                  <p:stCondLst>
                                    <p:cond delay="0"/>
                                  </p:stCondLst>
                                  <p:childTnLst>
                                    <p:set>
                                      <p:cBhvr>
                                        <p:cTn id="21" dur="1" fill="hold">
                                          <p:stCondLst>
                                            <p:cond delay="0"/>
                                          </p:stCondLst>
                                        </p:cTn>
                                        <p:tgtEl>
                                          <p:spTgt spid="52229"/>
                                        </p:tgtEl>
                                        <p:attrNameLst>
                                          <p:attrName>style.visibility</p:attrName>
                                        </p:attrNameLst>
                                      </p:cBhvr>
                                      <p:to>
                                        <p:strVal val="visible"/>
                                      </p:to>
                                    </p:set>
                                    <p:anim calcmode="lin" valueType="num">
                                      <p:cBhvr additive="base">
                                        <p:cTn id="22" dur="5000" fill="hold"/>
                                        <p:tgtEl>
                                          <p:spTgt spid="52229"/>
                                        </p:tgtEl>
                                        <p:attrNameLst>
                                          <p:attrName>ppt_x</p:attrName>
                                        </p:attrNameLst>
                                      </p:cBhvr>
                                      <p:tavLst>
                                        <p:tav tm="0">
                                          <p:val>
                                            <p:strVal val="#ppt_x"/>
                                          </p:val>
                                        </p:tav>
                                        <p:tav tm="100000">
                                          <p:val>
                                            <p:strVal val="#ppt_x"/>
                                          </p:val>
                                        </p:tav>
                                      </p:tavLst>
                                    </p:anim>
                                    <p:anim calcmode="lin" valueType="num">
                                      <p:cBhvr additive="base">
                                        <p:cTn id="23" dur="5000" fill="hold"/>
                                        <p:tgtEl>
                                          <p:spTgt spid="52229"/>
                                        </p:tgtEl>
                                        <p:attrNameLst>
                                          <p:attrName>ppt_y</p:attrName>
                                        </p:attrNameLst>
                                      </p:cBhvr>
                                      <p:tavLst>
                                        <p:tav tm="0">
                                          <p:val>
                                            <p:strVal val="1+#ppt_h/2"/>
                                          </p:val>
                                        </p:tav>
                                        <p:tav tm="100000">
                                          <p:val>
                                            <p:strVal val="#ppt_y"/>
                                          </p:val>
                                        </p:tav>
                                      </p:tavLst>
                                    </p:anim>
                                  </p:childTnLst>
                                </p:cTn>
                              </p:par>
                              <p:par>
                                <p:cTn id="24" presetID="7" presetClass="entr" presetSubtype="4" fill="hold" nodeType="withEffect">
                                  <p:stCondLst>
                                    <p:cond delay="0"/>
                                  </p:stCondLst>
                                  <p:childTnLst>
                                    <p:set>
                                      <p:cBhvr>
                                        <p:cTn id="25" dur="1" fill="hold">
                                          <p:stCondLst>
                                            <p:cond delay="0"/>
                                          </p:stCondLst>
                                        </p:cTn>
                                        <p:tgtEl>
                                          <p:spTgt spid="3076"/>
                                        </p:tgtEl>
                                        <p:attrNameLst>
                                          <p:attrName>style.visibility</p:attrName>
                                        </p:attrNameLst>
                                      </p:cBhvr>
                                      <p:to>
                                        <p:strVal val="visible"/>
                                      </p:to>
                                    </p:set>
                                    <p:anim calcmode="lin" valueType="num">
                                      <p:cBhvr additive="base">
                                        <p:cTn id="26" dur="5000" fill="hold"/>
                                        <p:tgtEl>
                                          <p:spTgt spid="3076"/>
                                        </p:tgtEl>
                                        <p:attrNameLst>
                                          <p:attrName>ppt_x</p:attrName>
                                        </p:attrNameLst>
                                      </p:cBhvr>
                                      <p:tavLst>
                                        <p:tav tm="0">
                                          <p:val>
                                            <p:strVal val="#ppt_x"/>
                                          </p:val>
                                        </p:tav>
                                        <p:tav tm="100000">
                                          <p:val>
                                            <p:strVal val="#ppt_x"/>
                                          </p:val>
                                        </p:tav>
                                      </p:tavLst>
                                    </p:anim>
                                    <p:anim calcmode="lin" valueType="num">
                                      <p:cBhvr additive="base">
                                        <p:cTn id="27" dur="5000" fill="hold"/>
                                        <p:tgtEl>
                                          <p:spTgt spid="3076"/>
                                        </p:tgtEl>
                                        <p:attrNameLst>
                                          <p:attrName>ppt_y</p:attrName>
                                        </p:attrNameLst>
                                      </p:cBhvr>
                                      <p:tavLst>
                                        <p:tav tm="0">
                                          <p:val>
                                            <p:strVal val="1+#ppt_h/2"/>
                                          </p:val>
                                        </p:tav>
                                        <p:tav tm="100000">
                                          <p:val>
                                            <p:strVal val="#ppt_y"/>
                                          </p:val>
                                        </p:tav>
                                      </p:tavLst>
                                    </p:anim>
                                  </p:childTnLst>
                                </p:cTn>
                              </p:par>
                              <p:par>
                                <p:cTn id="28" presetID="7" presetClass="entr" presetSubtype="4" fill="hold" nodeType="withEffect">
                                  <p:stCondLst>
                                    <p:cond delay="0"/>
                                  </p:stCondLst>
                                  <p:childTnLst>
                                    <p:set>
                                      <p:cBhvr>
                                        <p:cTn id="29" dur="1" fill="hold">
                                          <p:stCondLst>
                                            <p:cond delay="0"/>
                                          </p:stCondLst>
                                        </p:cTn>
                                        <p:tgtEl>
                                          <p:spTgt spid="3077"/>
                                        </p:tgtEl>
                                        <p:attrNameLst>
                                          <p:attrName>style.visibility</p:attrName>
                                        </p:attrNameLst>
                                      </p:cBhvr>
                                      <p:to>
                                        <p:strVal val="visible"/>
                                      </p:to>
                                    </p:set>
                                    <p:anim calcmode="lin" valueType="num">
                                      <p:cBhvr additive="base">
                                        <p:cTn id="30" dur="5000" fill="hold"/>
                                        <p:tgtEl>
                                          <p:spTgt spid="3077"/>
                                        </p:tgtEl>
                                        <p:attrNameLst>
                                          <p:attrName>ppt_x</p:attrName>
                                        </p:attrNameLst>
                                      </p:cBhvr>
                                      <p:tavLst>
                                        <p:tav tm="0">
                                          <p:val>
                                            <p:strVal val="#ppt_x"/>
                                          </p:val>
                                        </p:tav>
                                        <p:tav tm="100000">
                                          <p:val>
                                            <p:strVal val="#ppt_x"/>
                                          </p:val>
                                        </p:tav>
                                      </p:tavLst>
                                    </p:anim>
                                    <p:anim calcmode="lin" valueType="num">
                                      <p:cBhvr additive="base">
                                        <p:cTn id="31" dur="5000" fill="hold"/>
                                        <p:tgtEl>
                                          <p:spTgt spid="307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67544" y="1052736"/>
            <a:ext cx="8229600" cy="5505475"/>
          </a:xfrm>
        </p:spPr>
        <p:txBody>
          <a:bodyPr>
            <a:normAutofit/>
          </a:bodyPr>
          <a:lstStyle/>
          <a:p>
            <a:pPr algn="r" rtl="1">
              <a:lnSpc>
                <a:spcPct val="150000"/>
              </a:lnSpc>
              <a:buFont typeface="Wingdings" pitchFamily="2" charset="2"/>
              <a:buChar char="v"/>
            </a:pPr>
            <a:endParaRPr lang="ar-DZ" sz="1200" b="1" dirty="0" smtClean="0">
              <a:latin typeface="Arial" pitchFamily="34" charset="0"/>
              <a:cs typeface="Arial" pitchFamily="34" charset="0"/>
            </a:endParaRPr>
          </a:p>
          <a:p>
            <a:pPr algn="r" rtl="1">
              <a:lnSpc>
                <a:spcPct val="150000"/>
              </a:lnSpc>
              <a:buFont typeface="Wingdings" pitchFamily="2" charset="2"/>
              <a:buChar char="v"/>
            </a:pPr>
            <a:r>
              <a:rPr lang="ar-SA" sz="1800" b="1" dirty="0" smtClean="0">
                <a:latin typeface="Arial" pitchFamily="34" charset="0"/>
                <a:cs typeface="Arial" pitchFamily="34" charset="0"/>
              </a:rPr>
              <a:t>مقدمة</a:t>
            </a:r>
            <a:endParaRPr lang="ar-DZ" sz="1800" b="1" dirty="0" smtClean="0">
              <a:latin typeface="Arial" pitchFamily="34" charset="0"/>
              <a:cs typeface="Arial" pitchFamily="34" charset="0"/>
            </a:endParaRPr>
          </a:p>
          <a:p>
            <a:pPr algn="r" rtl="1">
              <a:lnSpc>
                <a:spcPct val="150000"/>
              </a:lnSpc>
              <a:buFont typeface="Wingdings" pitchFamily="2" charset="2"/>
              <a:buChar char="v"/>
            </a:pPr>
            <a:r>
              <a:rPr lang="ar-SA" sz="1800" b="1" dirty="0" smtClean="0">
                <a:latin typeface="Arial" pitchFamily="34" charset="0"/>
                <a:cs typeface="Arial" pitchFamily="34" charset="0"/>
              </a:rPr>
              <a:t>جمع البيانات </a:t>
            </a:r>
            <a:r>
              <a:rPr lang="ar-SA" sz="1800" b="1" dirty="0" err="1" smtClean="0">
                <a:latin typeface="Arial" pitchFamily="34" charset="0"/>
                <a:cs typeface="Arial" pitchFamily="34" charset="0"/>
              </a:rPr>
              <a:t>الديموغرافية</a:t>
            </a:r>
            <a:r>
              <a:rPr lang="ar-SA" sz="1800" b="1" dirty="0" smtClean="0">
                <a:latin typeface="Arial" pitchFamily="34" charset="0"/>
                <a:cs typeface="Arial" pitchFamily="34" charset="0"/>
              </a:rPr>
              <a:t> في الجزائر</a:t>
            </a:r>
            <a:endParaRPr lang="ar-DZ" sz="1800" b="1" dirty="0" smtClean="0">
              <a:latin typeface="Arial" pitchFamily="34" charset="0"/>
              <a:cs typeface="Arial" pitchFamily="34" charset="0"/>
            </a:endParaRPr>
          </a:p>
          <a:p>
            <a:pPr algn="r" rtl="1">
              <a:lnSpc>
                <a:spcPct val="150000"/>
              </a:lnSpc>
              <a:buFont typeface="Wingdings" pitchFamily="2" charset="2"/>
              <a:buChar char="v"/>
            </a:pPr>
            <a:r>
              <a:rPr lang="ar-SA" sz="1800" b="1" dirty="0"/>
              <a:t>مصادر </a:t>
            </a:r>
            <a:r>
              <a:rPr lang="ar-SA" sz="1800" b="1" dirty="0" smtClean="0"/>
              <a:t>البيانات</a:t>
            </a:r>
            <a:endParaRPr lang="ar-DZ" sz="1800" b="1" dirty="0" smtClean="0"/>
          </a:p>
          <a:p>
            <a:pPr algn="r" rtl="1">
              <a:lnSpc>
                <a:spcPct val="150000"/>
              </a:lnSpc>
              <a:buFont typeface="Wingdings" pitchFamily="2" charset="2"/>
              <a:buChar char="v"/>
            </a:pPr>
            <a:r>
              <a:rPr lang="ar-SA" sz="1800" b="1" dirty="0"/>
              <a:t>الشركاء </a:t>
            </a:r>
            <a:r>
              <a:rPr lang="ar-SA" sz="1800" b="1" dirty="0" smtClean="0"/>
              <a:t>الوطنيين</a:t>
            </a:r>
            <a:r>
              <a:rPr lang="ar-DZ" sz="1800" b="1" dirty="0" smtClean="0"/>
              <a:t> لإحصاءات الحالة المدنية</a:t>
            </a:r>
          </a:p>
          <a:p>
            <a:pPr algn="r" rtl="1">
              <a:lnSpc>
                <a:spcPct val="150000"/>
              </a:lnSpc>
              <a:buFont typeface="Wingdings" pitchFamily="2" charset="2"/>
              <a:buChar char="v"/>
            </a:pPr>
            <a:r>
              <a:rPr lang="ar-DZ" sz="1800" b="1" dirty="0" smtClean="0"/>
              <a:t>عملية جمع و </a:t>
            </a:r>
            <a:r>
              <a:rPr lang="ar-SA" sz="1800" b="1" dirty="0" smtClean="0"/>
              <a:t>معالجة البيانات</a:t>
            </a:r>
            <a:r>
              <a:rPr lang="ar-DZ" sz="1800" b="1" dirty="0" smtClean="0"/>
              <a:t> الإحصائية</a:t>
            </a:r>
          </a:p>
          <a:p>
            <a:pPr algn="r" rtl="1">
              <a:lnSpc>
                <a:spcPct val="150000"/>
              </a:lnSpc>
              <a:buFont typeface="Wingdings" pitchFamily="2" charset="2"/>
              <a:buChar char="v"/>
            </a:pPr>
            <a:r>
              <a:rPr lang="ar-DZ" sz="1800" b="1" dirty="0" smtClean="0"/>
              <a:t>استغلال البيانات و عرض </a:t>
            </a:r>
            <a:r>
              <a:rPr lang="ar-DZ" sz="1800" b="1" dirty="0" err="1" smtClean="0"/>
              <a:t>النتائج:</a:t>
            </a:r>
            <a:r>
              <a:rPr lang="ar-DZ" sz="1800" b="1" dirty="0" smtClean="0"/>
              <a:t> </a:t>
            </a:r>
            <a:r>
              <a:rPr lang="ar-SA" sz="1800" b="1" dirty="0"/>
              <a:t>أهم المؤشرات </a:t>
            </a:r>
            <a:r>
              <a:rPr lang="ar-SA" sz="1800" b="1" dirty="0" err="1" smtClean="0"/>
              <a:t>الديمغرافية</a:t>
            </a:r>
            <a:endParaRPr lang="ar-DZ" sz="1800" b="1" dirty="0" smtClean="0"/>
          </a:p>
          <a:p>
            <a:pPr algn="r" rtl="1">
              <a:lnSpc>
                <a:spcPct val="150000"/>
              </a:lnSpc>
              <a:buFont typeface="Wingdings" pitchFamily="2" charset="2"/>
              <a:buChar char="v"/>
            </a:pPr>
            <a:r>
              <a:rPr lang="ar-SA" sz="1800" b="1" dirty="0"/>
              <a:t>آليات </a:t>
            </a:r>
            <a:r>
              <a:rPr lang="ar-SA" sz="1800" b="1" dirty="0" smtClean="0"/>
              <a:t>احتساب</a:t>
            </a:r>
            <a:r>
              <a:rPr lang="fr-FR" sz="1800" b="1" dirty="0" smtClean="0"/>
              <a:t> </a:t>
            </a:r>
            <a:r>
              <a:rPr lang="ar-DZ" sz="1800" b="1" dirty="0" smtClean="0"/>
              <a:t>أ</a:t>
            </a:r>
            <a:r>
              <a:rPr lang="ar-SA" sz="1800" b="1" dirty="0" smtClean="0"/>
              <a:t>هم المؤشرات </a:t>
            </a:r>
            <a:r>
              <a:rPr lang="ar-SA" sz="1800" b="1" dirty="0" err="1" smtClean="0"/>
              <a:t>الديمغرافية</a:t>
            </a:r>
            <a:endParaRPr lang="ar-DZ" sz="1800" b="1" dirty="0" smtClean="0"/>
          </a:p>
          <a:p>
            <a:pPr algn="r" rtl="1">
              <a:lnSpc>
                <a:spcPct val="150000"/>
              </a:lnSpc>
              <a:buFont typeface="Wingdings" pitchFamily="2" charset="2"/>
              <a:buChar char="v"/>
            </a:pPr>
            <a:r>
              <a:rPr lang="ar-SA" sz="1800" b="1" dirty="0" smtClean="0"/>
              <a:t>مؤشرات </a:t>
            </a:r>
            <a:r>
              <a:rPr lang="ar-SA" sz="1800" b="1" dirty="0"/>
              <a:t>الحالة المدنية وأهداف التنمية </a:t>
            </a:r>
            <a:r>
              <a:rPr lang="ar-SA" sz="1800" b="1" dirty="0" smtClean="0"/>
              <a:t>المستدامة</a:t>
            </a:r>
            <a:endParaRPr lang="ar-DZ" sz="1800" b="1" dirty="0" smtClean="0"/>
          </a:p>
          <a:p>
            <a:pPr algn="r" rtl="1">
              <a:lnSpc>
                <a:spcPct val="150000"/>
              </a:lnSpc>
              <a:buFont typeface="Wingdings" pitchFamily="2" charset="2"/>
              <a:buChar char="v"/>
            </a:pPr>
            <a:r>
              <a:rPr lang="ar-SA" sz="1800" b="1" dirty="0" smtClean="0"/>
              <a:t>التحديات</a:t>
            </a:r>
            <a:endParaRPr lang="ar-DZ" sz="1800" b="1" dirty="0" smtClean="0"/>
          </a:p>
          <a:p>
            <a:pPr algn="r" rtl="1">
              <a:lnSpc>
                <a:spcPct val="150000"/>
              </a:lnSpc>
              <a:buFont typeface="Wingdings" pitchFamily="2" charset="2"/>
              <a:buChar char="v"/>
            </a:pPr>
            <a:r>
              <a:rPr lang="ar-SA" sz="1800" b="1" dirty="0"/>
              <a:t>التطلعات</a:t>
            </a:r>
            <a:endParaRPr lang="ar-DZ" sz="1800" b="1" dirty="0" smtClean="0"/>
          </a:p>
          <a:p>
            <a:pPr algn="r" rtl="1">
              <a:lnSpc>
                <a:spcPct val="150000"/>
              </a:lnSpc>
              <a:buFont typeface="Wingdings" pitchFamily="2" charset="2"/>
              <a:buChar char="v"/>
            </a:pPr>
            <a:r>
              <a:rPr lang="ar-SA" sz="1800" b="1" dirty="0" smtClean="0"/>
              <a:t>تطلعات </a:t>
            </a:r>
            <a:r>
              <a:rPr lang="ar-SA" sz="1800" b="1" dirty="0" err="1" smtClean="0"/>
              <a:t>الديوا</a:t>
            </a:r>
            <a:r>
              <a:rPr lang="ar-DZ" sz="1800" b="1" dirty="0" smtClean="0"/>
              <a:t>ن </a:t>
            </a:r>
            <a:r>
              <a:rPr lang="ar-SA" sz="1800" b="1" dirty="0" smtClean="0"/>
              <a:t> في تحقيق التنمية المستدامة والشاملة ذات الصلة بالنوع </a:t>
            </a:r>
            <a:r>
              <a:rPr lang="ar-SA" sz="1800" b="1" dirty="0" err="1" smtClean="0"/>
              <a:t>الإجتماعي</a:t>
            </a:r>
            <a:endParaRPr lang="ar-SA" sz="1800" b="1" dirty="0" smtClean="0"/>
          </a:p>
        </p:txBody>
      </p:sp>
      <p:sp>
        <p:nvSpPr>
          <p:cNvPr id="2" name="Titre 1"/>
          <p:cNvSpPr>
            <a:spLocks noGrp="1"/>
          </p:cNvSpPr>
          <p:nvPr>
            <p:ph type="title"/>
          </p:nvPr>
        </p:nvSpPr>
        <p:spPr>
          <a:xfrm>
            <a:off x="3059832" y="332656"/>
            <a:ext cx="3024336" cy="648072"/>
          </a:xfrm>
          <a:solidFill>
            <a:schemeClr val="accent3">
              <a:lumMod val="20000"/>
              <a:lumOff val="80000"/>
            </a:schemeClr>
          </a:solidFill>
          <a:effectLst>
            <a:glow rad="228600">
              <a:schemeClr val="accent5">
                <a:satMod val="175000"/>
                <a:alpha val="40000"/>
              </a:schemeClr>
            </a:glow>
          </a:effectLst>
        </p:spPr>
        <p:style>
          <a:lnRef idx="2">
            <a:schemeClr val="accent2"/>
          </a:lnRef>
          <a:fillRef idx="1">
            <a:schemeClr val="lt1"/>
          </a:fillRef>
          <a:effectRef idx="0">
            <a:schemeClr val="accent2"/>
          </a:effectRef>
          <a:fontRef idx="minor">
            <a:schemeClr val="dk1"/>
          </a:fontRef>
        </p:style>
        <p:txBody>
          <a:bodyPr vert="horz" anchor="b">
            <a:noAutofit/>
            <a:scene3d>
              <a:camera prst="orthographicFront"/>
              <a:lightRig rig="soft" dir="t"/>
            </a:scene3d>
            <a:sp3d prstMaterial="softEdge">
              <a:bevelT w="25400" h="25400"/>
            </a:sp3d>
          </a:bodyPr>
          <a:lstStyle/>
          <a:p>
            <a:pPr algn="ctr" rtl="1">
              <a:lnSpc>
                <a:spcPct val="150000"/>
              </a:lnSpc>
            </a:pPr>
            <a:r>
              <a:rPr lang="ar-DZ" sz="3200" dirty="0" smtClean="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latin typeface="Arial" pitchFamily="34" charset="0"/>
                <a:ea typeface="+mn-ea"/>
                <a:cs typeface="Arial" pitchFamily="34" charset="0"/>
              </a:rPr>
              <a:t>المـحتـويـات</a:t>
            </a:r>
            <a:endParaRPr lang="fr-FR" sz="3200" dirty="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latin typeface="Arial" pitchFamily="34" charset="0"/>
              <a:ea typeface="+mn-ea"/>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Grp="1" noChangeAspect="1" noChangeArrowheads="1"/>
          </p:cNvPicPr>
          <p:nvPr>
            <p:ph idx="1"/>
          </p:nvPr>
        </p:nvPicPr>
        <p:blipFill>
          <a:blip r:embed="rId3" cstate="print"/>
          <a:stretch>
            <a:fillRect/>
          </a:stretch>
        </p:blipFill>
        <p:spPr bwMode="auto">
          <a:xfrm>
            <a:off x="758541" y="1481138"/>
            <a:ext cx="7626918" cy="4525962"/>
          </a:xfrm>
          <a:prstGeom prst="rect">
            <a:avLst/>
          </a:prstGeom>
          <a:noFill/>
          <a:ln w="9525">
            <a:noFill/>
            <a:miter lim="800000"/>
            <a:headEnd/>
            <a:tailEnd/>
          </a:ln>
        </p:spPr>
      </p:pic>
      <p:sp>
        <p:nvSpPr>
          <p:cNvPr id="9" name="Titre 8"/>
          <p:cNvSpPr>
            <a:spLocks noGrp="1"/>
          </p:cNvSpPr>
          <p:nvPr>
            <p:ph type="title"/>
          </p:nvPr>
        </p:nvSpPr>
        <p:spPr>
          <a:xfrm>
            <a:off x="3275856" y="274638"/>
            <a:ext cx="2818656" cy="490066"/>
          </a:xfrm>
          <a:solidFill>
            <a:schemeClr val="accent3">
              <a:lumMod val="20000"/>
              <a:lumOff val="80000"/>
            </a:schemeClr>
          </a:solidFill>
        </p:spPr>
        <p:style>
          <a:lnRef idx="2">
            <a:schemeClr val="accent2"/>
          </a:lnRef>
          <a:fillRef idx="1">
            <a:schemeClr val="lt1"/>
          </a:fillRef>
          <a:effectRef idx="0">
            <a:schemeClr val="accent2"/>
          </a:effectRef>
          <a:fontRef idx="minor">
            <a:schemeClr val="dk1"/>
          </a:fontRef>
        </p:style>
        <p:txBody>
          <a:bodyPr>
            <a:normAutofit/>
          </a:bodyPr>
          <a:lstStyle/>
          <a:p>
            <a:pPr algn="ctr" rtl="1"/>
            <a:r>
              <a:rPr lang="ar-SA" sz="2400" dirty="0" smtClean="0">
                <a:ln w="18000">
                  <a:solidFill>
                    <a:schemeClr val="accent2">
                      <a:satMod val="140000"/>
                    </a:schemeClr>
                  </a:solidFill>
                  <a:prstDash val="solid"/>
                  <a:miter lim="800000"/>
                </a:ln>
                <a:solidFill>
                  <a:srgbClr val="FFC000"/>
                </a:solidFill>
                <a:effectLst/>
                <a:latin typeface="Arial" pitchFamily="34" charset="0"/>
                <a:cs typeface="Arial" pitchFamily="34" charset="0"/>
              </a:rPr>
              <a:t>مقدمة:</a:t>
            </a:r>
            <a:endParaRPr lang="fr-FR" sz="2400" b="1" dirty="0">
              <a:ln w="18000">
                <a:solidFill>
                  <a:schemeClr val="accent2">
                    <a:satMod val="140000"/>
                  </a:schemeClr>
                </a:solidFill>
                <a:prstDash val="solid"/>
                <a:miter lim="800000"/>
              </a:ln>
              <a:solidFill>
                <a:srgbClr val="FFC000"/>
              </a:solidFill>
              <a:effectLst/>
              <a:latin typeface="Arial" pitchFamily="34" charset="0"/>
              <a:cs typeface="Arial" pitchFamily="34" charset="0"/>
            </a:endParaRPr>
          </a:p>
        </p:txBody>
      </p:sp>
      <p:sp>
        <p:nvSpPr>
          <p:cNvPr id="4" name="ZoneTexte 3"/>
          <p:cNvSpPr txBox="1"/>
          <p:nvPr/>
        </p:nvSpPr>
        <p:spPr>
          <a:xfrm>
            <a:off x="297172" y="1094547"/>
            <a:ext cx="8379284" cy="246221"/>
          </a:xfrm>
          <a:prstGeom prst="rect">
            <a:avLst/>
          </a:prstGeom>
          <a:noFill/>
          <a:ln>
            <a:noFill/>
          </a:ln>
        </p:spPr>
        <p:txBody>
          <a:bodyPr wrap="square" lIns="0" tIns="0" rIns="0" bIns="0" anchor="t">
            <a:spAutoFit/>
          </a:bodyPr>
          <a:lstStyle/>
          <a:p>
            <a:pPr algn="ctr"/>
            <a:r>
              <a:rPr lang="ar-SA" sz="1600" b="1" dirty="0" smtClean="0">
                <a:solidFill>
                  <a:srgbClr val="4E88E7"/>
                </a:solidFill>
                <a:latin typeface="Arial" pitchFamily="34" charset="0"/>
                <a:cs typeface="Arial" pitchFamily="34" charset="0"/>
              </a:rPr>
              <a:t>يولي الديوان الوطني للإحصائيات بالجزائر أهمية متزايدة لإدماج منظور النوع الاجتماعي في مختلف المنشورات ذات الصلة</a:t>
            </a:r>
            <a:endParaRPr lang="fr-FR" sz="1600" b="1" dirty="0">
              <a:solidFill>
                <a:srgbClr val="4E88E7"/>
              </a:solidFill>
              <a:latin typeface="Arial" pitchFamily="34" charset="0"/>
              <a:cs typeface="Arial"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27"/>
                                        </p:tgtEl>
                                        <p:attrNameLst>
                                          <p:attrName>style.visibility</p:attrName>
                                        </p:attrNameLst>
                                      </p:cBhvr>
                                      <p:to>
                                        <p:strVal val="visible"/>
                                      </p:to>
                                    </p:set>
                                    <p:animEffect transition="in" filter="blinds(horizontal)">
                                      <p:cBhvr>
                                        <p:cTn id="12"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805652" y="2656893"/>
            <a:ext cx="7389844" cy="2911151"/>
            <a:chOff x="223934" y="2351315"/>
            <a:chExt cx="7389844" cy="2911151"/>
          </a:xfrm>
        </p:grpSpPr>
        <p:sp>
          <p:nvSpPr>
            <p:cNvPr id="2" name="Rounded Rectangle 1"/>
            <p:cNvSpPr/>
            <p:nvPr/>
          </p:nvSpPr>
          <p:spPr>
            <a:xfrm>
              <a:off x="223934" y="2351315"/>
              <a:ext cx="7389844" cy="2911151"/>
            </a:xfrm>
            <a:custGeom>
              <a:avLst/>
              <a:gdLst/>
              <a:ahLst/>
              <a:cxnLst/>
              <a:rect l="0" t="0" r="0" b="0"/>
              <a:pathLst>
                <a:path w="7389844" h="2911151">
                  <a:moveTo>
                    <a:pt x="0" y="0"/>
                  </a:moveTo>
                  <a:lnTo>
                    <a:pt x="727787" y="242595"/>
                  </a:lnTo>
                  <a:lnTo>
                    <a:pt x="727787" y="372865"/>
                  </a:lnTo>
                  <a:lnTo>
                    <a:pt x="1007706" y="534476"/>
                  </a:lnTo>
                  <a:lnTo>
                    <a:pt x="1225753" y="408585"/>
                  </a:lnTo>
                  <a:lnTo>
                    <a:pt x="2071395" y="690465"/>
                  </a:lnTo>
                  <a:lnTo>
                    <a:pt x="2071395" y="820734"/>
                  </a:lnTo>
                  <a:lnTo>
                    <a:pt x="2351314" y="982345"/>
                  </a:lnTo>
                  <a:lnTo>
                    <a:pt x="2569361" y="856455"/>
                  </a:lnTo>
                  <a:lnTo>
                    <a:pt x="3415004" y="1138334"/>
                  </a:lnTo>
                  <a:lnTo>
                    <a:pt x="3415004" y="1268608"/>
                  </a:lnTo>
                  <a:lnTo>
                    <a:pt x="3694922" y="1430214"/>
                  </a:lnTo>
                  <a:lnTo>
                    <a:pt x="3912969" y="1304326"/>
                  </a:lnTo>
                  <a:lnTo>
                    <a:pt x="4814595" y="1604865"/>
                  </a:lnTo>
                  <a:lnTo>
                    <a:pt x="4814595" y="1716459"/>
                  </a:lnTo>
                  <a:lnTo>
                    <a:pt x="5094514" y="1878065"/>
                  </a:lnTo>
                  <a:lnTo>
                    <a:pt x="5292052" y="1764017"/>
                  </a:lnTo>
                  <a:lnTo>
                    <a:pt x="6102220" y="2034073"/>
                  </a:lnTo>
                  <a:lnTo>
                    <a:pt x="6102220" y="2165532"/>
                  </a:lnTo>
                  <a:lnTo>
                    <a:pt x="6382138" y="2327147"/>
                  </a:lnTo>
                  <a:lnTo>
                    <a:pt x="6601492" y="2200494"/>
                  </a:lnTo>
                  <a:lnTo>
                    <a:pt x="7389844" y="2463281"/>
                  </a:lnTo>
                  <a:lnTo>
                    <a:pt x="7389844" y="2911151"/>
                  </a:lnTo>
                  <a:lnTo>
                    <a:pt x="0" y="447869"/>
                  </a:lnTo>
                  <a:close/>
                </a:path>
              </a:pathLst>
            </a:custGeom>
            <a:solidFill>
              <a:srgbClr val="F5F5F5"/>
            </a:solidFill>
            <a:ln>
              <a:noFill/>
            </a:ln>
          </p:spPr>
          <p:txBody>
            <a:bodyPr rtlCol="0" anchor="ctr"/>
            <a:lstStyle/>
            <a:p>
              <a:pPr algn="ctr"/>
              <a:endParaRPr sz="1100">
                <a:latin typeface="Arial" pitchFamily="34" charset="0"/>
                <a:cs typeface="Arial" pitchFamily="34" charset="0"/>
              </a:endParaRPr>
            </a:p>
          </p:txBody>
        </p:sp>
        <p:sp>
          <p:nvSpPr>
            <p:cNvPr id="3" name="Rounded Rectangle 2"/>
            <p:cNvSpPr/>
            <p:nvPr/>
          </p:nvSpPr>
          <p:spPr>
            <a:xfrm>
              <a:off x="223934" y="2351315"/>
              <a:ext cx="7389844" cy="2911151"/>
            </a:xfrm>
            <a:custGeom>
              <a:avLst/>
              <a:gdLst/>
              <a:ahLst/>
              <a:cxnLst/>
              <a:rect l="0" t="0" r="0" b="0"/>
              <a:pathLst>
                <a:path w="7389844" h="2911151">
                  <a:moveTo>
                    <a:pt x="0" y="447869"/>
                  </a:moveTo>
                  <a:lnTo>
                    <a:pt x="7389844" y="2911151"/>
                  </a:lnTo>
                  <a:moveTo>
                    <a:pt x="167951" y="279918"/>
                  </a:moveTo>
                  <a:lnTo>
                    <a:pt x="0" y="223934"/>
                  </a:lnTo>
                  <a:moveTo>
                    <a:pt x="335902" y="335902"/>
                  </a:moveTo>
                  <a:lnTo>
                    <a:pt x="503853" y="391885"/>
                  </a:lnTo>
                  <a:moveTo>
                    <a:pt x="671804" y="447869"/>
                  </a:moveTo>
                  <a:lnTo>
                    <a:pt x="839755" y="503853"/>
                  </a:lnTo>
                  <a:moveTo>
                    <a:pt x="1007706" y="559836"/>
                  </a:moveTo>
                  <a:lnTo>
                    <a:pt x="1175657" y="615820"/>
                  </a:lnTo>
                  <a:moveTo>
                    <a:pt x="1343608" y="671804"/>
                  </a:moveTo>
                  <a:lnTo>
                    <a:pt x="1511559" y="727787"/>
                  </a:lnTo>
                  <a:moveTo>
                    <a:pt x="1847461" y="839755"/>
                  </a:moveTo>
                  <a:lnTo>
                    <a:pt x="1679510" y="783771"/>
                  </a:lnTo>
                  <a:moveTo>
                    <a:pt x="2183363" y="951722"/>
                  </a:moveTo>
                  <a:lnTo>
                    <a:pt x="2015412" y="895738"/>
                  </a:lnTo>
                  <a:moveTo>
                    <a:pt x="2519265" y="1063689"/>
                  </a:moveTo>
                  <a:lnTo>
                    <a:pt x="2351314" y="1007706"/>
                  </a:lnTo>
                  <a:moveTo>
                    <a:pt x="2855167" y="1175657"/>
                  </a:moveTo>
                  <a:lnTo>
                    <a:pt x="2687216" y="1119673"/>
                  </a:lnTo>
                  <a:moveTo>
                    <a:pt x="3191069" y="1287624"/>
                  </a:moveTo>
                  <a:lnTo>
                    <a:pt x="3023118" y="1231640"/>
                  </a:lnTo>
                  <a:moveTo>
                    <a:pt x="3526971" y="1399591"/>
                  </a:moveTo>
                  <a:lnTo>
                    <a:pt x="3359020" y="1343608"/>
                  </a:lnTo>
                  <a:moveTo>
                    <a:pt x="3694922" y="1455575"/>
                  </a:moveTo>
                  <a:lnTo>
                    <a:pt x="3862873" y="1511559"/>
                  </a:lnTo>
                  <a:moveTo>
                    <a:pt x="4030824" y="1567542"/>
                  </a:moveTo>
                  <a:lnTo>
                    <a:pt x="4198775" y="1623526"/>
                  </a:lnTo>
                  <a:moveTo>
                    <a:pt x="4366726" y="1679510"/>
                  </a:moveTo>
                  <a:lnTo>
                    <a:pt x="4534677" y="1735493"/>
                  </a:lnTo>
                  <a:moveTo>
                    <a:pt x="4702628" y="1791477"/>
                  </a:moveTo>
                  <a:lnTo>
                    <a:pt x="4870579" y="1847461"/>
                  </a:lnTo>
                  <a:moveTo>
                    <a:pt x="5038530" y="1903444"/>
                  </a:moveTo>
                  <a:lnTo>
                    <a:pt x="5206481" y="1959428"/>
                  </a:lnTo>
                  <a:moveTo>
                    <a:pt x="5374432" y="2015412"/>
                  </a:moveTo>
                  <a:lnTo>
                    <a:pt x="5542383" y="2071395"/>
                  </a:lnTo>
                  <a:moveTo>
                    <a:pt x="5710334" y="2127379"/>
                  </a:moveTo>
                  <a:lnTo>
                    <a:pt x="5878285" y="2183363"/>
                  </a:lnTo>
                  <a:moveTo>
                    <a:pt x="6046236" y="2239346"/>
                  </a:moveTo>
                  <a:lnTo>
                    <a:pt x="6214187" y="2295330"/>
                  </a:lnTo>
                  <a:moveTo>
                    <a:pt x="6382138" y="2351314"/>
                  </a:moveTo>
                  <a:lnTo>
                    <a:pt x="6550089" y="2407297"/>
                  </a:lnTo>
                  <a:moveTo>
                    <a:pt x="6718040" y="2463281"/>
                  </a:moveTo>
                  <a:lnTo>
                    <a:pt x="6885991" y="2519265"/>
                  </a:lnTo>
                  <a:moveTo>
                    <a:pt x="7053942" y="2575248"/>
                  </a:moveTo>
                  <a:lnTo>
                    <a:pt x="7221893" y="2631232"/>
                  </a:lnTo>
                  <a:moveTo>
                    <a:pt x="0" y="0"/>
                  </a:moveTo>
                  <a:lnTo>
                    <a:pt x="727787" y="242595"/>
                  </a:lnTo>
                  <a:moveTo>
                    <a:pt x="2071395" y="690465"/>
                  </a:moveTo>
                  <a:lnTo>
                    <a:pt x="1224695" y="408232"/>
                  </a:lnTo>
                  <a:moveTo>
                    <a:pt x="3415004" y="1138334"/>
                  </a:moveTo>
                  <a:lnTo>
                    <a:pt x="2568165" y="856054"/>
                  </a:lnTo>
                  <a:moveTo>
                    <a:pt x="3912043" y="1304014"/>
                  </a:moveTo>
                  <a:lnTo>
                    <a:pt x="4814595" y="1604865"/>
                  </a:lnTo>
                  <a:moveTo>
                    <a:pt x="6599744" y="2199914"/>
                  </a:moveTo>
                  <a:lnTo>
                    <a:pt x="7389844" y="2463281"/>
                  </a:lnTo>
                  <a:moveTo>
                    <a:pt x="5292055" y="1764018"/>
                  </a:moveTo>
                  <a:lnTo>
                    <a:pt x="6102220" y="2034073"/>
                  </a:lnTo>
                </a:path>
              </a:pathLst>
            </a:custGeom>
            <a:noFill/>
            <a:ln w="13995">
              <a:solidFill>
                <a:srgbClr val="969696"/>
              </a:solidFill>
            </a:ln>
          </p:spPr>
          <p:txBody>
            <a:bodyPr rtlCol="0" anchor="ctr"/>
            <a:lstStyle/>
            <a:p>
              <a:pPr algn="ctr"/>
              <a:endParaRPr sz="1100">
                <a:latin typeface="Arial" pitchFamily="34" charset="0"/>
                <a:cs typeface="Arial" pitchFamily="34" charset="0"/>
              </a:endParaRPr>
            </a:p>
          </p:txBody>
        </p:sp>
      </p:grpSp>
      <p:grpSp>
        <p:nvGrpSpPr>
          <p:cNvPr id="7" name="Group 6"/>
          <p:cNvGrpSpPr/>
          <p:nvPr/>
        </p:nvGrpSpPr>
        <p:grpSpPr>
          <a:xfrm>
            <a:off x="1533440" y="2544926"/>
            <a:ext cx="559836" cy="646443"/>
            <a:chOff x="951722" y="2239348"/>
            <a:chExt cx="559836" cy="646443"/>
          </a:xfrm>
        </p:grpSpPr>
        <p:sp>
          <p:nvSpPr>
            <p:cNvPr id="5" name="Rounded Rectangle 4"/>
            <p:cNvSpPr/>
            <p:nvPr/>
          </p:nvSpPr>
          <p:spPr>
            <a:xfrm>
              <a:off x="951722" y="2239348"/>
              <a:ext cx="559836" cy="646443"/>
            </a:xfrm>
            <a:custGeom>
              <a:avLst/>
              <a:gdLst/>
              <a:ahLst/>
              <a:cxnLst/>
              <a:rect l="0" t="0" r="0" b="0"/>
              <a:pathLst>
                <a:path w="559836" h="646443">
                  <a:moveTo>
                    <a:pt x="279918" y="0"/>
                  </a:moveTo>
                  <a:lnTo>
                    <a:pt x="559836" y="161610"/>
                  </a:lnTo>
                  <a:lnTo>
                    <a:pt x="559836" y="484832"/>
                  </a:lnTo>
                  <a:lnTo>
                    <a:pt x="279918" y="646443"/>
                  </a:lnTo>
                  <a:lnTo>
                    <a:pt x="0" y="484832"/>
                  </a:lnTo>
                  <a:lnTo>
                    <a:pt x="0" y="161610"/>
                  </a:lnTo>
                  <a:close/>
                </a:path>
              </a:pathLst>
            </a:custGeom>
            <a:solidFill>
              <a:srgbClr val="EDF4FF"/>
            </a:solidFill>
            <a:ln>
              <a:noFill/>
            </a:ln>
          </p:spPr>
          <p:txBody>
            <a:bodyPr rtlCol="0" anchor="ctr"/>
            <a:lstStyle/>
            <a:p>
              <a:pPr algn="ctr"/>
              <a:endParaRPr sz="1100">
                <a:latin typeface="Arial" pitchFamily="34" charset="0"/>
                <a:cs typeface="Arial" pitchFamily="34" charset="0"/>
              </a:endParaRPr>
            </a:p>
          </p:txBody>
        </p:sp>
        <p:sp>
          <p:nvSpPr>
            <p:cNvPr id="6" name="Rounded Rectangle 5"/>
            <p:cNvSpPr/>
            <p:nvPr/>
          </p:nvSpPr>
          <p:spPr>
            <a:xfrm>
              <a:off x="951722" y="2239348"/>
              <a:ext cx="559836" cy="646443"/>
            </a:xfrm>
            <a:custGeom>
              <a:avLst/>
              <a:gdLst/>
              <a:ahLst/>
              <a:cxnLst/>
              <a:rect l="0" t="0" r="0" b="0"/>
              <a:pathLst>
                <a:path w="559836" h="646443">
                  <a:moveTo>
                    <a:pt x="279918" y="0"/>
                  </a:moveTo>
                  <a:lnTo>
                    <a:pt x="559836" y="161610"/>
                  </a:lnTo>
                  <a:lnTo>
                    <a:pt x="559836" y="484832"/>
                  </a:lnTo>
                  <a:lnTo>
                    <a:pt x="279918" y="646443"/>
                  </a:lnTo>
                  <a:lnTo>
                    <a:pt x="0" y="484832"/>
                  </a:lnTo>
                  <a:lnTo>
                    <a:pt x="0" y="161610"/>
                  </a:lnTo>
                  <a:close/>
                </a:path>
              </a:pathLst>
            </a:custGeom>
            <a:noFill/>
            <a:ln w="13995">
              <a:solidFill>
                <a:srgbClr val="4E88E7"/>
              </a:solidFill>
            </a:ln>
          </p:spPr>
          <p:txBody>
            <a:bodyPr rtlCol="0" anchor="ctr"/>
            <a:lstStyle/>
            <a:p>
              <a:pPr algn="ctr"/>
              <a:endParaRPr sz="1100">
                <a:latin typeface="Arial" pitchFamily="34" charset="0"/>
                <a:cs typeface="Arial" pitchFamily="34" charset="0"/>
              </a:endParaRPr>
            </a:p>
          </p:txBody>
        </p:sp>
      </p:grpSp>
      <p:grpSp>
        <p:nvGrpSpPr>
          <p:cNvPr id="10" name="Group 9"/>
          <p:cNvGrpSpPr/>
          <p:nvPr/>
        </p:nvGrpSpPr>
        <p:grpSpPr>
          <a:xfrm>
            <a:off x="2877048" y="2992795"/>
            <a:ext cx="559836" cy="646443"/>
            <a:chOff x="2295330" y="2687217"/>
            <a:chExt cx="559836" cy="646443"/>
          </a:xfrm>
        </p:grpSpPr>
        <p:sp>
          <p:nvSpPr>
            <p:cNvPr id="8" name="Rounded Rectangle 7"/>
            <p:cNvSpPr/>
            <p:nvPr/>
          </p:nvSpPr>
          <p:spPr>
            <a:xfrm>
              <a:off x="2295330" y="2687217"/>
              <a:ext cx="559836" cy="646443"/>
            </a:xfrm>
            <a:custGeom>
              <a:avLst/>
              <a:gdLst/>
              <a:ahLst/>
              <a:cxnLst/>
              <a:rect l="0" t="0" r="0" b="0"/>
              <a:pathLst>
                <a:path w="559836" h="646443">
                  <a:moveTo>
                    <a:pt x="279918" y="0"/>
                  </a:moveTo>
                  <a:lnTo>
                    <a:pt x="559836" y="161610"/>
                  </a:lnTo>
                  <a:lnTo>
                    <a:pt x="559836" y="484832"/>
                  </a:lnTo>
                  <a:lnTo>
                    <a:pt x="279918" y="646443"/>
                  </a:lnTo>
                  <a:lnTo>
                    <a:pt x="0" y="484832"/>
                  </a:lnTo>
                  <a:lnTo>
                    <a:pt x="0" y="161610"/>
                  </a:lnTo>
                  <a:close/>
                </a:path>
              </a:pathLst>
            </a:custGeom>
            <a:solidFill>
              <a:srgbClr val="E3FFF2"/>
            </a:solidFill>
            <a:ln>
              <a:noFill/>
            </a:ln>
          </p:spPr>
          <p:txBody>
            <a:bodyPr rtlCol="0" anchor="ctr"/>
            <a:lstStyle/>
            <a:p>
              <a:pPr algn="ctr"/>
              <a:endParaRPr sz="1100">
                <a:latin typeface="Arial" pitchFamily="34" charset="0"/>
                <a:cs typeface="Arial" pitchFamily="34" charset="0"/>
              </a:endParaRPr>
            </a:p>
          </p:txBody>
        </p:sp>
        <p:sp>
          <p:nvSpPr>
            <p:cNvPr id="9" name="Rounded Rectangle 8"/>
            <p:cNvSpPr/>
            <p:nvPr/>
          </p:nvSpPr>
          <p:spPr>
            <a:xfrm>
              <a:off x="2295330" y="2687217"/>
              <a:ext cx="559836" cy="646443"/>
            </a:xfrm>
            <a:custGeom>
              <a:avLst/>
              <a:gdLst/>
              <a:ahLst/>
              <a:cxnLst/>
              <a:rect l="0" t="0" r="0" b="0"/>
              <a:pathLst>
                <a:path w="559836" h="646443">
                  <a:moveTo>
                    <a:pt x="279918" y="0"/>
                  </a:moveTo>
                  <a:lnTo>
                    <a:pt x="559836" y="161610"/>
                  </a:lnTo>
                  <a:lnTo>
                    <a:pt x="559836" y="484832"/>
                  </a:lnTo>
                  <a:lnTo>
                    <a:pt x="279918" y="646443"/>
                  </a:lnTo>
                  <a:lnTo>
                    <a:pt x="0" y="484832"/>
                  </a:lnTo>
                  <a:lnTo>
                    <a:pt x="0" y="161610"/>
                  </a:lnTo>
                  <a:close/>
                </a:path>
              </a:pathLst>
            </a:custGeom>
            <a:noFill/>
            <a:ln w="13995">
              <a:solidFill>
                <a:srgbClr val="3CC583"/>
              </a:solidFill>
            </a:ln>
          </p:spPr>
          <p:txBody>
            <a:bodyPr rtlCol="0" anchor="ctr"/>
            <a:lstStyle/>
            <a:p>
              <a:pPr algn="ctr"/>
              <a:endParaRPr sz="1100">
                <a:latin typeface="Arial" pitchFamily="34" charset="0"/>
                <a:cs typeface="Arial" pitchFamily="34" charset="0"/>
              </a:endParaRPr>
            </a:p>
          </p:txBody>
        </p:sp>
      </p:grpSp>
      <p:grpSp>
        <p:nvGrpSpPr>
          <p:cNvPr id="13" name="Group 12"/>
          <p:cNvGrpSpPr/>
          <p:nvPr/>
        </p:nvGrpSpPr>
        <p:grpSpPr>
          <a:xfrm>
            <a:off x="4220656" y="3440664"/>
            <a:ext cx="559836" cy="646443"/>
            <a:chOff x="3638938" y="3135086"/>
            <a:chExt cx="559836" cy="646443"/>
          </a:xfrm>
        </p:grpSpPr>
        <p:sp>
          <p:nvSpPr>
            <p:cNvPr id="11" name="Rounded Rectangle 10"/>
            <p:cNvSpPr/>
            <p:nvPr/>
          </p:nvSpPr>
          <p:spPr>
            <a:xfrm>
              <a:off x="3638938" y="3135086"/>
              <a:ext cx="559836" cy="646443"/>
            </a:xfrm>
            <a:custGeom>
              <a:avLst/>
              <a:gdLst/>
              <a:ahLst/>
              <a:cxnLst/>
              <a:rect l="0" t="0" r="0" b="0"/>
              <a:pathLst>
                <a:path w="559836" h="646443">
                  <a:moveTo>
                    <a:pt x="279918" y="0"/>
                  </a:moveTo>
                  <a:lnTo>
                    <a:pt x="559836" y="161610"/>
                  </a:lnTo>
                  <a:lnTo>
                    <a:pt x="559836" y="484832"/>
                  </a:lnTo>
                  <a:lnTo>
                    <a:pt x="279918" y="646443"/>
                  </a:lnTo>
                  <a:lnTo>
                    <a:pt x="0" y="484832"/>
                  </a:lnTo>
                  <a:lnTo>
                    <a:pt x="0" y="161610"/>
                  </a:lnTo>
                  <a:close/>
                </a:path>
              </a:pathLst>
            </a:custGeom>
            <a:solidFill>
              <a:srgbClr val="F4FFDC"/>
            </a:solidFill>
            <a:ln>
              <a:noFill/>
            </a:ln>
          </p:spPr>
          <p:txBody>
            <a:bodyPr rtlCol="0" anchor="ctr"/>
            <a:lstStyle/>
            <a:p>
              <a:pPr algn="ctr"/>
              <a:endParaRPr sz="1100">
                <a:latin typeface="Arial" pitchFamily="34" charset="0"/>
                <a:cs typeface="Arial" pitchFamily="34" charset="0"/>
              </a:endParaRPr>
            </a:p>
          </p:txBody>
        </p:sp>
        <p:sp>
          <p:nvSpPr>
            <p:cNvPr id="12" name="Rounded Rectangle 11"/>
            <p:cNvSpPr/>
            <p:nvPr/>
          </p:nvSpPr>
          <p:spPr>
            <a:xfrm>
              <a:off x="3638938" y="3135086"/>
              <a:ext cx="559836" cy="646443"/>
            </a:xfrm>
            <a:custGeom>
              <a:avLst/>
              <a:gdLst/>
              <a:ahLst/>
              <a:cxnLst/>
              <a:rect l="0" t="0" r="0" b="0"/>
              <a:pathLst>
                <a:path w="559836" h="646443">
                  <a:moveTo>
                    <a:pt x="279918" y="0"/>
                  </a:moveTo>
                  <a:lnTo>
                    <a:pt x="559836" y="161610"/>
                  </a:lnTo>
                  <a:lnTo>
                    <a:pt x="559836" y="484832"/>
                  </a:lnTo>
                  <a:lnTo>
                    <a:pt x="279918" y="646443"/>
                  </a:lnTo>
                  <a:lnTo>
                    <a:pt x="0" y="484832"/>
                  </a:lnTo>
                  <a:lnTo>
                    <a:pt x="0" y="161610"/>
                  </a:lnTo>
                  <a:close/>
                </a:path>
              </a:pathLst>
            </a:custGeom>
            <a:noFill/>
            <a:ln w="13995">
              <a:solidFill>
                <a:srgbClr val="92BD39"/>
              </a:solidFill>
            </a:ln>
          </p:spPr>
          <p:txBody>
            <a:bodyPr rtlCol="0" anchor="ctr"/>
            <a:lstStyle/>
            <a:p>
              <a:pPr algn="ctr"/>
              <a:endParaRPr sz="1100">
                <a:latin typeface="Arial" pitchFamily="34" charset="0"/>
                <a:cs typeface="Arial" pitchFamily="34" charset="0"/>
              </a:endParaRPr>
            </a:p>
          </p:txBody>
        </p:sp>
      </p:grpSp>
      <p:grpSp>
        <p:nvGrpSpPr>
          <p:cNvPr id="16" name="Group 15"/>
          <p:cNvGrpSpPr/>
          <p:nvPr/>
        </p:nvGrpSpPr>
        <p:grpSpPr>
          <a:xfrm>
            <a:off x="5620248" y="3888534"/>
            <a:ext cx="559836" cy="646424"/>
            <a:chOff x="5038530" y="3582956"/>
            <a:chExt cx="559836" cy="646424"/>
          </a:xfrm>
        </p:grpSpPr>
        <p:sp>
          <p:nvSpPr>
            <p:cNvPr id="14" name="Rounded Rectangle 13"/>
            <p:cNvSpPr/>
            <p:nvPr/>
          </p:nvSpPr>
          <p:spPr>
            <a:xfrm>
              <a:off x="5038530" y="3582956"/>
              <a:ext cx="559836" cy="646424"/>
            </a:xfrm>
            <a:custGeom>
              <a:avLst/>
              <a:gdLst/>
              <a:ahLst/>
              <a:cxnLst/>
              <a:rect l="0" t="0" r="0" b="0"/>
              <a:pathLst>
                <a:path w="559836" h="646424">
                  <a:moveTo>
                    <a:pt x="279918" y="0"/>
                  </a:moveTo>
                  <a:lnTo>
                    <a:pt x="559836" y="161606"/>
                  </a:lnTo>
                  <a:lnTo>
                    <a:pt x="559836" y="484818"/>
                  </a:lnTo>
                  <a:lnTo>
                    <a:pt x="279918" y="646424"/>
                  </a:lnTo>
                  <a:lnTo>
                    <a:pt x="0" y="484818"/>
                  </a:lnTo>
                  <a:lnTo>
                    <a:pt x="0" y="161606"/>
                  </a:lnTo>
                  <a:close/>
                </a:path>
              </a:pathLst>
            </a:custGeom>
            <a:solidFill>
              <a:srgbClr val="FFECEB"/>
            </a:solidFill>
            <a:ln>
              <a:noFill/>
            </a:ln>
          </p:spPr>
          <p:txBody>
            <a:bodyPr rtlCol="0" anchor="ctr"/>
            <a:lstStyle/>
            <a:p>
              <a:pPr algn="ctr"/>
              <a:endParaRPr sz="1100">
                <a:latin typeface="Arial" pitchFamily="34" charset="0"/>
                <a:cs typeface="Arial" pitchFamily="34" charset="0"/>
              </a:endParaRPr>
            </a:p>
          </p:txBody>
        </p:sp>
        <p:sp>
          <p:nvSpPr>
            <p:cNvPr id="15" name="Rounded Rectangle 14"/>
            <p:cNvSpPr/>
            <p:nvPr/>
          </p:nvSpPr>
          <p:spPr>
            <a:xfrm>
              <a:off x="5038530" y="3582956"/>
              <a:ext cx="559836" cy="646424"/>
            </a:xfrm>
            <a:custGeom>
              <a:avLst/>
              <a:gdLst/>
              <a:ahLst/>
              <a:cxnLst/>
              <a:rect l="0" t="0" r="0" b="0"/>
              <a:pathLst>
                <a:path w="559836" h="646424">
                  <a:moveTo>
                    <a:pt x="279918" y="0"/>
                  </a:moveTo>
                  <a:lnTo>
                    <a:pt x="559836" y="161606"/>
                  </a:lnTo>
                  <a:lnTo>
                    <a:pt x="559836" y="484818"/>
                  </a:lnTo>
                  <a:lnTo>
                    <a:pt x="279918" y="646424"/>
                  </a:lnTo>
                  <a:lnTo>
                    <a:pt x="0" y="484818"/>
                  </a:lnTo>
                  <a:lnTo>
                    <a:pt x="0" y="161606"/>
                  </a:lnTo>
                  <a:close/>
                </a:path>
              </a:pathLst>
            </a:custGeom>
            <a:noFill/>
            <a:ln w="13995">
              <a:solidFill>
                <a:srgbClr val="E55753"/>
              </a:solidFill>
            </a:ln>
          </p:spPr>
          <p:txBody>
            <a:bodyPr rtlCol="0" anchor="ctr"/>
            <a:lstStyle/>
            <a:p>
              <a:pPr algn="ctr"/>
              <a:endParaRPr sz="1100">
                <a:latin typeface="Arial" pitchFamily="34" charset="0"/>
                <a:cs typeface="Arial" pitchFamily="34" charset="0"/>
              </a:endParaRPr>
            </a:p>
          </p:txBody>
        </p:sp>
      </p:grpSp>
      <p:grpSp>
        <p:nvGrpSpPr>
          <p:cNvPr id="19" name="Group 18"/>
          <p:cNvGrpSpPr/>
          <p:nvPr/>
        </p:nvGrpSpPr>
        <p:grpSpPr>
          <a:xfrm>
            <a:off x="6907873" y="4336403"/>
            <a:ext cx="559836" cy="646443"/>
            <a:chOff x="6326155" y="4030825"/>
            <a:chExt cx="559836" cy="646443"/>
          </a:xfrm>
        </p:grpSpPr>
        <p:sp>
          <p:nvSpPr>
            <p:cNvPr id="17" name="Rounded Rectangle 16"/>
            <p:cNvSpPr/>
            <p:nvPr/>
          </p:nvSpPr>
          <p:spPr>
            <a:xfrm>
              <a:off x="6326155" y="4030825"/>
              <a:ext cx="559836" cy="646443"/>
            </a:xfrm>
            <a:custGeom>
              <a:avLst/>
              <a:gdLst/>
              <a:ahLst/>
              <a:cxnLst/>
              <a:rect l="0" t="0" r="0" b="0"/>
              <a:pathLst>
                <a:path w="559836" h="646443">
                  <a:moveTo>
                    <a:pt x="279918" y="0"/>
                  </a:moveTo>
                  <a:lnTo>
                    <a:pt x="559836" y="161610"/>
                  </a:lnTo>
                  <a:lnTo>
                    <a:pt x="559836" y="484832"/>
                  </a:lnTo>
                  <a:lnTo>
                    <a:pt x="279918" y="646443"/>
                  </a:lnTo>
                  <a:lnTo>
                    <a:pt x="0" y="484832"/>
                  </a:lnTo>
                  <a:lnTo>
                    <a:pt x="0" y="161610"/>
                  </a:lnTo>
                  <a:close/>
                </a:path>
              </a:pathLst>
            </a:custGeom>
            <a:solidFill>
              <a:srgbClr val="FFFBDA"/>
            </a:solidFill>
            <a:ln>
              <a:noFill/>
            </a:ln>
          </p:spPr>
          <p:txBody>
            <a:bodyPr rtlCol="0" anchor="ctr"/>
            <a:lstStyle/>
            <a:p>
              <a:pPr algn="ctr"/>
              <a:endParaRPr sz="1100">
                <a:latin typeface="Arial" pitchFamily="34" charset="0"/>
                <a:cs typeface="Arial" pitchFamily="34" charset="0"/>
              </a:endParaRPr>
            </a:p>
          </p:txBody>
        </p:sp>
        <p:sp>
          <p:nvSpPr>
            <p:cNvPr id="18" name="Rounded Rectangle 17"/>
            <p:cNvSpPr/>
            <p:nvPr/>
          </p:nvSpPr>
          <p:spPr>
            <a:xfrm>
              <a:off x="6326155" y="4030825"/>
              <a:ext cx="559836" cy="646443"/>
            </a:xfrm>
            <a:custGeom>
              <a:avLst/>
              <a:gdLst/>
              <a:ahLst/>
              <a:cxnLst/>
              <a:rect l="0" t="0" r="0" b="0"/>
              <a:pathLst>
                <a:path w="559836" h="646443">
                  <a:moveTo>
                    <a:pt x="279918" y="0"/>
                  </a:moveTo>
                  <a:lnTo>
                    <a:pt x="559836" y="161610"/>
                  </a:lnTo>
                  <a:lnTo>
                    <a:pt x="559836" y="484832"/>
                  </a:lnTo>
                  <a:lnTo>
                    <a:pt x="279918" y="646443"/>
                  </a:lnTo>
                  <a:lnTo>
                    <a:pt x="0" y="484832"/>
                  </a:lnTo>
                  <a:lnTo>
                    <a:pt x="0" y="161610"/>
                  </a:lnTo>
                  <a:close/>
                </a:path>
              </a:pathLst>
            </a:custGeom>
            <a:noFill/>
            <a:ln w="13995">
              <a:solidFill>
                <a:srgbClr val="E0CB15"/>
              </a:solidFill>
            </a:ln>
          </p:spPr>
          <p:txBody>
            <a:bodyPr rtlCol="0" anchor="ctr"/>
            <a:lstStyle/>
            <a:p>
              <a:pPr algn="ctr"/>
              <a:endParaRPr sz="1100">
                <a:latin typeface="Arial" pitchFamily="34" charset="0"/>
                <a:cs typeface="Arial" pitchFamily="34" charset="0"/>
              </a:endParaRPr>
            </a:p>
          </p:txBody>
        </p:sp>
      </p:grpSp>
      <p:sp>
        <p:nvSpPr>
          <p:cNvPr id="20" name="TextBox 19"/>
          <p:cNvSpPr txBox="1"/>
          <p:nvPr/>
        </p:nvSpPr>
        <p:spPr>
          <a:xfrm>
            <a:off x="3995936" y="2708920"/>
            <a:ext cx="1251460" cy="492443"/>
          </a:xfrm>
          <a:prstGeom prst="rect">
            <a:avLst/>
          </a:prstGeom>
          <a:noFill/>
          <a:ln>
            <a:noFill/>
          </a:ln>
        </p:spPr>
        <p:txBody>
          <a:bodyPr wrap="square" lIns="0" tIns="0" rIns="0" bIns="0" anchor="t">
            <a:spAutoFit/>
          </a:bodyPr>
          <a:lstStyle/>
          <a:p>
            <a:pPr algn="ctr"/>
            <a:r>
              <a:rPr sz="1600" b="1" dirty="0" err="1" smtClean="0">
                <a:solidFill>
                  <a:srgbClr val="92BD39"/>
                </a:solidFill>
                <a:latin typeface="Arial" pitchFamily="34" charset="0"/>
                <a:cs typeface="Arial" pitchFamily="34" charset="0"/>
              </a:rPr>
              <a:t>المواليد</a:t>
            </a:r>
            <a:r>
              <a:rPr lang="ar-DZ" sz="1600" b="1" dirty="0" smtClean="0">
                <a:solidFill>
                  <a:srgbClr val="92BD39"/>
                </a:solidFill>
                <a:latin typeface="Arial" pitchFamily="34" charset="0"/>
                <a:cs typeface="Arial" pitchFamily="34" charset="0"/>
              </a:rPr>
              <a:t> </a:t>
            </a:r>
            <a:r>
              <a:rPr sz="1600" b="1" dirty="0" err="1" smtClean="0">
                <a:solidFill>
                  <a:srgbClr val="92BD39"/>
                </a:solidFill>
                <a:latin typeface="Arial" pitchFamily="34" charset="0"/>
                <a:cs typeface="Arial" pitchFamily="34" charset="0"/>
              </a:rPr>
              <a:t>أموات</a:t>
            </a:r>
            <a:r>
              <a:rPr lang="fr-FR" sz="1600" b="1" dirty="0" smtClean="0">
                <a:solidFill>
                  <a:srgbClr val="92BD39"/>
                </a:solidFill>
                <a:latin typeface="Arial" pitchFamily="34" charset="0"/>
                <a:cs typeface="Arial" pitchFamily="34" charset="0"/>
              </a:rPr>
              <a:t> </a:t>
            </a:r>
            <a:r>
              <a:rPr lang="ar-DZ" sz="1600" b="1" dirty="0" smtClean="0">
                <a:solidFill>
                  <a:srgbClr val="92BD39"/>
                </a:solidFill>
                <a:latin typeface="Arial" pitchFamily="34" charset="0"/>
                <a:cs typeface="Arial" pitchFamily="34" charset="0"/>
              </a:rPr>
              <a:t>حسب الجنس.</a:t>
            </a:r>
            <a:endParaRPr sz="1600" b="1" dirty="0">
              <a:solidFill>
                <a:srgbClr val="92BD39"/>
              </a:solidFill>
              <a:latin typeface="Arial" pitchFamily="34" charset="0"/>
              <a:cs typeface="Arial" pitchFamily="34" charset="0"/>
            </a:endParaRPr>
          </a:p>
        </p:txBody>
      </p:sp>
      <p:sp>
        <p:nvSpPr>
          <p:cNvPr id="23" name="TextBox 22"/>
          <p:cNvSpPr txBox="1"/>
          <p:nvPr/>
        </p:nvSpPr>
        <p:spPr>
          <a:xfrm>
            <a:off x="6675461" y="3573016"/>
            <a:ext cx="1208664" cy="246221"/>
          </a:xfrm>
          <a:prstGeom prst="rect">
            <a:avLst/>
          </a:prstGeom>
          <a:noFill/>
          <a:ln>
            <a:noFill/>
          </a:ln>
        </p:spPr>
        <p:txBody>
          <a:bodyPr wrap="none" lIns="0" tIns="0" rIns="0" bIns="0" anchor="t">
            <a:spAutoFit/>
          </a:bodyPr>
          <a:lstStyle/>
          <a:p>
            <a:pPr algn="ctr"/>
            <a:r>
              <a:rPr lang="ar-DZ" sz="1600" b="1" dirty="0" err="1" smtClean="0">
                <a:solidFill>
                  <a:srgbClr val="E0CB15"/>
                </a:solidFill>
                <a:latin typeface="Arial" pitchFamily="34" charset="0"/>
                <a:cs typeface="Arial" pitchFamily="34" charset="0"/>
              </a:rPr>
              <a:t>الزواجات</a:t>
            </a:r>
            <a:r>
              <a:rPr lang="ar-DZ" sz="1600" b="1" dirty="0" smtClean="0">
                <a:solidFill>
                  <a:srgbClr val="E0CB15"/>
                </a:solidFill>
                <a:latin typeface="Arial" pitchFamily="34" charset="0"/>
                <a:cs typeface="Arial" pitchFamily="34" charset="0"/>
              </a:rPr>
              <a:t> المسجلة</a:t>
            </a:r>
            <a:endParaRPr sz="1600" b="1" dirty="0">
              <a:solidFill>
                <a:srgbClr val="E0CB15"/>
              </a:solidFill>
              <a:latin typeface="Arial" pitchFamily="34" charset="0"/>
              <a:cs typeface="Arial" pitchFamily="34" charset="0"/>
            </a:endParaRPr>
          </a:p>
        </p:txBody>
      </p:sp>
      <p:sp>
        <p:nvSpPr>
          <p:cNvPr id="24" name="TextBox 23"/>
          <p:cNvSpPr txBox="1"/>
          <p:nvPr/>
        </p:nvSpPr>
        <p:spPr>
          <a:xfrm>
            <a:off x="971600" y="1556792"/>
            <a:ext cx="1936428" cy="738664"/>
          </a:xfrm>
          <a:prstGeom prst="rect">
            <a:avLst/>
          </a:prstGeom>
          <a:noFill/>
          <a:ln>
            <a:noFill/>
          </a:ln>
        </p:spPr>
        <p:txBody>
          <a:bodyPr wrap="none" lIns="0" tIns="0" rIns="0" bIns="0" anchor="t">
            <a:spAutoFit/>
          </a:bodyPr>
          <a:lstStyle/>
          <a:p>
            <a:pPr algn="ctr"/>
            <a:r>
              <a:rPr lang="ar-DZ" sz="1200" b="1" dirty="0" smtClean="0">
                <a:solidFill>
                  <a:srgbClr val="4E88E7"/>
                </a:solidFill>
                <a:latin typeface="Arial" pitchFamily="34" charset="0"/>
                <a:cs typeface="Arial" pitchFamily="34" charset="0"/>
              </a:rPr>
              <a:t>يقوم الديوان الوطني للإحصائيات </a:t>
            </a:r>
            <a:endParaRPr lang="fr-FR" sz="1200" b="1" dirty="0" smtClean="0">
              <a:solidFill>
                <a:srgbClr val="4E88E7"/>
              </a:solidFill>
              <a:latin typeface="Arial" pitchFamily="34" charset="0"/>
              <a:cs typeface="Arial" pitchFamily="34" charset="0"/>
            </a:endParaRPr>
          </a:p>
          <a:p>
            <a:pPr algn="ctr"/>
            <a:r>
              <a:rPr lang="ar-DZ" sz="1200" b="1" dirty="0" smtClean="0">
                <a:solidFill>
                  <a:srgbClr val="4E88E7"/>
                </a:solidFill>
                <a:latin typeface="Arial" pitchFamily="34" charset="0"/>
                <a:cs typeface="Arial" pitchFamily="34" charset="0"/>
              </a:rPr>
              <a:t>بمسح سنوي شامل على مستوى</a:t>
            </a:r>
            <a:endParaRPr lang="fr-FR" sz="1200" b="1" dirty="0" smtClean="0">
              <a:solidFill>
                <a:srgbClr val="4E88E7"/>
              </a:solidFill>
              <a:latin typeface="Arial" pitchFamily="34" charset="0"/>
              <a:cs typeface="Arial" pitchFamily="34" charset="0"/>
            </a:endParaRPr>
          </a:p>
          <a:p>
            <a:pPr algn="ctr"/>
            <a:r>
              <a:rPr lang="ar-DZ" sz="1200" b="1" dirty="0" smtClean="0">
                <a:solidFill>
                  <a:srgbClr val="4E88E7"/>
                </a:solidFill>
                <a:latin typeface="Arial" pitchFamily="34" charset="0"/>
                <a:cs typeface="Arial" pitchFamily="34" charset="0"/>
              </a:rPr>
              <a:t> مصالح الحالة المدنية </a:t>
            </a:r>
            <a:r>
              <a:rPr lang="ar-DZ" sz="1200" b="1" dirty="0" err="1" smtClean="0">
                <a:solidFill>
                  <a:srgbClr val="4E88E7"/>
                </a:solidFill>
                <a:latin typeface="Arial" pitchFamily="34" charset="0"/>
                <a:cs typeface="Arial" pitchFamily="34" charset="0"/>
              </a:rPr>
              <a:t>للبلديات،</a:t>
            </a:r>
            <a:r>
              <a:rPr lang="ar-DZ" sz="1200" b="1" dirty="0" smtClean="0">
                <a:solidFill>
                  <a:srgbClr val="4E88E7"/>
                </a:solidFill>
                <a:latin typeface="Arial" pitchFamily="34" charset="0"/>
                <a:cs typeface="Arial" pitchFamily="34" charset="0"/>
              </a:rPr>
              <a:t> </a:t>
            </a:r>
            <a:endParaRPr lang="fr-FR" sz="1200" b="1" dirty="0" smtClean="0">
              <a:solidFill>
                <a:srgbClr val="4E88E7"/>
              </a:solidFill>
              <a:latin typeface="Arial" pitchFamily="34" charset="0"/>
              <a:cs typeface="Arial" pitchFamily="34" charset="0"/>
            </a:endParaRPr>
          </a:p>
          <a:p>
            <a:pPr algn="ctr"/>
            <a:r>
              <a:rPr lang="ar-DZ" sz="1200" b="1" dirty="0" smtClean="0">
                <a:solidFill>
                  <a:srgbClr val="4E88E7"/>
                </a:solidFill>
                <a:latin typeface="Arial" pitchFamily="34" charset="0"/>
                <a:cs typeface="Arial" pitchFamily="34" charset="0"/>
              </a:rPr>
              <a:t>للأحداث الأربعة الخاصة بالحالة المدنية</a:t>
            </a:r>
            <a:endParaRPr sz="1200" b="1" dirty="0">
              <a:solidFill>
                <a:srgbClr val="4E88E7"/>
              </a:solidFill>
              <a:latin typeface="Arial" pitchFamily="34" charset="0"/>
              <a:cs typeface="Arial" pitchFamily="34" charset="0"/>
            </a:endParaRPr>
          </a:p>
        </p:txBody>
      </p:sp>
      <p:sp>
        <p:nvSpPr>
          <p:cNvPr id="25" name="TextBox 24"/>
          <p:cNvSpPr txBox="1"/>
          <p:nvPr/>
        </p:nvSpPr>
        <p:spPr>
          <a:xfrm>
            <a:off x="6804248" y="3933056"/>
            <a:ext cx="1182623" cy="184666"/>
          </a:xfrm>
          <a:prstGeom prst="rect">
            <a:avLst/>
          </a:prstGeom>
          <a:noFill/>
          <a:ln>
            <a:noFill/>
          </a:ln>
        </p:spPr>
        <p:txBody>
          <a:bodyPr wrap="square" lIns="0" tIns="0" rIns="0" bIns="0" anchor="t">
            <a:spAutoFit/>
          </a:bodyPr>
          <a:lstStyle/>
          <a:p>
            <a:pPr algn="ctr"/>
            <a:r>
              <a:rPr lang="ar-DZ" sz="1200" dirty="0" err="1" smtClean="0">
                <a:latin typeface="Arial" pitchFamily="34" charset="0"/>
                <a:cs typeface="Arial" pitchFamily="34" charset="0"/>
              </a:rPr>
              <a:t>.</a:t>
            </a:r>
            <a:endParaRPr lang="ar-DZ" sz="1200" dirty="0">
              <a:latin typeface="Arial" pitchFamily="34" charset="0"/>
              <a:cs typeface="Arial" pitchFamily="34" charset="0"/>
            </a:endParaRPr>
          </a:p>
        </p:txBody>
      </p:sp>
      <p:sp>
        <p:nvSpPr>
          <p:cNvPr id="26" name="TextBox 25"/>
          <p:cNvSpPr txBox="1"/>
          <p:nvPr/>
        </p:nvSpPr>
        <p:spPr>
          <a:xfrm>
            <a:off x="1835696" y="4005064"/>
            <a:ext cx="2016224" cy="492443"/>
          </a:xfrm>
          <a:prstGeom prst="rect">
            <a:avLst/>
          </a:prstGeom>
          <a:noFill/>
          <a:ln>
            <a:noFill/>
          </a:ln>
        </p:spPr>
        <p:txBody>
          <a:bodyPr wrap="square" lIns="0" tIns="0" rIns="0" bIns="0" anchor="t">
            <a:spAutoFit/>
          </a:bodyPr>
          <a:lstStyle/>
          <a:p>
            <a:pPr algn="ctr" rtl="1"/>
            <a:r>
              <a:rPr sz="1600" b="1" dirty="0" err="1" smtClean="0">
                <a:solidFill>
                  <a:srgbClr val="3CC583"/>
                </a:solidFill>
                <a:latin typeface="Arial" pitchFamily="34" charset="0"/>
                <a:cs typeface="Arial" pitchFamily="34" charset="0"/>
              </a:rPr>
              <a:t>الولادات</a:t>
            </a:r>
            <a:r>
              <a:rPr lang="ar-DZ" sz="1600" b="1" dirty="0" smtClean="0">
                <a:solidFill>
                  <a:srgbClr val="3CC583"/>
                </a:solidFill>
                <a:latin typeface="Arial" pitchFamily="34" charset="0"/>
                <a:cs typeface="Arial" pitchFamily="34" charset="0"/>
              </a:rPr>
              <a:t> </a:t>
            </a:r>
            <a:r>
              <a:rPr sz="1600" b="1" dirty="0" err="1" smtClean="0">
                <a:solidFill>
                  <a:srgbClr val="3CC583"/>
                </a:solidFill>
                <a:latin typeface="Arial" pitchFamily="34" charset="0"/>
                <a:cs typeface="Arial" pitchFamily="34" charset="0"/>
              </a:rPr>
              <a:t>الحية</a:t>
            </a:r>
            <a:endParaRPr lang="fr-FR" sz="1600" b="1" dirty="0" smtClean="0">
              <a:solidFill>
                <a:srgbClr val="3CC583"/>
              </a:solidFill>
              <a:latin typeface="Arial" pitchFamily="34" charset="0"/>
              <a:cs typeface="Arial" pitchFamily="34" charset="0"/>
            </a:endParaRPr>
          </a:p>
          <a:p>
            <a:pPr algn="ctr" rtl="1"/>
            <a:r>
              <a:rPr lang="ar-DZ" sz="1600" b="1" dirty="0" smtClean="0">
                <a:solidFill>
                  <a:srgbClr val="3CC583"/>
                </a:solidFill>
                <a:latin typeface="Arial" pitchFamily="34" charset="0"/>
                <a:cs typeface="Arial" pitchFamily="34" charset="0"/>
              </a:rPr>
              <a:t>حسب الجنس</a:t>
            </a:r>
            <a:endParaRPr sz="1600" b="1" dirty="0">
              <a:solidFill>
                <a:srgbClr val="3CC583"/>
              </a:solidFill>
              <a:latin typeface="Arial" pitchFamily="34" charset="0"/>
              <a:cs typeface="Arial" pitchFamily="34" charset="0"/>
            </a:endParaRPr>
          </a:p>
        </p:txBody>
      </p:sp>
      <p:sp>
        <p:nvSpPr>
          <p:cNvPr id="29" name="TextBox 28"/>
          <p:cNvSpPr txBox="1"/>
          <p:nvPr/>
        </p:nvSpPr>
        <p:spPr>
          <a:xfrm>
            <a:off x="4860032" y="4941168"/>
            <a:ext cx="1368152" cy="492443"/>
          </a:xfrm>
          <a:prstGeom prst="rect">
            <a:avLst/>
          </a:prstGeom>
          <a:noFill/>
          <a:ln>
            <a:noFill/>
          </a:ln>
        </p:spPr>
        <p:txBody>
          <a:bodyPr wrap="square" lIns="0" tIns="0" rIns="0" bIns="0" anchor="t">
            <a:spAutoFit/>
          </a:bodyPr>
          <a:lstStyle/>
          <a:p>
            <a:pPr algn="ctr"/>
            <a:r>
              <a:rPr sz="1600" b="1" dirty="0" err="1" smtClean="0">
                <a:solidFill>
                  <a:srgbClr val="E55753"/>
                </a:solidFill>
                <a:latin typeface="Arial" pitchFamily="34" charset="0"/>
                <a:cs typeface="Arial" pitchFamily="34" charset="0"/>
              </a:rPr>
              <a:t>الوفيات</a:t>
            </a:r>
            <a:endParaRPr lang="fr-FR" sz="1600" b="1" dirty="0" smtClean="0">
              <a:solidFill>
                <a:srgbClr val="E55753"/>
              </a:solidFill>
              <a:latin typeface="Arial" pitchFamily="34" charset="0"/>
              <a:cs typeface="Arial" pitchFamily="34" charset="0"/>
            </a:endParaRPr>
          </a:p>
          <a:p>
            <a:pPr algn="ctr"/>
            <a:r>
              <a:rPr lang="ar-DZ" sz="1600" b="1" dirty="0" smtClean="0">
                <a:solidFill>
                  <a:srgbClr val="E55753"/>
                </a:solidFill>
                <a:latin typeface="Arial" pitchFamily="34" charset="0"/>
                <a:cs typeface="Arial" pitchFamily="34" charset="0"/>
              </a:rPr>
              <a:t>حسب الجنس والعمر</a:t>
            </a:r>
            <a:endParaRPr sz="1600" b="1" dirty="0">
              <a:solidFill>
                <a:srgbClr val="E55753"/>
              </a:solidFill>
              <a:latin typeface="Arial" pitchFamily="34" charset="0"/>
              <a:cs typeface="Arial" pitchFamily="34" charset="0"/>
            </a:endParaRPr>
          </a:p>
        </p:txBody>
      </p:sp>
      <p:sp>
        <p:nvSpPr>
          <p:cNvPr id="30" name="TextBox 29"/>
          <p:cNvSpPr txBox="1"/>
          <p:nvPr/>
        </p:nvSpPr>
        <p:spPr>
          <a:xfrm>
            <a:off x="2339752" y="260648"/>
            <a:ext cx="4432304" cy="369332"/>
          </a:xfrm>
          <a:prstGeom prst="rect">
            <a:avLst/>
          </a:prstGeom>
          <a:solidFill>
            <a:schemeClr val="accent3">
              <a:lumMod val="20000"/>
              <a:lumOff val="80000"/>
            </a:schemeClr>
          </a:solidFill>
        </p:spPr>
        <p:style>
          <a:lnRef idx="2">
            <a:schemeClr val="accent2"/>
          </a:lnRef>
          <a:fillRef idx="1">
            <a:schemeClr val="lt1"/>
          </a:fillRef>
          <a:effectRef idx="0">
            <a:schemeClr val="accent2"/>
          </a:effectRef>
          <a:fontRef idx="minor">
            <a:schemeClr val="dk1"/>
          </a:fontRef>
        </p:style>
        <p:txBody>
          <a:bodyPr vert="horz" rtlCol="0" anchor="ctr">
            <a:normAutofit fontScale="92500" lnSpcReduction="20000"/>
            <a:scene3d>
              <a:camera prst="orthographicFront"/>
              <a:lightRig rig="soft" dir="t"/>
            </a:scene3d>
            <a:sp3d prstMaterial="softEdge">
              <a:bevelT w="25400" h="25400"/>
            </a:sp3d>
          </a:bodyPr>
          <a:lstStyle/>
          <a:p>
            <a:pPr algn="ctr" rtl="1">
              <a:spcBef>
                <a:spcPct val="0"/>
              </a:spcBef>
            </a:pPr>
            <a:r>
              <a:rPr lang="ar-SA" sz="2400" b="1" dirty="0" smtClean="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latin typeface="Arial" pitchFamily="34" charset="0"/>
                <a:cs typeface="Arial" pitchFamily="34" charset="0"/>
              </a:rPr>
              <a:t>جمع البيانات </a:t>
            </a:r>
            <a:r>
              <a:rPr lang="ar-SA" sz="2400" b="1" dirty="0" err="1" smtClean="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latin typeface="Arial" pitchFamily="34" charset="0"/>
                <a:cs typeface="Arial" pitchFamily="34" charset="0"/>
              </a:rPr>
              <a:t>الديموغرافية</a:t>
            </a:r>
            <a:r>
              <a:rPr lang="ar-SA" sz="2400" b="1" dirty="0" smtClean="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latin typeface="Arial" pitchFamily="34" charset="0"/>
                <a:cs typeface="Arial" pitchFamily="34" charset="0"/>
              </a:rPr>
              <a:t> في الجزائر</a:t>
            </a:r>
            <a:endParaRPr lang="ar-SA" sz="2400" b="1" dirty="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latin typeface="Arial" pitchFamily="34" charset="0"/>
              <a:cs typeface="Arial" pitchFamily="34" charset="0"/>
            </a:endParaRPr>
          </a:p>
        </p:txBody>
      </p:sp>
      <p:sp>
        <p:nvSpPr>
          <p:cNvPr id="31" name="Rounded Rectangle 30"/>
          <p:cNvSpPr/>
          <p:nvPr/>
        </p:nvSpPr>
        <p:spPr>
          <a:xfrm>
            <a:off x="1656716" y="2716198"/>
            <a:ext cx="313284" cy="310653"/>
          </a:xfrm>
          <a:custGeom>
            <a:avLst/>
            <a:gdLst/>
            <a:ahLst/>
            <a:cxnLst/>
            <a:rect l="0" t="0" r="0" b="0"/>
            <a:pathLst>
              <a:path w="313284" h="310653">
                <a:moveTo>
                  <a:pt x="233633" y="31854"/>
                </a:moveTo>
                <a:cubicBezTo>
                  <a:pt x="233633" y="14261"/>
                  <a:pt x="247895" y="0"/>
                  <a:pt x="265488" y="0"/>
                </a:cubicBezTo>
                <a:cubicBezTo>
                  <a:pt x="283081" y="0"/>
                  <a:pt x="297343" y="14261"/>
                  <a:pt x="297343" y="31854"/>
                </a:cubicBezTo>
                <a:cubicBezTo>
                  <a:pt x="297343" y="49447"/>
                  <a:pt x="283081" y="63709"/>
                  <a:pt x="265488" y="63709"/>
                </a:cubicBezTo>
                <a:cubicBezTo>
                  <a:pt x="247895" y="63709"/>
                  <a:pt x="233633" y="49447"/>
                  <a:pt x="233633" y="31854"/>
                </a:cubicBezTo>
                <a:moveTo>
                  <a:pt x="217706" y="131407"/>
                </a:moveTo>
                <a:cubicBezTo>
                  <a:pt x="218152" y="105333"/>
                  <a:pt x="239417" y="84429"/>
                  <a:pt x="265495" y="84429"/>
                </a:cubicBezTo>
                <a:cubicBezTo>
                  <a:pt x="291573" y="84429"/>
                  <a:pt x="312838" y="105333"/>
                  <a:pt x="313284" y="131407"/>
                </a:cubicBezTo>
                <a:moveTo>
                  <a:pt x="233633" y="211044"/>
                </a:moveTo>
                <a:cubicBezTo>
                  <a:pt x="233633" y="193451"/>
                  <a:pt x="247895" y="179189"/>
                  <a:pt x="265488" y="179189"/>
                </a:cubicBezTo>
                <a:cubicBezTo>
                  <a:pt x="283081" y="179189"/>
                  <a:pt x="297343" y="193451"/>
                  <a:pt x="297343" y="211044"/>
                </a:cubicBezTo>
                <a:cubicBezTo>
                  <a:pt x="297343" y="228637"/>
                  <a:pt x="283081" y="242899"/>
                  <a:pt x="265488" y="242899"/>
                </a:cubicBezTo>
                <a:cubicBezTo>
                  <a:pt x="247895" y="242899"/>
                  <a:pt x="233633" y="228637"/>
                  <a:pt x="233633" y="211044"/>
                </a:cubicBezTo>
                <a:moveTo>
                  <a:pt x="217706" y="310653"/>
                </a:moveTo>
                <a:cubicBezTo>
                  <a:pt x="218152" y="284579"/>
                  <a:pt x="239417" y="263675"/>
                  <a:pt x="265495" y="263675"/>
                </a:cubicBezTo>
                <a:cubicBezTo>
                  <a:pt x="291573" y="263675"/>
                  <a:pt x="312838" y="284579"/>
                  <a:pt x="313284" y="310653"/>
                </a:cubicBezTo>
                <a:moveTo>
                  <a:pt x="0" y="179749"/>
                </a:moveTo>
                <a:cubicBezTo>
                  <a:pt x="0" y="125641"/>
                  <a:pt x="43863" y="81778"/>
                  <a:pt x="97971" y="81778"/>
                </a:cubicBezTo>
                <a:cubicBezTo>
                  <a:pt x="152079" y="81778"/>
                  <a:pt x="195942" y="125641"/>
                  <a:pt x="195942" y="179749"/>
                </a:cubicBezTo>
                <a:cubicBezTo>
                  <a:pt x="195942" y="233857"/>
                  <a:pt x="152079" y="277721"/>
                  <a:pt x="97971" y="277721"/>
                </a:cubicBezTo>
                <a:cubicBezTo>
                  <a:pt x="43863" y="277721"/>
                  <a:pt x="0" y="233857"/>
                  <a:pt x="0" y="179749"/>
                </a:cubicBezTo>
                <a:moveTo>
                  <a:pt x="33464" y="253480"/>
                </a:moveTo>
                <a:lnTo>
                  <a:pt x="97971" y="179749"/>
                </a:lnTo>
                <a:lnTo>
                  <a:pt x="97971" y="81778"/>
                </a:lnTo>
                <a:moveTo>
                  <a:pt x="195942" y="179749"/>
                </a:moveTo>
                <a:lnTo>
                  <a:pt x="97971" y="179749"/>
                </a:lnTo>
              </a:path>
            </a:pathLst>
          </a:custGeom>
          <a:noFill/>
          <a:ln w="13995">
            <a:solidFill>
              <a:srgbClr val="4E88E7"/>
            </a:solidFill>
          </a:ln>
        </p:spPr>
        <p:txBody>
          <a:bodyPr rtlCol="0" anchor="ctr"/>
          <a:lstStyle/>
          <a:p>
            <a:pPr algn="ctr"/>
            <a:endParaRPr sz="1100">
              <a:latin typeface="Arial" pitchFamily="34" charset="0"/>
              <a:cs typeface="Arial" pitchFamily="34" charset="0"/>
            </a:endParaRPr>
          </a:p>
        </p:txBody>
      </p:sp>
      <p:sp>
        <p:nvSpPr>
          <p:cNvPr id="32" name="Rounded Rectangle 31"/>
          <p:cNvSpPr/>
          <p:nvPr/>
        </p:nvSpPr>
        <p:spPr>
          <a:xfrm>
            <a:off x="2996013" y="3158413"/>
            <a:ext cx="321906" cy="323908"/>
          </a:xfrm>
          <a:custGeom>
            <a:avLst/>
            <a:gdLst/>
            <a:ahLst/>
            <a:cxnLst/>
            <a:rect l="0" t="0" r="0" b="0"/>
            <a:pathLst>
              <a:path w="321906" h="323908">
                <a:moveTo>
                  <a:pt x="258924" y="209938"/>
                </a:moveTo>
                <a:lnTo>
                  <a:pt x="321906" y="209938"/>
                </a:lnTo>
                <a:lnTo>
                  <a:pt x="321906" y="146957"/>
                </a:lnTo>
                <a:moveTo>
                  <a:pt x="303571" y="290301"/>
                </a:moveTo>
                <a:cubicBezTo>
                  <a:pt x="291963" y="304845"/>
                  <a:pt x="275852" y="315119"/>
                  <a:pt x="257771" y="319514"/>
                </a:cubicBezTo>
                <a:cubicBezTo>
                  <a:pt x="239689" y="323908"/>
                  <a:pt x="220661" y="322172"/>
                  <a:pt x="203672" y="314579"/>
                </a:cubicBezTo>
                <a:cubicBezTo>
                  <a:pt x="186684" y="306986"/>
                  <a:pt x="172699" y="293966"/>
                  <a:pt x="163914" y="277562"/>
                </a:cubicBezTo>
                <a:cubicBezTo>
                  <a:pt x="155129" y="261159"/>
                  <a:pt x="152040" y="242302"/>
                  <a:pt x="155133" y="223954"/>
                </a:cubicBezTo>
                <a:cubicBezTo>
                  <a:pt x="158226" y="205605"/>
                  <a:pt x="167326" y="188803"/>
                  <a:pt x="181005" y="176187"/>
                </a:cubicBezTo>
                <a:cubicBezTo>
                  <a:pt x="194683" y="163570"/>
                  <a:pt x="212162" y="155854"/>
                  <a:pt x="230701" y="154250"/>
                </a:cubicBezTo>
                <a:cubicBezTo>
                  <a:pt x="249240" y="152646"/>
                  <a:pt x="267786" y="157245"/>
                  <a:pt x="283428" y="167324"/>
                </a:cubicBezTo>
                <a:cubicBezTo>
                  <a:pt x="299068" y="177403"/>
                  <a:pt x="310920" y="192392"/>
                  <a:pt x="317119" y="209937"/>
                </a:cubicBezTo>
                <a:moveTo>
                  <a:pt x="125305" y="57021"/>
                </a:moveTo>
                <a:cubicBezTo>
                  <a:pt x="116124" y="56919"/>
                  <a:pt x="107069" y="54870"/>
                  <a:pt x="98738" y="51010"/>
                </a:cubicBezTo>
                <a:cubicBezTo>
                  <a:pt x="90407" y="47150"/>
                  <a:pt x="82990" y="41566"/>
                  <a:pt x="76977" y="34627"/>
                </a:cubicBezTo>
                <a:cubicBezTo>
                  <a:pt x="70968" y="41574"/>
                  <a:pt x="63553" y="47165"/>
                  <a:pt x="55222" y="51033"/>
                </a:cubicBezTo>
                <a:cubicBezTo>
                  <a:pt x="46891" y="54901"/>
                  <a:pt x="37834" y="56956"/>
                  <a:pt x="28649" y="57063"/>
                </a:cubicBezTo>
                <a:moveTo>
                  <a:pt x="27991" y="48985"/>
                </a:moveTo>
                <a:cubicBezTo>
                  <a:pt x="27991" y="21931"/>
                  <a:pt x="49923" y="0"/>
                  <a:pt x="76977" y="0"/>
                </a:cubicBezTo>
                <a:cubicBezTo>
                  <a:pt x="104031" y="0"/>
                  <a:pt x="125963" y="21931"/>
                  <a:pt x="125963" y="48985"/>
                </a:cubicBezTo>
                <a:cubicBezTo>
                  <a:pt x="125963" y="76039"/>
                  <a:pt x="104031" y="97971"/>
                  <a:pt x="76977" y="97971"/>
                </a:cubicBezTo>
                <a:cubicBezTo>
                  <a:pt x="49923" y="97971"/>
                  <a:pt x="27991" y="76039"/>
                  <a:pt x="27991" y="48985"/>
                </a:cubicBezTo>
                <a:close/>
                <a:moveTo>
                  <a:pt x="125053" y="251926"/>
                </a:moveTo>
                <a:lnTo>
                  <a:pt x="112569" y="251926"/>
                </a:lnTo>
                <a:lnTo>
                  <a:pt x="97817" y="321906"/>
                </a:lnTo>
                <a:lnTo>
                  <a:pt x="55829" y="321906"/>
                </a:lnTo>
                <a:lnTo>
                  <a:pt x="41078" y="251926"/>
                </a:lnTo>
                <a:lnTo>
                  <a:pt x="0" y="251926"/>
                </a:lnTo>
                <a:lnTo>
                  <a:pt x="25262" y="159805"/>
                </a:lnTo>
                <a:cubicBezTo>
                  <a:pt x="28051" y="148188"/>
                  <a:pt x="34670" y="137849"/>
                  <a:pt x="44051" y="130454"/>
                </a:cubicBezTo>
                <a:cubicBezTo>
                  <a:pt x="53433" y="123058"/>
                  <a:pt x="65031" y="119037"/>
                  <a:pt x="76977" y="119037"/>
                </a:cubicBezTo>
                <a:cubicBezTo>
                  <a:pt x="88923" y="119037"/>
                  <a:pt x="100522" y="123058"/>
                  <a:pt x="109903" y="130454"/>
                </a:cubicBezTo>
                <a:cubicBezTo>
                  <a:pt x="119285" y="137849"/>
                  <a:pt x="125903" y="148188"/>
                  <a:pt x="128692" y="159805"/>
                </a:cubicBezTo>
                <a:lnTo>
                  <a:pt x="130931" y="168007"/>
                </a:lnTo>
              </a:path>
            </a:pathLst>
          </a:custGeom>
          <a:noFill/>
          <a:ln w="13995">
            <a:solidFill>
              <a:srgbClr val="3CC583"/>
            </a:solidFill>
          </a:ln>
        </p:spPr>
        <p:txBody>
          <a:bodyPr rtlCol="0" anchor="ctr"/>
          <a:lstStyle/>
          <a:p>
            <a:pPr algn="ctr"/>
            <a:endParaRPr sz="1100">
              <a:latin typeface="Arial" pitchFamily="34" charset="0"/>
              <a:cs typeface="Arial" pitchFamily="34" charset="0"/>
            </a:endParaRPr>
          </a:p>
        </p:txBody>
      </p:sp>
      <p:sp>
        <p:nvSpPr>
          <p:cNvPr id="33" name="Rounded Rectangle 32"/>
          <p:cNvSpPr/>
          <p:nvPr/>
        </p:nvSpPr>
        <p:spPr>
          <a:xfrm>
            <a:off x="4346620" y="3606283"/>
            <a:ext cx="307910" cy="321906"/>
          </a:xfrm>
          <a:custGeom>
            <a:avLst/>
            <a:gdLst/>
            <a:ahLst/>
            <a:cxnLst/>
            <a:rect l="0" t="0" r="0" b="0"/>
            <a:pathLst>
              <a:path w="307910" h="321906">
                <a:moveTo>
                  <a:pt x="139959" y="265922"/>
                </a:moveTo>
                <a:lnTo>
                  <a:pt x="79916" y="265922"/>
                </a:lnTo>
                <a:cubicBezTo>
                  <a:pt x="73204" y="265924"/>
                  <a:pt x="66901" y="262694"/>
                  <a:pt x="62981" y="257244"/>
                </a:cubicBezTo>
                <a:lnTo>
                  <a:pt x="18054" y="194263"/>
                </a:lnTo>
                <a:cubicBezTo>
                  <a:pt x="12989" y="188253"/>
                  <a:pt x="11705" y="179918"/>
                  <a:pt x="14726" y="172663"/>
                </a:cubicBezTo>
                <a:cubicBezTo>
                  <a:pt x="17747" y="165407"/>
                  <a:pt x="24567" y="160447"/>
                  <a:pt x="32401" y="159808"/>
                </a:cubicBezTo>
                <a:cubicBezTo>
                  <a:pt x="40234" y="159170"/>
                  <a:pt x="47768" y="162960"/>
                  <a:pt x="51924" y="169630"/>
                </a:cubicBezTo>
                <a:lnTo>
                  <a:pt x="90693" y="223934"/>
                </a:lnTo>
                <a:lnTo>
                  <a:pt x="139959" y="223934"/>
                </a:lnTo>
                <a:moveTo>
                  <a:pt x="0" y="321906"/>
                </a:moveTo>
                <a:lnTo>
                  <a:pt x="0" y="272920"/>
                </a:lnTo>
                <a:cubicBezTo>
                  <a:pt x="0" y="269055"/>
                  <a:pt x="3133" y="265922"/>
                  <a:pt x="6997" y="265922"/>
                </a:cubicBezTo>
                <a:lnTo>
                  <a:pt x="79916" y="265922"/>
                </a:lnTo>
                <a:moveTo>
                  <a:pt x="307910" y="293914"/>
                </a:moveTo>
                <a:lnTo>
                  <a:pt x="307910" y="321906"/>
                </a:lnTo>
                <a:moveTo>
                  <a:pt x="0" y="55983"/>
                </a:moveTo>
                <a:cubicBezTo>
                  <a:pt x="0" y="25064"/>
                  <a:pt x="25064" y="0"/>
                  <a:pt x="55983" y="0"/>
                </a:cubicBezTo>
                <a:cubicBezTo>
                  <a:pt x="86902" y="0"/>
                  <a:pt x="111967" y="25064"/>
                  <a:pt x="111967" y="55983"/>
                </a:cubicBezTo>
                <a:cubicBezTo>
                  <a:pt x="111967" y="86902"/>
                  <a:pt x="86902" y="111967"/>
                  <a:pt x="55983" y="111967"/>
                </a:cubicBezTo>
                <a:cubicBezTo>
                  <a:pt x="25064" y="111967"/>
                  <a:pt x="0" y="86902"/>
                  <a:pt x="0" y="55983"/>
                </a:cubicBezTo>
                <a:moveTo>
                  <a:pt x="55983" y="31210"/>
                </a:moveTo>
                <a:lnTo>
                  <a:pt x="55983" y="55983"/>
                </a:lnTo>
                <a:lnTo>
                  <a:pt x="80756" y="55983"/>
                </a:lnTo>
                <a:moveTo>
                  <a:pt x="203220" y="34989"/>
                </a:moveTo>
                <a:cubicBezTo>
                  <a:pt x="203220" y="15665"/>
                  <a:pt x="218886" y="0"/>
                  <a:pt x="238210" y="0"/>
                </a:cubicBezTo>
                <a:cubicBezTo>
                  <a:pt x="257534" y="0"/>
                  <a:pt x="273200" y="15665"/>
                  <a:pt x="273200" y="34989"/>
                </a:cubicBezTo>
                <a:cubicBezTo>
                  <a:pt x="273200" y="54314"/>
                  <a:pt x="257534" y="69979"/>
                  <a:pt x="238210" y="69979"/>
                </a:cubicBezTo>
                <a:cubicBezTo>
                  <a:pt x="218886" y="69979"/>
                  <a:pt x="203220" y="54314"/>
                  <a:pt x="203220" y="34989"/>
                </a:cubicBezTo>
                <a:moveTo>
                  <a:pt x="307910" y="251926"/>
                </a:moveTo>
                <a:lnTo>
                  <a:pt x="265922" y="251926"/>
                </a:lnTo>
                <a:lnTo>
                  <a:pt x="265922" y="307910"/>
                </a:lnTo>
                <a:cubicBezTo>
                  <a:pt x="265922" y="315639"/>
                  <a:pt x="259656" y="321906"/>
                  <a:pt x="251926" y="321906"/>
                </a:cubicBezTo>
                <a:lnTo>
                  <a:pt x="223934" y="321906"/>
                </a:lnTo>
                <a:cubicBezTo>
                  <a:pt x="216204" y="321906"/>
                  <a:pt x="209938" y="315639"/>
                  <a:pt x="209938" y="307910"/>
                </a:cubicBezTo>
                <a:lnTo>
                  <a:pt x="209938" y="251926"/>
                </a:lnTo>
                <a:lnTo>
                  <a:pt x="167951" y="251926"/>
                </a:lnTo>
                <a:lnTo>
                  <a:pt x="195243" y="132121"/>
                </a:lnTo>
                <a:cubicBezTo>
                  <a:pt x="199826" y="112240"/>
                  <a:pt x="217527" y="98155"/>
                  <a:pt x="237930" y="98155"/>
                </a:cubicBezTo>
                <a:cubicBezTo>
                  <a:pt x="258333" y="98155"/>
                  <a:pt x="276034" y="112240"/>
                  <a:pt x="280618" y="132121"/>
                </a:cubicBezTo>
                <a:close/>
              </a:path>
            </a:pathLst>
          </a:custGeom>
          <a:noFill/>
          <a:ln w="13995">
            <a:solidFill>
              <a:srgbClr val="92BD39"/>
            </a:solidFill>
          </a:ln>
        </p:spPr>
        <p:txBody>
          <a:bodyPr rtlCol="0" anchor="ctr"/>
          <a:lstStyle/>
          <a:p>
            <a:pPr algn="ctr"/>
            <a:endParaRPr sz="1100">
              <a:latin typeface="Arial" pitchFamily="34" charset="0"/>
              <a:cs typeface="Arial" pitchFamily="34" charset="0"/>
            </a:endParaRPr>
          </a:p>
        </p:txBody>
      </p:sp>
      <p:sp>
        <p:nvSpPr>
          <p:cNvPr id="34" name="Rounded Rectangle 33"/>
          <p:cNvSpPr/>
          <p:nvPr/>
        </p:nvSpPr>
        <p:spPr>
          <a:xfrm>
            <a:off x="5739213" y="4054152"/>
            <a:ext cx="321906" cy="321906"/>
          </a:xfrm>
          <a:custGeom>
            <a:avLst/>
            <a:gdLst/>
            <a:ahLst/>
            <a:cxnLst/>
            <a:rect l="0" t="0" r="0" b="0"/>
            <a:pathLst>
              <a:path w="321906" h="321906">
                <a:moveTo>
                  <a:pt x="265922" y="167951"/>
                </a:moveTo>
                <a:lnTo>
                  <a:pt x="181946" y="167951"/>
                </a:lnTo>
                <a:moveTo>
                  <a:pt x="265922" y="279918"/>
                </a:moveTo>
                <a:lnTo>
                  <a:pt x="237930" y="279918"/>
                </a:lnTo>
                <a:cubicBezTo>
                  <a:pt x="222471" y="279918"/>
                  <a:pt x="209938" y="267386"/>
                  <a:pt x="209938" y="251926"/>
                </a:cubicBezTo>
                <a:lnTo>
                  <a:pt x="209938" y="69979"/>
                </a:lnTo>
                <a:cubicBezTo>
                  <a:pt x="209938" y="54520"/>
                  <a:pt x="222471" y="41987"/>
                  <a:pt x="237930" y="41987"/>
                </a:cubicBezTo>
                <a:lnTo>
                  <a:pt x="265922" y="41987"/>
                </a:lnTo>
                <a:moveTo>
                  <a:pt x="293914" y="13995"/>
                </a:moveTo>
                <a:cubicBezTo>
                  <a:pt x="309373" y="13995"/>
                  <a:pt x="321906" y="26528"/>
                  <a:pt x="321906" y="41987"/>
                </a:cubicBezTo>
                <a:cubicBezTo>
                  <a:pt x="321906" y="57447"/>
                  <a:pt x="309373" y="69979"/>
                  <a:pt x="293914" y="69979"/>
                </a:cubicBezTo>
                <a:cubicBezTo>
                  <a:pt x="278454" y="69979"/>
                  <a:pt x="265922" y="57447"/>
                  <a:pt x="265922" y="41987"/>
                </a:cubicBezTo>
                <a:cubicBezTo>
                  <a:pt x="265922" y="26528"/>
                  <a:pt x="278454" y="13995"/>
                  <a:pt x="293914" y="13995"/>
                </a:cubicBezTo>
                <a:close/>
                <a:moveTo>
                  <a:pt x="293914" y="139959"/>
                </a:moveTo>
                <a:cubicBezTo>
                  <a:pt x="309373" y="139959"/>
                  <a:pt x="321906" y="152491"/>
                  <a:pt x="321906" y="167951"/>
                </a:cubicBezTo>
                <a:cubicBezTo>
                  <a:pt x="321906" y="183410"/>
                  <a:pt x="309373" y="195942"/>
                  <a:pt x="293914" y="195942"/>
                </a:cubicBezTo>
                <a:cubicBezTo>
                  <a:pt x="278454" y="195942"/>
                  <a:pt x="265922" y="183410"/>
                  <a:pt x="265922" y="167951"/>
                </a:cubicBezTo>
                <a:cubicBezTo>
                  <a:pt x="265922" y="152491"/>
                  <a:pt x="278454" y="139959"/>
                  <a:pt x="293914" y="139959"/>
                </a:cubicBezTo>
                <a:close/>
                <a:moveTo>
                  <a:pt x="293914" y="251926"/>
                </a:moveTo>
                <a:cubicBezTo>
                  <a:pt x="309373" y="251926"/>
                  <a:pt x="321906" y="264458"/>
                  <a:pt x="321906" y="279918"/>
                </a:cubicBezTo>
                <a:cubicBezTo>
                  <a:pt x="321906" y="295377"/>
                  <a:pt x="309373" y="307910"/>
                  <a:pt x="293914" y="307910"/>
                </a:cubicBezTo>
                <a:cubicBezTo>
                  <a:pt x="278454" y="307910"/>
                  <a:pt x="265922" y="295377"/>
                  <a:pt x="265922" y="279918"/>
                </a:cubicBezTo>
                <a:cubicBezTo>
                  <a:pt x="265922" y="264458"/>
                  <a:pt x="278454" y="251926"/>
                  <a:pt x="293914" y="251926"/>
                </a:cubicBezTo>
                <a:close/>
                <a:moveTo>
                  <a:pt x="76977" y="0"/>
                </a:moveTo>
                <a:cubicBezTo>
                  <a:pt x="104031" y="0"/>
                  <a:pt x="125963" y="21931"/>
                  <a:pt x="125963" y="48985"/>
                </a:cubicBezTo>
                <a:cubicBezTo>
                  <a:pt x="125963" y="76039"/>
                  <a:pt x="104031" y="97971"/>
                  <a:pt x="76977" y="97971"/>
                </a:cubicBezTo>
                <a:cubicBezTo>
                  <a:pt x="49923" y="97971"/>
                  <a:pt x="27991" y="76039"/>
                  <a:pt x="27991" y="48985"/>
                </a:cubicBezTo>
                <a:cubicBezTo>
                  <a:pt x="27991" y="21931"/>
                  <a:pt x="49923" y="0"/>
                  <a:pt x="76977" y="0"/>
                </a:cubicBezTo>
                <a:close/>
                <a:moveTo>
                  <a:pt x="125291" y="57019"/>
                </a:moveTo>
                <a:cubicBezTo>
                  <a:pt x="106722" y="56818"/>
                  <a:pt x="89131" y="48665"/>
                  <a:pt x="76977" y="34625"/>
                </a:cubicBezTo>
                <a:cubicBezTo>
                  <a:pt x="64826" y="48683"/>
                  <a:pt x="47229" y="56852"/>
                  <a:pt x="28649" y="57061"/>
                </a:cubicBezTo>
                <a:moveTo>
                  <a:pt x="46214" y="128776"/>
                </a:moveTo>
                <a:lnTo>
                  <a:pt x="76977" y="177832"/>
                </a:lnTo>
                <a:lnTo>
                  <a:pt x="108006" y="128972"/>
                </a:lnTo>
                <a:moveTo>
                  <a:pt x="76977" y="118965"/>
                </a:moveTo>
                <a:cubicBezTo>
                  <a:pt x="101615" y="118940"/>
                  <a:pt x="123043" y="135840"/>
                  <a:pt x="128762" y="159805"/>
                </a:cubicBezTo>
                <a:lnTo>
                  <a:pt x="153955" y="251926"/>
                </a:lnTo>
                <a:lnTo>
                  <a:pt x="112569" y="251926"/>
                </a:lnTo>
                <a:lnTo>
                  <a:pt x="97817" y="321906"/>
                </a:lnTo>
                <a:lnTo>
                  <a:pt x="55829" y="321906"/>
                </a:lnTo>
                <a:lnTo>
                  <a:pt x="41078" y="251926"/>
                </a:lnTo>
                <a:lnTo>
                  <a:pt x="0" y="251926"/>
                </a:lnTo>
                <a:lnTo>
                  <a:pt x="25262" y="159805"/>
                </a:lnTo>
                <a:cubicBezTo>
                  <a:pt x="30975" y="135866"/>
                  <a:pt x="52366" y="118973"/>
                  <a:pt x="76977" y="118965"/>
                </a:cubicBezTo>
                <a:close/>
              </a:path>
            </a:pathLst>
          </a:custGeom>
          <a:noFill/>
          <a:ln w="13995">
            <a:solidFill>
              <a:srgbClr val="E55753"/>
            </a:solidFill>
          </a:ln>
        </p:spPr>
        <p:txBody>
          <a:bodyPr rtlCol="0" anchor="ctr"/>
          <a:lstStyle/>
          <a:p>
            <a:pPr algn="ctr"/>
            <a:endParaRPr sz="1100">
              <a:latin typeface="Arial" pitchFamily="34" charset="0"/>
              <a:cs typeface="Arial" pitchFamily="34" charset="0"/>
            </a:endParaRPr>
          </a:p>
        </p:txBody>
      </p:sp>
      <p:sp>
        <p:nvSpPr>
          <p:cNvPr id="35" name="Rounded Rectangle 34"/>
          <p:cNvSpPr/>
          <p:nvPr/>
        </p:nvSpPr>
        <p:spPr>
          <a:xfrm>
            <a:off x="7019840" y="4495024"/>
            <a:ext cx="325405" cy="325405"/>
          </a:xfrm>
          <a:custGeom>
            <a:avLst/>
            <a:gdLst/>
            <a:ahLst/>
            <a:cxnLst/>
            <a:rect l="0" t="0" r="0" b="0"/>
            <a:pathLst>
              <a:path w="325405" h="325405">
                <a:moveTo>
                  <a:pt x="10496" y="255425"/>
                </a:moveTo>
                <a:cubicBezTo>
                  <a:pt x="10496" y="216777"/>
                  <a:pt x="41827" y="185445"/>
                  <a:pt x="80476" y="185445"/>
                </a:cubicBezTo>
                <a:cubicBezTo>
                  <a:pt x="119125" y="185445"/>
                  <a:pt x="150456" y="216777"/>
                  <a:pt x="150456" y="255425"/>
                </a:cubicBezTo>
                <a:cubicBezTo>
                  <a:pt x="150456" y="294073"/>
                  <a:pt x="119125" y="325405"/>
                  <a:pt x="80476" y="325405"/>
                </a:cubicBezTo>
                <a:cubicBezTo>
                  <a:pt x="41827" y="325405"/>
                  <a:pt x="10496" y="294073"/>
                  <a:pt x="10496" y="255425"/>
                </a:cubicBezTo>
                <a:close/>
                <a:moveTo>
                  <a:pt x="0" y="0"/>
                </a:moveTo>
                <a:moveTo>
                  <a:pt x="122464" y="143458"/>
                </a:moveTo>
                <a:lnTo>
                  <a:pt x="80476" y="185445"/>
                </a:lnTo>
                <a:lnTo>
                  <a:pt x="38488" y="143458"/>
                </a:lnTo>
                <a:lnTo>
                  <a:pt x="52484" y="123863"/>
                </a:lnTo>
                <a:lnTo>
                  <a:pt x="108468" y="123863"/>
                </a:lnTo>
                <a:close/>
                <a:moveTo>
                  <a:pt x="151855" y="86074"/>
                </a:moveTo>
                <a:lnTo>
                  <a:pt x="151855" y="10497"/>
                </a:lnTo>
                <a:lnTo>
                  <a:pt x="325405" y="10497"/>
                </a:lnTo>
                <a:lnTo>
                  <a:pt x="325405" y="237230"/>
                </a:lnTo>
                <a:lnTo>
                  <a:pt x="207839" y="237230"/>
                </a:lnTo>
                <a:moveTo>
                  <a:pt x="277818" y="69279"/>
                </a:moveTo>
                <a:lnTo>
                  <a:pt x="245628" y="69279"/>
                </a:lnTo>
                <a:moveTo>
                  <a:pt x="277818" y="118265"/>
                </a:moveTo>
                <a:lnTo>
                  <a:pt x="199441" y="118265"/>
                </a:lnTo>
                <a:moveTo>
                  <a:pt x="277818" y="167251"/>
                </a:moveTo>
                <a:lnTo>
                  <a:pt x="199441" y="167251"/>
                </a:lnTo>
              </a:path>
            </a:pathLst>
          </a:custGeom>
          <a:noFill/>
          <a:ln w="13995">
            <a:solidFill>
              <a:srgbClr val="E0CB15"/>
            </a:solidFill>
          </a:ln>
        </p:spPr>
        <p:txBody>
          <a:bodyPr rtlCol="0" anchor="ctr"/>
          <a:lstStyle/>
          <a:p>
            <a:pPr algn="ctr"/>
            <a:endParaRPr sz="110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additive="base">
                                        <p:cTn id="15" dur="500" fill="hold"/>
                                        <p:tgtEl>
                                          <p:spTgt spid="24"/>
                                        </p:tgtEl>
                                        <p:attrNameLst>
                                          <p:attrName>ppt_x</p:attrName>
                                        </p:attrNameLst>
                                      </p:cBhvr>
                                      <p:tavLst>
                                        <p:tav tm="0">
                                          <p:val>
                                            <p:strVal val="#ppt_x"/>
                                          </p:val>
                                        </p:tav>
                                        <p:tav tm="100000">
                                          <p:val>
                                            <p:strVal val="#ppt_x"/>
                                          </p:val>
                                        </p:tav>
                                      </p:tavLst>
                                    </p:anim>
                                    <p:anim calcmode="lin" valueType="num">
                                      <p:cBhvr additive="base">
                                        <p:cTn id="16"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additive="base">
                                        <p:cTn id="25" dur="500" fill="hold"/>
                                        <p:tgtEl>
                                          <p:spTgt spid="26"/>
                                        </p:tgtEl>
                                        <p:attrNameLst>
                                          <p:attrName>ppt_x</p:attrName>
                                        </p:attrNameLst>
                                      </p:cBhvr>
                                      <p:tavLst>
                                        <p:tav tm="0">
                                          <p:val>
                                            <p:strVal val="#ppt_x"/>
                                          </p:val>
                                        </p:tav>
                                        <p:tav tm="100000">
                                          <p:val>
                                            <p:strVal val="#ppt_x"/>
                                          </p:val>
                                        </p:tav>
                                      </p:tavLst>
                                    </p:anim>
                                    <p:anim calcmode="lin" valueType="num">
                                      <p:cBhvr additive="base">
                                        <p:cTn id="26" dur="500" fill="hold"/>
                                        <p:tgtEl>
                                          <p:spTgt spid="26"/>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2"/>
                                        </p:tgtEl>
                                        <p:attrNameLst>
                                          <p:attrName>style.visibility</p:attrName>
                                        </p:attrNameLst>
                                      </p:cBhvr>
                                      <p:to>
                                        <p:strVal val="visible"/>
                                      </p:to>
                                    </p:set>
                                    <p:anim calcmode="lin" valueType="num">
                                      <p:cBhvr additive="base">
                                        <p:cTn id="29" dur="500" fill="hold"/>
                                        <p:tgtEl>
                                          <p:spTgt spid="32"/>
                                        </p:tgtEl>
                                        <p:attrNameLst>
                                          <p:attrName>ppt_x</p:attrName>
                                        </p:attrNameLst>
                                      </p:cBhvr>
                                      <p:tavLst>
                                        <p:tav tm="0">
                                          <p:val>
                                            <p:strVal val="#ppt_x"/>
                                          </p:val>
                                        </p:tav>
                                        <p:tav tm="100000">
                                          <p:val>
                                            <p:strVal val="#ppt_x"/>
                                          </p:val>
                                        </p:tav>
                                      </p:tavLst>
                                    </p:anim>
                                    <p:anim calcmode="lin" valueType="num">
                                      <p:cBhvr additive="base">
                                        <p:cTn id="30"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500" fill="hold"/>
                                        <p:tgtEl>
                                          <p:spTgt spid="13"/>
                                        </p:tgtEl>
                                        <p:attrNameLst>
                                          <p:attrName>ppt_x</p:attrName>
                                        </p:attrNameLst>
                                      </p:cBhvr>
                                      <p:tavLst>
                                        <p:tav tm="0">
                                          <p:val>
                                            <p:strVal val="#ppt_x"/>
                                          </p:val>
                                        </p:tav>
                                        <p:tav tm="100000">
                                          <p:val>
                                            <p:strVal val="#ppt_x"/>
                                          </p:val>
                                        </p:tav>
                                      </p:tavLst>
                                    </p:anim>
                                    <p:anim calcmode="lin" valueType="num">
                                      <p:cBhvr additive="base">
                                        <p:cTn id="36" dur="500" fill="hold"/>
                                        <p:tgtEl>
                                          <p:spTgt spid="1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3"/>
                                        </p:tgtEl>
                                        <p:attrNameLst>
                                          <p:attrName>style.visibility</p:attrName>
                                        </p:attrNameLst>
                                      </p:cBhvr>
                                      <p:to>
                                        <p:strVal val="visible"/>
                                      </p:to>
                                    </p:set>
                                    <p:anim calcmode="lin" valueType="num">
                                      <p:cBhvr additive="base">
                                        <p:cTn id="43" dur="500" fill="hold"/>
                                        <p:tgtEl>
                                          <p:spTgt spid="33"/>
                                        </p:tgtEl>
                                        <p:attrNameLst>
                                          <p:attrName>ppt_x</p:attrName>
                                        </p:attrNameLst>
                                      </p:cBhvr>
                                      <p:tavLst>
                                        <p:tav tm="0">
                                          <p:val>
                                            <p:strVal val="#ppt_x"/>
                                          </p:val>
                                        </p:tav>
                                        <p:tav tm="100000">
                                          <p:val>
                                            <p:strVal val="#ppt_x"/>
                                          </p:val>
                                        </p:tav>
                                      </p:tavLst>
                                    </p:anim>
                                    <p:anim calcmode="lin" valueType="num">
                                      <p:cBhvr additive="base">
                                        <p:cTn id="44"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fill="hold"/>
                                        <p:tgtEl>
                                          <p:spTgt spid="16"/>
                                        </p:tgtEl>
                                        <p:attrNameLst>
                                          <p:attrName>ppt_x</p:attrName>
                                        </p:attrNameLst>
                                      </p:cBhvr>
                                      <p:tavLst>
                                        <p:tav tm="0">
                                          <p:val>
                                            <p:strVal val="#ppt_x"/>
                                          </p:val>
                                        </p:tav>
                                        <p:tav tm="100000">
                                          <p:val>
                                            <p:strVal val="#ppt_x"/>
                                          </p:val>
                                        </p:tav>
                                      </p:tavLst>
                                    </p:anim>
                                    <p:anim calcmode="lin" valueType="num">
                                      <p:cBhvr additive="base">
                                        <p:cTn id="50" dur="500" fill="hold"/>
                                        <p:tgtEl>
                                          <p:spTgt spid="16"/>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additive="base">
                                        <p:cTn id="53" dur="500" fill="hold"/>
                                        <p:tgtEl>
                                          <p:spTgt spid="29"/>
                                        </p:tgtEl>
                                        <p:attrNameLst>
                                          <p:attrName>ppt_x</p:attrName>
                                        </p:attrNameLst>
                                      </p:cBhvr>
                                      <p:tavLst>
                                        <p:tav tm="0">
                                          <p:val>
                                            <p:strVal val="#ppt_x"/>
                                          </p:val>
                                        </p:tav>
                                        <p:tav tm="100000">
                                          <p:val>
                                            <p:strVal val="#ppt_x"/>
                                          </p:val>
                                        </p:tav>
                                      </p:tavLst>
                                    </p:anim>
                                    <p:anim calcmode="lin" valueType="num">
                                      <p:cBhvr additive="base">
                                        <p:cTn id="54" dur="500" fill="hold"/>
                                        <p:tgtEl>
                                          <p:spTgt spid="29"/>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additive="base">
                                        <p:cTn id="57" dur="500" fill="hold"/>
                                        <p:tgtEl>
                                          <p:spTgt spid="34"/>
                                        </p:tgtEl>
                                        <p:attrNameLst>
                                          <p:attrName>ppt_x</p:attrName>
                                        </p:attrNameLst>
                                      </p:cBhvr>
                                      <p:tavLst>
                                        <p:tav tm="0">
                                          <p:val>
                                            <p:strVal val="#ppt_x"/>
                                          </p:val>
                                        </p:tav>
                                        <p:tav tm="100000">
                                          <p:val>
                                            <p:strVal val="#ppt_x"/>
                                          </p:val>
                                        </p:tav>
                                      </p:tavLst>
                                    </p:anim>
                                    <p:anim calcmode="lin" valueType="num">
                                      <p:cBhvr additive="base">
                                        <p:cTn id="58"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nodeType="clickEffect">
                                  <p:stCondLst>
                                    <p:cond delay="0"/>
                                  </p:stCondLst>
                                  <p:childTnLst>
                                    <p:set>
                                      <p:cBhvr>
                                        <p:cTn id="62" dur="1" fill="hold">
                                          <p:stCondLst>
                                            <p:cond delay="0"/>
                                          </p:stCondLst>
                                        </p:cTn>
                                        <p:tgtEl>
                                          <p:spTgt spid="19"/>
                                        </p:tgtEl>
                                        <p:attrNameLst>
                                          <p:attrName>style.visibility</p:attrName>
                                        </p:attrNameLst>
                                      </p:cBhvr>
                                      <p:to>
                                        <p:strVal val="visible"/>
                                      </p:to>
                                    </p:set>
                                    <p:anim calcmode="lin" valueType="num">
                                      <p:cBhvr additive="base">
                                        <p:cTn id="63" dur="500" fill="hold"/>
                                        <p:tgtEl>
                                          <p:spTgt spid="19"/>
                                        </p:tgtEl>
                                        <p:attrNameLst>
                                          <p:attrName>ppt_x</p:attrName>
                                        </p:attrNameLst>
                                      </p:cBhvr>
                                      <p:tavLst>
                                        <p:tav tm="0">
                                          <p:val>
                                            <p:strVal val="#ppt_x"/>
                                          </p:val>
                                        </p:tav>
                                        <p:tav tm="100000">
                                          <p:val>
                                            <p:strVal val="#ppt_x"/>
                                          </p:val>
                                        </p:tav>
                                      </p:tavLst>
                                    </p:anim>
                                    <p:anim calcmode="lin" valueType="num">
                                      <p:cBhvr additive="base">
                                        <p:cTn id="64" dur="500" fill="hold"/>
                                        <p:tgtEl>
                                          <p:spTgt spid="1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additive="base">
                                        <p:cTn id="67" dur="500" fill="hold"/>
                                        <p:tgtEl>
                                          <p:spTgt spid="23"/>
                                        </p:tgtEl>
                                        <p:attrNameLst>
                                          <p:attrName>ppt_x</p:attrName>
                                        </p:attrNameLst>
                                      </p:cBhvr>
                                      <p:tavLst>
                                        <p:tav tm="0">
                                          <p:val>
                                            <p:strVal val="#ppt_x"/>
                                          </p:val>
                                        </p:tav>
                                        <p:tav tm="100000">
                                          <p:val>
                                            <p:strVal val="#ppt_x"/>
                                          </p:val>
                                        </p:tav>
                                      </p:tavLst>
                                    </p:anim>
                                    <p:anim calcmode="lin" valueType="num">
                                      <p:cBhvr additive="base">
                                        <p:cTn id="68" dur="500" fill="hold"/>
                                        <p:tgtEl>
                                          <p:spTgt spid="23"/>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5"/>
                                        </p:tgtEl>
                                        <p:attrNameLst>
                                          <p:attrName>style.visibility</p:attrName>
                                        </p:attrNameLst>
                                      </p:cBhvr>
                                      <p:to>
                                        <p:strVal val="visible"/>
                                      </p:to>
                                    </p:set>
                                    <p:anim calcmode="lin" valueType="num">
                                      <p:cBhvr additive="base">
                                        <p:cTn id="71" dur="500" fill="hold"/>
                                        <p:tgtEl>
                                          <p:spTgt spid="25"/>
                                        </p:tgtEl>
                                        <p:attrNameLst>
                                          <p:attrName>ppt_x</p:attrName>
                                        </p:attrNameLst>
                                      </p:cBhvr>
                                      <p:tavLst>
                                        <p:tav tm="0">
                                          <p:val>
                                            <p:strVal val="#ppt_x"/>
                                          </p:val>
                                        </p:tav>
                                        <p:tav tm="100000">
                                          <p:val>
                                            <p:strVal val="#ppt_x"/>
                                          </p:val>
                                        </p:tav>
                                      </p:tavLst>
                                    </p:anim>
                                    <p:anim calcmode="lin" valueType="num">
                                      <p:cBhvr additive="base">
                                        <p:cTn id="72" dur="500" fill="hold"/>
                                        <p:tgtEl>
                                          <p:spTgt spid="25"/>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additive="base">
                                        <p:cTn id="75" dur="500" fill="hold"/>
                                        <p:tgtEl>
                                          <p:spTgt spid="35"/>
                                        </p:tgtEl>
                                        <p:attrNameLst>
                                          <p:attrName>ppt_x</p:attrName>
                                        </p:attrNameLst>
                                      </p:cBhvr>
                                      <p:tavLst>
                                        <p:tav tm="0">
                                          <p:val>
                                            <p:strVal val="#ppt_x"/>
                                          </p:val>
                                        </p:tav>
                                        <p:tav tm="100000">
                                          <p:val>
                                            <p:strVal val="#ppt_x"/>
                                          </p:val>
                                        </p:tav>
                                      </p:tavLst>
                                    </p:anim>
                                    <p:anim calcmode="lin" valueType="num">
                                      <p:cBhvr additive="base">
                                        <p:cTn id="76"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3" grpId="0"/>
      <p:bldP spid="24" grpId="0"/>
      <p:bldP spid="25" grpId="0"/>
      <p:bldP spid="26" grpId="0"/>
      <p:bldP spid="29" grpId="0"/>
      <p:bldP spid="31" grpId="0" animBg="1"/>
      <p:bldP spid="32" grpId="0" animBg="1"/>
      <p:bldP spid="33" grpId="0" animBg="1"/>
      <p:bldP spid="34" grpId="0" animBg="1"/>
      <p:bldP spid="3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Nuage 35"/>
          <p:cNvSpPr/>
          <p:nvPr/>
        </p:nvSpPr>
        <p:spPr>
          <a:xfrm>
            <a:off x="2267744" y="4653136"/>
            <a:ext cx="4608512" cy="1368152"/>
          </a:xfrm>
          <a:prstGeom prst="cloud">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4" name="Group 3"/>
          <p:cNvGrpSpPr/>
          <p:nvPr/>
        </p:nvGrpSpPr>
        <p:grpSpPr>
          <a:xfrm>
            <a:off x="2138228" y="2075349"/>
            <a:ext cx="2184111" cy="1639530"/>
            <a:chOff x="1689520" y="981011"/>
            <a:chExt cx="1635019" cy="1090013"/>
          </a:xfrm>
        </p:grpSpPr>
        <p:sp>
          <p:nvSpPr>
            <p:cNvPr id="2" name="Rounded Rectangle 1"/>
            <p:cNvSpPr/>
            <p:nvPr/>
          </p:nvSpPr>
          <p:spPr>
            <a:xfrm>
              <a:off x="1689520" y="981011"/>
              <a:ext cx="1635019" cy="1090013"/>
            </a:xfrm>
            <a:custGeom>
              <a:avLst/>
              <a:gdLst/>
              <a:ahLst/>
              <a:cxnLst/>
              <a:rect l="0" t="0" r="0" b="0"/>
              <a:pathLst>
                <a:path w="1635019" h="1090013">
                  <a:moveTo>
                    <a:pt x="109001" y="109001"/>
                  </a:moveTo>
                  <a:lnTo>
                    <a:pt x="0" y="109001"/>
                  </a:lnTo>
                  <a:cubicBezTo>
                    <a:pt x="0" y="49011"/>
                    <a:pt x="49011" y="0"/>
                    <a:pt x="109001" y="0"/>
                  </a:cubicBezTo>
                  <a:close/>
                  <a:moveTo>
                    <a:pt x="1526018" y="0"/>
                  </a:moveTo>
                  <a:lnTo>
                    <a:pt x="1526018" y="109001"/>
                  </a:lnTo>
                  <a:lnTo>
                    <a:pt x="109001" y="109001"/>
                  </a:lnTo>
                  <a:lnTo>
                    <a:pt x="109001" y="0"/>
                  </a:lnTo>
                  <a:close/>
                  <a:moveTo>
                    <a:pt x="1635019" y="109001"/>
                  </a:moveTo>
                  <a:lnTo>
                    <a:pt x="1526018" y="109001"/>
                  </a:lnTo>
                  <a:lnTo>
                    <a:pt x="1526018" y="0"/>
                  </a:lnTo>
                  <a:cubicBezTo>
                    <a:pt x="1586112" y="0"/>
                    <a:pt x="1635019" y="48907"/>
                    <a:pt x="1635019" y="109001"/>
                  </a:cubicBezTo>
                  <a:close/>
                  <a:moveTo>
                    <a:pt x="1635019" y="1090013"/>
                  </a:moveTo>
                  <a:lnTo>
                    <a:pt x="0" y="1090013"/>
                  </a:lnTo>
                  <a:lnTo>
                    <a:pt x="0" y="109001"/>
                  </a:lnTo>
                  <a:lnTo>
                    <a:pt x="1635019" y="109001"/>
                  </a:lnTo>
                  <a:close/>
                </a:path>
              </a:pathLst>
            </a:custGeom>
            <a:solidFill>
              <a:srgbClr val="FFF8B6"/>
            </a:solidFill>
            <a:ln>
              <a:noFill/>
            </a:ln>
          </p:spPr>
          <p:txBody>
            <a:bodyPr rtlCol="0" anchor="ctr"/>
            <a:lstStyle/>
            <a:p>
              <a:pPr algn="ctr"/>
              <a:endParaRPr sz="2800"/>
            </a:p>
          </p:txBody>
        </p:sp>
        <p:sp>
          <p:nvSpPr>
            <p:cNvPr id="3" name="Rounded Rectangle 2"/>
            <p:cNvSpPr/>
            <p:nvPr/>
          </p:nvSpPr>
          <p:spPr>
            <a:xfrm>
              <a:off x="1689520" y="981011"/>
              <a:ext cx="1635019" cy="1090013"/>
            </a:xfrm>
            <a:custGeom>
              <a:avLst/>
              <a:gdLst/>
              <a:ahLst/>
              <a:cxnLst/>
              <a:rect l="0" t="0" r="0" b="0"/>
              <a:pathLst>
                <a:path w="1635019" h="1090013">
                  <a:moveTo>
                    <a:pt x="0" y="109001"/>
                  </a:moveTo>
                  <a:cubicBezTo>
                    <a:pt x="0" y="48805"/>
                    <a:pt x="48805" y="0"/>
                    <a:pt x="109001" y="0"/>
                  </a:cubicBezTo>
                  <a:moveTo>
                    <a:pt x="1635019" y="1090013"/>
                  </a:moveTo>
                  <a:lnTo>
                    <a:pt x="1635019" y="109001"/>
                  </a:lnTo>
                  <a:moveTo>
                    <a:pt x="0" y="109001"/>
                  </a:moveTo>
                  <a:lnTo>
                    <a:pt x="0" y="1090013"/>
                  </a:lnTo>
                  <a:moveTo>
                    <a:pt x="109001" y="0"/>
                  </a:moveTo>
                  <a:lnTo>
                    <a:pt x="1526018" y="0"/>
                  </a:lnTo>
                  <a:moveTo>
                    <a:pt x="1526018" y="0"/>
                  </a:moveTo>
                  <a:cubicBezTo>
                    <a:pt x="1586127" y="0"/>
                    <a:pt x="1635019" y="48892"/>
                    <a:pt x="1635019" y="109001"/>
                  </a:cubicBezTo>
                </a:path>
              </a:pathLst>
            </a:custGeom>
            <a:noFill/>
            <a:ln w="13624">
              <a:solidFill>
                <a:srgbClr val="FFFFFF"/>
              </a:solidFill>
            </a:ln>
          </p:spPr>
          <p:txBody>
            <a:bodyPr rtlCol="0" anchor="ctr"/>
            <a:lstStyle/>
            <a:p>
              <a:pPr algn="ctr"/>
              <a:endParaRPr sz="2800"/>
            </a:p>
          </p:txBody>
        </p:sp>
      </p:grpSp>
      <p:grpSp>
        <p:nvGrpSpPr>
          <p:cNvPr id="7" name="Group 6"/>
          <p:cNvGrpSpPr/>
          <p:nvPr/>
        </p:nvGrpSpPr>
        <p:grpSpPr>
          <a:xfrm>
            <a:off x="2138228" y="3165363"/>
            <a:ext cx="2184111" cy="983717"/>
            <a:chOff x="1689520" y="2071025"/>
            <a:chExt cx="1635019" cy="654007"/>
          </a:xfrm>
        </p:grpSpPr>
        <p:sp>
          <p:nvSpPr>
            <p:cNvPr id="5" name="Rounded Rectangle 4"/>
            <p:cNvSpPr/>
            <p:nvPr/>
          </p:nvSpPr>
          <p:spPr>
            <a:xfrm>
              <a:off x="1689520" y="2071025"/>
              <a:ext cx="1635019" cy="654007"/>
            </a:xfrm>
            <a:custGeom>
              <a:avLst/>
              <a:gdLst/>
              <a:ahLst/>
              <a:cxnLst/>
              <a:rect l="0" t="0" r="0" b="0"/>
              <a:pathLst>
                <a:path w="1635019" h="654007">
                  <a:moveTo>
                    <a:pt x="0" y="545006"/>
                  </a:moveTo>
                  <a:lnTo>
                    <a:pt x="109001" y="545006"/>
                  </a:lnTo>
                  <a:lnTo>
                    <a:pt x="109001" y="654007"/>
                  </a:lnTo>
                  <a:cubicBezTo>
                    <a:pt x="48801" y="654007"/>
                    <a:pt x="0" y="605206"/>
                    <a:pt x="0" y="545006"/>
                  </a:cubicBezTo>
                  <a:close/>
                  <a:moveTo>
                    <a:pt x="109001" y="654007"/>
                  </a:moveTo>
                  <a:lnTo>
                    <a:pt x="109001" y="545006"/>
                  </a:lnTo>
                  <a:lnTo>
                    <a:pt x="1526018" y="545006"/>
                  </a:lnTo>
                  <a:lnTo>
                    <a:pt x="1526018" y="654007"/>
                  </a:lnTo>
                  <a:close/>
                  <a:moveTo>
                    <a:pt x="1635019" y="545006"/>
                  </a:moveTo>
                  <a:cubicBezTo>
                    <a:pt x="1635019" y="605206"/>
                    <a:pt x="1586218" y="654007"/>
                    <a:pt x="1526018" y="654007"/>
                  </a:cubicBezTo>
                  <a:lnTo>
                    <a:pt x="1526018" y="545006"/>
                  </a:lnTo>
                  <a:close/>
                  <a:moveTo>
                    <a:pt x="1635019" y="545006"/>
                  </a:moveTo>
                  <a:lnTo>
                    <a:pt x="0" y="545006"/>
                  </a:lnTo>
                  <a:lnTo>
                    <a:pt x="0" y="0"/>
                  </a:lnTo>
                  <a:lnTo>
                    <a:pt x="1635019" y="0"/>
                  </a:lnTo>
                  <a:close/>
                </a:path>
              </a:pathLst>
            </a:custGeom>
            <a:solidFill>
              <a:srgbClr val="EBEBEB"/>
            </a:solidFill>
            <a:ln>
              <a:noFill/>
            </a:ln>
          </p:spPr>
          <p:txBody>
            <a:bodyPr rtlCol="0" anchor="ctr"/>
            <a:lstStyle/>
            <a:p>
              <a:pPr algn="ctr"/>
              <a:endParaRPr sz="2800"/>
            </a:p>
          </p:txBody>
        </p:sp>
        <p:sp>
          <p:nvSpPr>
            <p:cNvPr id="6" name="Rounded Rectangle 5"/>
            <p:cNvSpPr/>
            <p:nvPr/>
          </p:nvSpPr>
          <p:spPr>
            <a:xfrm>
              <a:off x="1689520" y="2071025"/>
              <a:ext cx="1635019" cy="654007"/>
            </a:xfrm>
            <a:custGeom>
              <a:avLst/>
              <a:gdLst/>
              <a:ahLst/>
              <a:cxnLst/>
              <a:rect l="0" t="0" r="0" b="0"/>
              <a:pathLst>
                <a:path w="1635019" h="654007">
                  <a:moveTo>
                    <a:pt x="109001" y="654007"/>
                  </a:moveTo>
                  <a:cubicBezTo>
                    <a:pt x="48801" y="654007"/>
                    <a:pt x="0" y="605206"/>
                    <a:pt x="0" y="545006"/>
                  </a:cubicBezTo>
                  <a:moveTo>
                    <a:pt x="1526018" y="654007"/>
                  </a:moveTo>
                  <a:lnTo>
                    <a:pt x="109001" y="654007"/>
                  </a:lnTo>
                  <a:moveTo>
                    <a:pt x="1635019" y="545006"/>
                  </a:moveTo>
                  <a:cubicBezTo>
                    <a:pt x="1635019" y="605206"/>
                    <a:pt x="1586218" y="654007"/>
                    <a:pt x="1526018" y="654007"/>
                  </a:cubicBezTo>
                  <a:moveTo>
                    <a:pt x="1635019" y="0"/>
                  </a:moveTo>
                  <a:lnTo>
                    <a:pt x="1635019" y="545006"/>
                  </a:lnTo>
                  <a:moveTo>
                    <a:pt x="0" y="545006"/>
                  </a:moveTo>
                  <a:lnTo>
                    <a:pt x="0" y="0"/>
                  </a:lnTo>
                  <a:moveTo>
                    <a:pt x="1635019" y="0"/>
                  </a:moveTo>
                  <a:lnTo>
                    <a:pt x="0" y="0"/>
                  </a:lnTo>
                </a:path>
              </a:pathLst>
            </a:custGeom>
            <a:noFill/>
            <a:ln w="13624">
              <a:solidFill>
                <a:srgbClr val="FFFFFF"/>
              </a:solidFill>
            </a:ln>
          </p:spPr>
          <p:txBody>
            <a:bodyPr rtlCol="0" anchor="ctr"/>
            <a:lstStyle/>
            <a:p>
              <a:pPr algn="ctr"/>
              <a:endParaRPr sz="2800"/>
            </a:p>
          </p:txBody>
        </p:sp>
      </p:grpSp>
      <p:sp>
        <p:nvSpPr>
          <p:cNvPr id="8" name="Rounded Rectangle 7"/>
          <p:cNvSpPr/>
          <p:nvPr/>
        </p:nvSpPr>
        <p:spPr>
          <a:xfrm>
            <a:off x="2247229" y="3274364"/>
            <a:ext cx="1676699" cy="655812"/>
          </a:xfrm>
          <a:custGeom>
            <a:avLst/>
            <a:gdLst/>
            <a:ahLst/>
            <a:cxnLst/>
            <a:rect l="0" t="0" r="0" b="0"/>
            <a:pathLst>
              <a:path w="1417017" h="436005">
                <a:moveTo>
                  <a:pt x="0" y="109001"/>
                </a:moveTo>
                <a:lnTo>
                  <a:pt x="0" y="54500"/>
                </a:lnTo>
                <a:cubicBezTo>
                  <a:pt x="0" y="24400"/>
                  <a:pt x="24400" y="0"/>
                  <a:pt x="54500" y="0"/>
                </a:cubicBezTo>
                <a:lnTo>
                  <a:pt x="109001" y="0"/>
                </a:lnTo>
                <a:moveTo>
                  <a:pt x="1417017" y="109001"/>
                </a:moveTo>
                <a:lnTo>
                  <a:pt x="1417017" y="327003"/>
                </a:lnTo>
                <a:moveTo>
                  <a:pt x="0" y="327003"/>
                </a:moveTo>
                <a:lnTo>
                  <a:pt x="0" y="109001"/>
                </a:lnTo>
                <a:moveTo>
                  <a:pt x="109001" y="0"/>
                </a:moveTo>
                <a:lnTo>
                  <a:pt x="1308015" y="0"/>
                </a:lnTo>
                <a:moveTo>
                  <a:pt x="109001" y="436005"/>
                </a:moveTo>
                <a:lnTo>
                  <a:pt x="54500" y="436005"/>
                </a:lnTo>
                <a:cubicBezTo>
                  <a:pt x="24400" y="436005"/>
                  <a:pt x="0" y="411604"/>
                  <a:pt x="0" y="381504"/>
                </a:cubicBezTo>
                <a:lnTo>
                  <a:pt x="0" y="327003"/>
                </a:lnTo>
                <a:moveTo>
                  <a:pt x="1308015" y="0"/>
                </a:moveTo>
                <a:lnTo>
                  <a:pt x="1362516" y="0"/>
                </a:lnTo>
                <a:cubicBezTo>
                  <a:pt x="1392616" y="0"/>
                  <a:pt x="1417017" y="24400"/>
                  <a:pt x="1417017" y="54500"/>
                </a:cubicBezTo>
                <a:lnTo>
                  <a:pt x="1417017" y="109001"/>
                </a:lnTo>
                <a:moveTo>
                  <a:pt x="1308015" y="436005"/>
                </a:moveTo>
                <a:lnTo>
                  <a:pt x="109001" y="436005"/>
                </a:lnTo>
                <a:moveTo>
                  <a:pt x="1417017" y="327003"/>
                </a:moveTo>
                <a:lnTo>
                  <a:pt x="1417017" y="381504"/>
                </a:lnTo>
                <a:cubicBezTo>
                  <a:pt x="1417017" y="411604"/>
                  <a:pt x="1392616" y="436005"/>
                  <a:pt x="1362516" y="436005"/>
                </a:cubicBezTo>
                <a:lnTo>
                  <a:pt x="1308015" y="436005"/>
                </a:lnTo>
              </a:path>
            </a:pathLst>
          </a:custGeom>
          <a:noFill/>
          <a:ln w="13624">
            <a:solidFill>
              <a:srgbClr val="A3A3A3"/>
            </a:solidFill>
          </a:ln>
        </p:spPr>
        <p:txBody>
          <a:bodyPr rtlCol="0" anchor="ctr"/>
          <a:lstStyle/>
          <a:p>
            <a:pPr algn="ctr"/>
            <a:endParaRPr sz="2800"/>
          </a:p>
        </p:txBody>
      </p:sp>
      <p:grpSp>
        <p:nvGrpSpPr>
          <p:cNvPr id="11" name="Group 10"/>
          <p:cNvGrpSpPr/>
          <p:nvPr/>
        </p:nvGrpSpPr>
        <p:grpSpPr>
          <a:xfrm>
            <a:off x="3991251" y="2075349"/>
            <a:ext cx="2184111" cy="1639530"/>
            <a:chOff x="3542543" y="981011"/>
            <a:chExt cx="1635019" cy="1090013"/>
          </a:xfrm>
        </p:grpSpPr>
        <p:sp>
          <p:nvSpPr>
            <p:cNvPr id="9" name="Rounded Rectangle 8"/>
            <p:cNvSpPr/>
            <p:nvPr/>
          </p:nvSpPr>
          <p:spPr>
            <a:xfrm>
              <a:off x="3542543" y="981011"/>
              <a:ext cx="1635019" cy="1090013"/>
            </a:xfrm>
            <a:custGeom>
              <a:avLst/>
              <a:gdLst/>
              <a:ahLst/>
              <a:cxnLst/>
              <a:rect l="0" t="0" r="0" b="0"/>
              <a:pathLst>
                <a:path w="1635019" h="1090013">
                  <a:moveTo>
                    <a:pt x="109001" y="109001"/>
                  </a:moveTo>
                  <a:lnTo>
                    <a:pt x="0" y="109001"/>
                  </a:lnTo>
                  <a:cubicBezTo>
                    <a:pt x="0" y="49011"/>
                    <a:pt x="49011" y="0"/>
                    <a:pt x="109001" y="0"/>
                  </a:cubicBezTo>
                  <a:close/>
                  <a:moveTo>
                    <a:pt x="1526018" y="0"/>
                  </a:moveTo>
                  <a:lnTo>
                    <a:pt x="1526018" y="109001"/>
                  </a:lnTo>
                  <a:lnTo>
                    <a:pt x="109001" y="109001"/>
                  </a:lnTo>
                  <a:lnTo>
                    <a:pt x="109001" y="0"/>
                  </a:lnTo>
                  <a:close/>
                  <a:moveTo>
                    <a:pt x="1635019" y="109001"/>
                  </a:moveTo>
                  <a:lnTo>
                    <a:pt x="1526018" y="109001"/>
                  </a:lnTo>
                  <a:lnTo>
                    <a:pt x="1526018" y="0"/>
                  </a:lnTo>
                  <a:cubicBezTo>
                    <a:pt x="1586112" y="0"/>
                    <a:pt x="1635019" y="48907"/>
                    <a:pt x="1635019" y="109001"/>
                  </a:cubicBezTo>
                  <a:close/>
                  <a:moveTo>
                    <a:pt x="1635019" y="1090013"/>
                  </a:moveTo>
                  <a:lnTo>
                    <a:pt x="0" y="1090013"/>
                  </a:lnTo>
                  <a:lnTo>
                    <a:pt x="0" y="109001"/>
                  </a:lnTo>
                  <a:lnTo>
                    <a:pt x="1635019" y="109001"/>
                  </a:lnTo>
                  <a:close/>
                </a:path>
              </a:pathLst>
            </a:custGeom>
            <a:solidFill>
              <a:srgbClr val="FFE4CB"/>
            </a:solidFill>
            <a:ln>
              <a:noFill/>
            </a:ln>
          </p:spPr>
          <p:txBody>
            <a:bodyPr rtlCol="0" anchor="ctr"/>
            <a:lstStyle/>
            <a:p>
              <a:pPr algn="ctr"/>
              <a:endParaRPr sz="2800"/>
            </a:p>
          </p:txBody>
        </p:sp>
        <p:sp>
          <p:nvSpPr>
            <p:cNvPr id="10" name="Rounded Rectangle 9"/>
            <p:cNvSpPr/>
            <p:nvPr/>
          </p:nvSpPr>
          <p:spPr>
            <a:xfrm>
              <a:off x="3542543" y="981011"/>
              <a:ext cx="1635019" cy="1090013"/>
            </a:xfrm>
            <a:custGeom>
              <a:avLst/>
              <a:gdLst/>
              <a:ahLst/>
              <a:cxnLst/>
              <a:rect l="0" t="0" r="0" b="0"/>
              <a:pathLst>
                <a:path w="1635019" h="1090013">
                  <a:moveTo>
                    <a:pt x="0" y="109001"/>
                  </a:moveTo>
                  <a:cubicBezTo>
                    <a:pt x="0" y="48805"/>
                    <a:pt x="48805" y="0"/>
                    <a:pt x="109001" y="0"/>
                  </a:cubicBezTo>
                  <a:moveTo>
                    <a:pt x="1635019" y="1090013"/>
                  </a:moveTo>
                  <a:lnTo>
                    <a:pt x="1635019" y="109001"/>
                  </a:lnTo>
                  <a:moveTo>
                    <a:pt x="0" y="109001"/>
                  </a:moveTo>
                  <a:lnTo>
                    <a:pt x="0" y="1090013"/>
                  </a:lnTo>
                  <a:moveTo>
                    <a:pt x="109001" y="0"/>
                  </a:moveTo>
                  <a:lnTo>
                    <a:pt x="1526018" y="0"/>
                  </a:lnTo>
                  <a:moveTo>
                    <a:pt x="1526018" y="0"/>
                  </a:moveTo>
                  <a:cubicBezTo>
                    <a:pt x="1586127" y="0"/>
                    <a:pt x="1635019" y="48892"/>
                    <a:pt x="1635019" y="109001"/>
                  </a:cubicBezTo>
                </a:path>
              </a:pathLst>
            </a:custGeom>
            <a:noFill/>
            <a:ln w="13624">
              <a:solidFill>
                <a:srgbClr val="FFFFFF"/>
              </a:solidFill>
            </a:ln>
          </p:spPr>
          <p:txBody>
            <a:bodyPr rtlCol="0" anchor="ctr"/>
            <a:lstStyle/>
            <a:p>
              <a:pPr algn="ctr"/>
              <a:endParaRPr sz="2800"/>
            </a:p>
          </p:txBody>
        </p:sp>
      </p:grpSp>
      <p:grpSp>
        <p:nvGrpSpPr>
          <p:cNvPr id="14" name="Group 13"/>
          <p:cNvGrpSpPr/>
          <p:nvPr/>
        </p:nvGrpSpPr>
        <p:grpSpPr>
          <a:xfrm>
            <a:off x="3991251" y="3165363"/>
            <a:ext cx="2184111" cy="983717"/>
            <a:chOff x="3542543" y="2071025"/>
            <a:chExt cx="1635019" cy="654007"/>
          </a:xfrm>
        </p:grpSpPr>
        <p:sp>
          <p:nvSpPr>
            <p:cNvPr id="12" name="Rounded Rectangle 11"/>
            <p:cNvSpPr/>
            <p:nvPr/>
          </p:nvSpPr>
          <p:spPr>
            <a:xfrm>
              <a:off x="3542543" y="2071025"/>
              <a:ext cx="1635019" cy="654007"/>
            </a:xfrm>
            <a:custGeom>
              <a:avLst/>
              <a:gdLst/>
              <a:ahLst/>
              <a:cxnLst/>
              <a:rect l="0" t="0" r="0" b="0"/>
              <a:pathLst>
                <a:path w="1635019" h="654007">
                  <a:moveTo>
                    <a:pt x="0" y="545006"/>
                  </a:moveTo>
                  <a:lnTo>
                    <a:pt x="109001" y="545006"/>
                  </a:lnTo>
                  <a:lnTo>
                    <a:pt x="109001" y="654007"/>
                  </a:lnTo>
                  <a:cubicBezTo>
                    <a:pt x="48801" y="654007"/>
                    <a:pt x="0" y="605206"/>
                    <a:pt x="0" y="545006"/>
                  </a:cubicBezTo>
                  <a:close/>
                  <a:moveTo>
                    <a:pt x="109001" y="654007"/>
                  </a:moveTo>
                  <a:lnTo>
                    <a:pt x="109001" y="545006"/>
                  </a:lnTo>
                  <a:lnTo>
                    <a:pt x="1526018" y="545006"/>
                  </a:lnTo>
                  <a:lnTo>
                    <a:pt x="1526018" y="654007"/>
                  </a:lnTo>
                  <a:close/>
                  <a:moveTo>
                    <a:pt x="1635019" y="545006"/>
                  </a:moveTo>
                  <a:cubicBezTo>
                    <a:pt x="1635019" y="605206"/>
                    <a:pt x="1586218" y="654007"/>
                    <a:pt x="1526018" y="654007"/>
                  </a:cubicBezTo>
                  <a:lnTo>
                    <a:pt x="1526018" y="545006"/>
                  </a:lnTo>
                  <a:close/>
                  <a:moveTo>
                    <a:pt x="1635019" y="545006"/>
                  </a:moveTo>
                  <a:lnTo>
                    <a:pt x="0" y="545006"/>
                  </a:lnTo>
                  <a:lnTo>
                    <a:pt x="0" y="0"/>
                  </a:lnTo>
                  <a:lnTo>
                    <a:pt x="1635019" y="0"/>
                  </a:lnTo>
                  <a:close/>
                </a:path>
              </a:pathLst>
            </a:custGeom>
            <a:solidFill>
              <a:srgbClr val="EBEBEB"/>
            </a:solidFill>
            <a:ln>
              <a:noFill/>
            </a:ln>
          </p:spPr>
          <p:txBody>
            <a:bodyPr rtlCol="0" anchor="ctr"/>
            <a:lstStyle/>
            <a:p>
              <a:pPr algn="ctr"/>
              <a:endParaRPr sz="2800"/>
            </a:p>
          </p:txBody>
        </p:sp>
        <p:sp>
          <p:nvSpPr>
            <p:cNvPr id="13" name="Rounded Rectangle 12"/>
            <p:cNvSpPr/>
            <p:nvPr/>
          </p:nvSpPr>
          <p:spPr>
            <a:xfrm>
              <a:off x="3542543" y="2071025"/>
              <a:ext cx="1635019" cy="654007"/>
            </a:xfrm>
            <a:custGeom>
              <a:avLst/>
              <a:gdLst/>
              <a:ahLst/>
              <a:cxnLst/>
              <a:rect l="0" t="0" r="0" b="0"/>
              <a:pathLst>
                <a:path w="1635019" h="654007">
                  <a:moveTo>
                    <a:pt x="109001" y="654007"/>
                  </a:moveTo>
                  <a:cubicBezTo>
                    <a:pt x="48801" y="654007"/>
                    <a:pt x="0" y="605206"/>
                    <a:pt x="0" y="545006"/>
                  </a:cubicBezTo>
                  <a:moveTo>
                    <a:pt x="1526018" y="654007"/>
                  </a:moveTo>
                  <a:lnTo>
                    <a:pt x="109001" y="654007"/>
                  </a:lnTo>
                  <a:moveTo>
                    <a:pt x="1635019" y="545006"/>
                  </a:moveTo>
                  <a:cubicBezTo>
                    <a:pt x="1635019" y="605206"/>
                    <a:pt x="1586218" y="654007"/>
                    <a:pt x="1526018" y="654007"/>
                  </a:cubicBezTo>
                  <a:moveTo>
                    <a:pt x="1635019" y="0"/>
                  </a:moveTo>
                  <a:lnTo>
                    <a:pt x="1635019" y="545006"/>
                  </a:lnTo>
                  <a:moveTo>
                    <a:pt x="0" y="545006"/>
                  </a:moveTo>
                  <a:lnTo>
                    <a:pt x="0" y="0"/>
                  </a:lnTo>
                  <a:moveTo>
                    <a:pt x="1635019" y="0"/>
                  </a:moveTo>
                  <a:lnTo>
                    <a:pt x="0" y="0"/>
                  </a:lnTo>
                </a:path>
              </a:pathLst>
            </a:custGeom>
            <a:noFill/>
            <a:ln w="13624">
              <a:solidFill>
                <a:srgbClr val="FFFFFF"/>
              </a:solidFill>
            </a:ln>
          </p:spPr>
          <p:txBody>
            <a:bodyPr rtlCol="0" anchor="ctr"/>
            <a:lstStyle/>
            <a:p>
              <a:pPr algn="ctr"/>
              <a:endParaRPr sz="2800"/>
            </a:p>
          </p:txBody>
        </p:sp>
      </p:grpSp>
      <p:sp>
        <p:nvSpPr>
          <p:cNvPr id="15" name="Rounded Rectangle 14"/>
          <p:cNvSpPr/>
          <p:nvPr/>
        </p:nvSpPr>
        <p:spPr>
          <a:xfrm>
            <a:off x="4172260" y="3274364"/>
            <a:ext cx="1551868" cy="655812"/>
          </a:xfrm>
          <a:custGeom>
            <a:avLst/>
            <a:gdLst/>
            <a:ahLst/>
            <a:cxnLst/>
            <a:rect l="0" t="0" r="0" b="0"/>
            <a:pathLst>
              <a:path w="1417017" h="436005">
                <a:moveTo>
                  <a:pt x="0" y="109001"/>
                </a:moveTo>
                <a:lnTo>
                  <a:pt x="0" y="54500"/>
                </a:lnTo>
                <a:cubicBezTo>
                  <a:pt x="0" y="24400"/>
                  <a:pt x="24400" y="0"/>
                  <a:pt x="54500" y="0"/>
                </a:cubicBezTo>
                <a:lnTo>
                  <a:pt x="109001" y="0"/>
                </a:lnTo>
                <a:moveTo>
                  <a:pt x="1417017" y="109001"/>
                </a:moveTo>
                <a:lnTo>
                  <a:pt x="1417017" y="327003"/>
                </a:lnTo>
                <a:moveTo>
                  <a:pt x="0" y="327003"/>
                </a:moveTo>
                <a:lnTo>
                  <a:pt x="0" y="109001"/>
                </a:lnTo>
                <a:moveTo>
                  <a:pt x="109001" y="0"/>
                </a:moveTo>
                <a:lnTo>
                  <a:pt x="1308015" y="0"/>
                </a:lnTo>
                <a:moveTo>
                  <a:pt x="109001" y="436005"/>
                </a:moveTo>
                <a:lnTo>
                  <a:pt x="54500" y="436005"/>
                </a:lnTo>
                <a:cubicBezTo>
                  <a:pt x="24400" y="436005"/>
                  <a:pt x="0" y="411604"/>
                  <a:pt x="0" y="381504"/>
                </a:cubicBezTo>
                <a:lnTo>
                  <a:pt x="0" y="327003"/>
                </a:lnTo>
                <a:moveTo>
                  <a:pt x="1308015" y="0"/>
                </a:moveTo>
                <a:lnTo>
                  <a:pt x="1362516" y="0"/>
                </a:lnTo>
                <a:cubicBezTo>
                  <a:pt x="1392616" y="0"/>
                  <a:pt x="1417017" y="24400"/>
                  <a:pt x="1417017" y="54500"/>
                </a:cubicBezTo>
                <a:lnTo>
                  <a:pt x="1417017" y="109001"/>
                </a:lnTo>
                <a:moveTo>
                  <a:pt x="1308015" y="436005"/>
                </a:moveTo>
                <a:lnTo>
                  <a:pt x="109001" y="436005"/>
                </a:lnTo>
                <a:moveTo>
                  <a:pt x="1417017" y="327003"/>
                </a:moveTo>
                <a:lnTo>
                  <a:pt x="1417017" y="381504"/>
                </a:lnTo>
                <a:cubicBezTo>
                  <a:pt x="1417017" y="411604"/>
                  <a:pt x="1392616" y="436005"/>
                  <a:pt x="1362516" y="436005"/>
                </a:cubicBezTo>
                <a:lnTo>
                  <a:pt x="1308015" y="436005"/>
                </a:lnTo>
              </a:path>
            </a:pathLst>
          </a:custGeom>
          <a:noFill/>
          <a:ln w="13624">
            <a:solidFill>
              <a:srgbClr val="A3A3A3"/>
            </a:solidFill>
          </a:ln>
        </p:spPr>
        <p:txBody>
          <a:bodyPr rtlCol="0" anchor="ctr"/>
          <a:lstStyle/>
          <a:p>
            <a:pPr algn="ctr"/>
            <a:endParaRPr sz="2800"/>
          </a:p>
        </p:txBody>
      </p:sp>
      <p:grpSp>
        <p:nvGrpSpPr>
          <p:cNvPr id="18" name="Group 17"/>
          <p:cNvGrpSpPr/>
          <p:nvPr/>
        </p:nvGrpSpPr>
        <p:grpSpPr>
          <a:xfrm>
            <a:off x="5844273" y="2075349"/>
            <a:ext cx="2184111" cy="1639530"/>
            <a:chOff x="5395565" y="981011"/>
            <a:chExt cx="1635019" cy="1090013"/>
          </a:xfrm>
        </p:grpSpPr>
        <p:sp>
          <p:nvSpPr>
            <p:cNvPr id="16" name="Rounded Rectangle 15"/>
            <p:cNvSpPr/>
            <p:nvPr/>
          </p:nvSpPr>
          <p:spPr>
            <a:xfrm>
              <a:off x="5395565" y="981011"/>
              <a:ext cx="1635019" cy="1090013"/>
            </a:xfrm>
            <a:custGeom>
              <a:avLst/>
              <a:gdLst/>
              <a:ahLst/>
              <a:cxnLst/>
              <a:rect l="0" t="0" r="0" b="0"/>
              <a:pathLst>
                <a:path w="1635019" h="1090013">
                  <a:moveTo>
                    <a:pt x="109001" y="109001"/>
                  </a:moveTo>
                  <a:lnTo>
                    <a:pt x="0" y="109001"/>
                  </a:lnTo>
                  <a:cubicBezTo>
                    <a:pt x="0" y="49011"/>
                    <a:pt x="49011" y="0"/>
                    <a:pt x="109001" y="0"/>
                  </a:cubicBezTo>
                  <a:close/>
                  <a:moveTo>
                    <a:pt x="1526018" y="0"/>
                  </a:moveTo>
                  <a:lnTo>
                    <a:pt x="1526018" y="109001"/>
                  </a:lnTo>
                  <a:lnTo>
                    <a:pt x="109001" y="109001"/>
                  </a:lnTo>
                  <a:lnTo>
                    <a:pt x="109001" y="0"/>
                  </a:lnTo>
                  <a:close/>
                  <a:moveTo>
                    <a:pt x="1635019" y="109001"/>
                  </a:moveTo>
                  <a:lnTo>
                    <a:pt x="1526018" y="109001"/>
                  </a:lnTo>
                  <a:lnTo>
                    <a:pt x="1526018" y="0"/>
                  </a:lnTo>
                  <a:cubicBezTo>
                    <a:pt x="1586112" y="0"/>
                    <a:pt x="1635019" y="48907"/>
                    <a:pt x="1635019" y="109001"/>
                  </a:cubicBezTo>
                  <a:close/>
                  <a:moveTo>
                    <a:pt x="1635019" y="1090013"/>
                  </a:moveTo>
                  <a:lnTo>
                    <a:pt x="0" y="1090013"/>
                  </a:lnTo>
                  <a:lnTo>
                    <a:pt x="0" y="109001"/>
                  </a:lnTo>
                  <a:lnTo>
                    <a:pt x="1635019" y="109001"/>
                  </a:lnTo>
                  <a:close/>
                </a:path>
              </a:pathLst>
            </a:custGeom>
            <a:solidFill>
              <a:srgbClr val="FFD9D8"/>
            </a:solidFill>
            <a:ln>
              <a:noFill/>
            </a:ln>
          </p:spPr>
          <p:txBody>
            <a:bodyPr rtlCol="0" anchor="ctr"/>
            <a:lstStyle/>
            <a:p>
              <a:pPr algn="ctr"/>
              <a:endParaRPr sz="2800"/>
            </a:p>
          </p:txBody>
        </p:sp>
        <p:sp>
          <p:nvSpPr>
            <p:cNvPr id="17" name="Rounded Rectangle 16"/>
            <p:cNvSpPr/>
            <p:nvPr/>
          </p:nvSpPr>
          <p:spPr>
            <a:xfrm>
              <a:off x="5395565" y="981011"/>
              <a:ext cx="1635019" cy="1090013"/>
            </a:xfrm>
            <a:custGeom>
              <a:avLst/>
              <a:gdLst/>
              <a:ahLst/>
              <a:cxnLst/>
              <a:rect l="0" t="0" r="0" b="0"/>
              <a:pathLst>
                <a:path w="1635019" h="1090013">
                  <a:moveTo>
                    <a:pt x="0" y="109001"/>
                  </a:moveTo>
                  <a:cubicBezTo>
                    <a:pt x="0" y="48805"/>
                    <a:pt x="48805" y="0"/>
                    <a:pt x="109001" y="0"/>
                  </a:cubicBezTo>
                  <a:moveTo>
                    <a:pt x="1635019" y="1090013"/>
                  </a:moveTo>
                  <a:lnTo>
                    <a:pt x="1635019" y="109001"/>
                  </a:lnTo>
                  <a:moveTo>
                    <a:pt x="0" y="109001"/>
                  </a:moveTo>
                  <a:lnTo>
                    <a:pt x="0" y="1090013"/>
                  </a:lnTo>
                  <a:moveTo>
                    <a:pt x="109001" y="0"/>
                  </a:moveTo>
                  <a:lnTo>
                    <a:pt x="1526018" y="0"/>
                  </a:lnTo>
                  <a:moveTo>
                    <a:pt x="1526018" y="0"/>
                  </a:moveTo>
                  <a:cubicBezTo>
                    <a:pt x="1586127" y="0"/>
                    <a:pt x="1635019" y="48892"/>
                    <a:pt x="1635019" y="109001"/>
                  </a:cubicBezTo>
                </a:path>
              </a:pathLst>
            </a:custGeom>
            <a:noFill/>
            <a:ln w="13624">
              <a:solidFill>
                <a:srgbClr val="FFFFFF"/>
              </a:solidFill>
            </a:ln>
          </p:spPr>
          <p:txBody>
            <a:bodyPr rtlCol="0" anchor="ctr"/>
            <a:lstStyle/>
            <a:p>
              <a:pPr algn="ctr"/>
              <a:endParaRPr sz="2800"/>
            </a:p>
          </p:txBody>
        </p:sp>
      </p:grpSp>
      <p:grpSp>
        <p:nvGrpSpPr>
          <p:cNvPr id="21" name="Group 20"/>
          <p:cNvGrpSpPr/>
          <p:nvPr/>
        </p:nvGrpSpPr>
        <p:grpSpPr>
          <a:xfrm>
            <a:off x="5844273" y="3165363"/>
            <a:ext cx="2184111" cy="983717"/>
            <a:chOff x="5395565" y="2071025"/>
            <a:chExt cx="1635019" cy="654007"/>
          </a:xfrm>
        </p:grpSpPr>
        <p:sp>
          <p:nvSpPr>
            <p:cNvPr id="19" name="Rounded Rectangle 18"/>
            <p:cNvSpPr/>
            <p:nvPr/>
          </p:nvSpPr>
          <p:spPr>
            <a:xfrm>
              <a:off x="5395565" y="2071025"/>
              <a:ext cx="1635019" cy="654007"/>
            </a:xfrm>
            <a:custGeom>
              <a:avLst/>
              <a:gdLst/>
              <a:ahLst/>
              <a:cxnLst/>
              <a:rect l="0" t="0" r="0" b="0"/>
              <a:pathLst>
                <a:path w="1635019" h="654007">
                  <a:moveTo>
                    <a:pt x="0" y="545006"/>
                  </a:moveTo>
                  <a:lnTo>
                    <a:pt x="109001" y="545006"/>
                  </a:lnTo>
                  <a:lnTo>
                    <a:pt x="109001" y="654007"/>
                  </a:lnTo>
                  <a:cubicBezTo>
                    <a:pt x="48801" y="654007"/>
                    <a:pt x="0" y="605206"/>
                    <a:pt x="0" y="545006"/>
                  </a:cubicBezTo>
                  <a:close/>
                  <a:moveTo>
                    <a:pt x="109001" y="654007"/>
                  </a:moveTo>
                  <a:lnTo>
                    <a:pt x="109001" y="545006"/>
                  </a:lnTo>
                  <a:lnTo>
                    <a:pt x="1526018" y="545006"/>
                  </a:lnTo>
                  <a:lnTo>
                    <a:pt x="1526018" y="654007"/>
                  </a:lnTo>
                  <a:close/>
                  <a:moveTo>
                    <a:pt x="1635019" y="545006"/>
                  </a:moveTo>
                  <a:cubicBezTo>
                    <a:pt x="1635019" y="605206"/>
                    <a:pt x="1586218" y="654007"/>
                    <a:pt x="1526018" y="654007"/>
                  </a:cubicBezTo>
                  <a:lnTo>
                    <a:pt x="1526018" y="545006"/>
                  </a:lnTo>
                  <a:close/>
                  <a:moveTo>
                    <a:pt x="1635019" y="545006"/>
                  </a:moveTo>
                  <a:lnTo>
                    <a:pt x="0" y="545006"/>
                  </a:lnTo>
                  <a:lnTo>
                    <a:pt x="0" y="0"/>
                  </a:lnTo>
                  <a:lnTo>
                    <a:pt x="1635019" y="0"/>
                  </a:lnTo>
                  <a:close/>
                </a:path>
              </a:pathLst>
            </a:custGeom>
            <a:solidFill>
              <a:srgbClr val="EBEBEB"/>
            </a:solidFill>
            <a:ln>
              <a:noFill/>
            </a:ln>
          </p:spPr>
          <p:txBody>
            <a:bodyPr rtlCol="0" anchor="ctr"/>
            <a:lstStyle/>
            <a:p>
              <a:pPr algn="ctr"/>
              <a:endParaRPr sz="2800"/>
            </a:p>
          </p:txBody>
        </p:sp>
        <p:sp>
          <p:nvSpPr>
            <p:cNvPr id="20" name="Rounded Rectangle 19"/>
            <p:cNvSpPr/>
            <p:nvPr/>
          </p:nvSpPr>
          <p:spPr>
            <a:xfrm>
              <a:off x="5395565" y="2071025"/>
              <a:ext cx="1635019" cy="654007"/>
            </a:xfrm>
            <a:custGeom>
              <a:avLst/>
              <a:gdLst/>
              <a:ahLst/>
              <a:cxnLst/>
              <a:rect l="0" t="0" r="0" b="0"/>
              <a:pathLst>
                <a:path w="1635019" h="654007">
                  <a:moveTo>
                    <a:pt x="109001" y="654007"/>
                  </a:moveTo>
                  <a:cubicBezTo>
                    <a:pt x="48801" y="654007"/>
                    <a:pt x="0" y="605206"/>
                    <a:pt x="0" y="545006"/>
                  </a:cubicBezTo>
                  <a:moveTo>
                    <a:pt x="1526018" y="654007"/>
                  </a:moveTo>
                  <a:lnTo>
                    <a:pt x="109001" y="654007"/>
                  </a:lnTo>
                  <a:moveTo>
                    <a:pt x="1635019" y="545006"/>
                  </a:moveTo>
                  <a:cubicBezTo>
                    <a:pt x="1635019" y="605206"/>
                    <a:pt x="1586218" y="654007"/>
                    <a:pt x="1526018" y="654007"/>
                  </a:cubicBezTo>
                  <a:moveTo>
                    <a:pt x="1635019" y="0"/>
                  </a:moveTo>
                  <a:lnTo>
                    <a:pt x="1635019" y="545006"/>
                  </a:lnTo>
                  <a:moveTo>
                    <a:pt x="0" y="545006"/>
                  </a:moveTo>
                  <a:lnTo>
                    <a:pt x="0" y="0"/>
                  </a:lnTo>
                  <a:moveTo>
                    <a:pt x="1635019" y="0"/>
                  </a:moveTo>
                  <a:lnTo>
                    <a:pt x="0" y="0"/>
                  </a:lnTo>
                </a:path>
              </a:pathLst>
            </a:custGeom>
            <a:noFill/>
            <a:ln w="13624">
              <a:solidFill>
                <a:srgbClr val="FFFFFF"/>
              </a:solidFill>
            </a:ln>
          </p:spPr>
          <p:txBody>
            <a:bodyPr rtlCol="0" anchor="ctr"/>
            <a:lstStyle/>
            <a:p>
              <a:pPr algn="ctr"/>
              <a:endParaRPr sz="2800"/>
            </a:p>
          </p:txBody>
        </p:sp>
      </p:grpSp>
      <p:sp>
        <p:nvSpPr>
          <p:cNvPr id="22" name="Rounded Rectangle 21"/>
          <p:cNvSpPr/>
          <p:nvPr/>
        </p:nvSpPr>
        <p:spPr>
          <a:xfrm>
            <a:off x="6025282" y="3274364"/>
            <a:ext cx="1787078" cy="655812"/>
          </a:xfrm>
          <a:custGeom>
            <a:avLst/>
            <a:gdLst/>
            <a:ahLst/>
            <a:cxnLst/>
            <a:rect l="0" t="0" r="0" b="0"/>
            <a:pathLst>
              <a:path w="1417017" h="436005">
                <a:moveTo>
                  <a:pt x="0" y="109001"/>
                </a:moveTo>
                <a:lnTo>
                  <a:pt x="0" y="54500"/>
                </a:lnTo>
                <a:cubicBezTo>
                  <a:pt x="0" y="24400"/>
                  <a:pt x="24400" y="0"/>
                  <a:pt x="54500" y="0"/>
                </a:cubicBezTo>
                <a:lnTo>
                  <a:pt x="109001" y="0"/>
                </a:lnTo>
                <a:moveTo>
                  <a:pt x="1417017" y="109001"/>
                </a:moveTo>
                <a:lnTo>
                  <a:pt x="1417017" y="327003"/>
                </a:lnTo>
                <a:moveTo>
                  <a:pt x="0" y="327003"/>
                </a:moveTo>
                <a:lnTo>
                  <a:pt x="0" y="109001"/>
                </a:lnTo>
                <a:moveTo>
                  <a:pt x="109001" y="0"/>
                </a:moveTo>
                <a:lnTo>
                  <a:pt x="1308015" y="0"/>
                </a:lnTo>
                <a:moveTo>
                  <a:pt x="109001" y="436005"/>
                </a:moveTo>
                <a:lnTo>
                  <a:pt x="54500" y="436005"/>
                </a:lnTo>
                <a:cubicBezTo>
                  <a:pt x="24400" y="436005"/>
                  <a:pt x="0" y="411604"/>
                  <a:pt x="0" y="381504"/>
                </a:cubicBezTo>
                <a:lnTo>
                  <a:pt x="0" y="327003"/>
                </a:lnTo>
                <a:moveTo>
                  <a:pt x="1308015" y="0"/>
                </a:moveTo>
                <a:lnTo>
                  <a:pt x="1362516" y="0"/>
                </a:lnTo>
                <a:cubicBezTo>
                  <a:pt x="1392616" y="0"/>
                  <a:pt x="1417017" y="24400"/>
                  <a:pt x="1417017" y="54500"/>
                </a:cubicBezTo>
                <a:lnTo>
                  <a:pt x="1417017" y="109001"/>
                </a:lnTo>
                <a:moveTo>
                  <a:pt x="1308015" y="436005"/>
                </a:moveTo>
                <a:lnTo>
                  <a:pt x="109001" y="436005"/>
                </a:lnTo>
                <a:moveTo>
                  <a:pt x="1417017" y="327003"/>
                </a:moveTo>
                <a:lnTo>
                  <a:pt x="1417017" y="381504"/>
                </a:lnTo>
                <a:cubicBezTo>
                  <a:pt x="1417017" y="411604"/>
                  <a:pt x="1392616" y="436005"/>
                  <a:pt x="1362516" y="436005"/>
                </a:cubicBezTo>
                <a:lnTo>
                  <a:pt x="1308015" y="436005"/>
                </a:lnTo>
              </a:path>
            </a:pathLst>
          </a:custGeom>
          <a:noFill/>
          <a:ln w="13624">
            <a:solidFill>
              <a:srgbClr val="A3A3A3"/>
            </a:solidFill>
          </a:ln>
        </p:spPr>
        <p:txBody>
          <a:bodyPr rtlCol="0" anchor="ctr"/>
          <a:lstStyle/>
          <a:p>
            <a:pPr algn="ctr"/>
            <a:endParaRPr sz="2800"/>
          </a:p>
        </p:txBody>
      </p:sp>
      <p:sp>
        <p:nvSpPr>
          <p:cNvPr id="23" name="TextBox 22"/>
          <p:cNvSpPr txBox="1"/>
          <p:nvPr/>
        </p:nvSpPr>
        <p:spPr>
          <a:xfrm>
            <a:off x="3686196" y="332656"/>
            <a:ext cx="2325964" cy="432048"/>
          </a:xfrm>
          <a:prstGeom prst="rect">
            <a:avLst/>
          </a:prstGeom>
          <a:solidFill>
            <a:schemeClr val="accent3">
              <a:lumMod val="20000"/>
              <a:lumOff val="80000"/>
            </a:schemeClr>
          </a:solidFill>
        </p:spPr>
        <p:style>
          <a:lnRef idx="2">
            <a:schemeClr val="accent2"/>
          </a:lnRef>
          <a:fillRef idx="1">
            <a:schemeClr val="lt1"/>
          </a:fillRef>
          <a:effectRef idx="0">
            <a:schemeClr val="accent2"/>
          </a:effectRef>
          <a:fontRef idx="minor">
            <a:schemeClr val="dk1"/>
          </a:fontRef>
        </p:style>
        <p:txBody>
          <a:bodyPr vert="horz" rtlCol="0" anchor="ctr">
            <a:noAutofit/>
            <a:scene3d>
              <a:camera prst="orthographicFront"/>
              <a:lightRig rig="soft" dir="t"/>
            </a:scene3d>
            <a:sp3d prstMaterial="softEdge">
              <a:bevelT w="25400" h="25400"/>
            </a:sp3d>
          </a:bodyPr>
          <a:lstStyle/>
          <a:p>
            <a:pPr algn="ctr" rtl="1">
              <a:lnSpc>
                <a:spcPct val="80000"/>
              </a:lnSpc>
              <a:spcBef>
                <a:spcPct val="0"/>
              </a:spcBef>
            </a:pPr>
            <a:r>
              <a:rPr lang="ar-DZ" sz="2800" b="1" smtClean="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latin typeface="Arial" pitchFamily="34" charset="0"/>
                <a:cs typeface="Arial" pitchFamily="34" charset="0"/>
              </a:rPr>
              <a:t>مصادر البيانات</a:t>
            </a:r>
            <a:endParaRPr lang="ar-SA" sz="2800" b="1" dirty="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latin typeface="Arial" pitchFamily="34" charset="0"/>
              <a:cs typeface="Arial" pitchFamily="34" charset="0"/>
            </a:endParaRPr>
          </a:p>
        </p:txBody>
      </p:sp>
      <p:sp>
        <p:nvSpPr>
          <p:cNvPr id="24" name="TextBox 23"/>
          <p:cNvSpPr txBox="1"/>
          <p:nvPr/>
        </p:nvSpPr>
        <p:spPr>
          <a:xfrm>
            <a:off x="2933622" y="2865609"/>
            <a:ext cx="74948" cy="307777"/>
          </a:xfrm>
          <a:prstGeom prst="rect">
            <a:avLst/>
          </a:prstGeom>
          <a:noFill/>
          <a:ln>
            <a:noFill/>
          </a:ln>
        </p:spPr>
        <p:txBody>
          <a:bodyPr wrap="square" lIns="0" tIns="0" rIns="0" bIns="0" anchor="t">
            <a:spAutoFit/>
          </a:bodyPr>
          <a:lstStyle/>
          <a:p>
            <a:pPr algn="ctr"/>
            <a:r>
              <a:rPr sz="2000" b="1" dirty="0" smtClean="0">
                <a:solidFill>
                  <a:srgbClr val="969696"/>
                </a:solidFill>
                <a:latin typeface="Shantell Sans"/>
              </a:rPr>
              <a:t>ا</a:t>
            </a:r>
            <a:endParaRPr sz="2000" b="1" dirty="0">
              <a:solidFill>
                <a:srgbClr val="969696"/>
              </a:solidFill>
              <a:latin typeface="Shantell Sans"/>
            </a:endParaRPr>
          </a:p>
        </p:txBody>
      </p:sp>
      <p:sp>
        <p:nvSpPr>
          <p:cNvPr id="25" name="TextBox 24"/>
          <p:cNvSpPr txBox="1"/>
          <p:nvPr/>
        </p:nvSpPr>
        <p:spPr>
          <a:xfrm>
            <a:off x="4781435" y="2865609"/>
            <a:ext cx="74948" cy="307777"/>
          </a:xfrm>
          <a:prstGeom prst="rect">
            <a:avLst/>
          </a:prstGeom>
          <a:noFill/>
          <a:ln>
            <a:noFill/>
          </a:ln>
        </p:spPr>
        <p:txBody>
          <a:bodyPr wrap="square" lIns="0" tIns="0" rIns="0" bIns="0" anchor="t">
            <a:spAutoFit/>
          </a:bodyPr>
          <a:lstStyle/>
          <a:p>
            <a:pPr algn="ctr"/>
            <a:r>
              <a:rPr sz="2000" b="1" dirty="0" smtClean="0">
                <a:solidFill>
                  <a:srgbClr val="969696"/>
                </a:solidFill>
                <a:latin typeface="Shantell Sans"/>
              </a:rPr>
              <a:t>ا</a:t>
            </a:r>
            <a:endParaRPr sz="2000" b="1" dirty="0">
              <a:solidFill>
                <a:srgbClr val="969696"/>
              </a:solidFill>
              <a:latin typeface="Shantell Sans"/>
            </a:endParaRPr>
          </a:p>
        </p:txBody>
      </p:sp>
      <p:sp>
        <p:nvSpPr>
          <p:cNvPr id="26" name="TextBox 25"/>
          <p:cNvSpPr txBox="1"/>
          <p:nvPr/>
        </p:nvSpPr>
        <p:spPr>
          <a:xfrm>
            <a:off x="6636136" y="2865609"/>
            <a:ext cx="74948" cy="307777"/>
          </a:xfrm>
          <a:prstGeom prst="rect">
            <a:avLst/>
          </a:prstGeom>
          <a:noFill/>
          <a:ln>
            <a:noFill/>
          </a:ln>
        </p:spPr>
        <p:txBody>
          <a:bodyPr wrap="square" lIns="0" tIns="0" rIns="0" bIns="0" anchor="t">
            <a:spAutoFit/>
          </a:bodyPr>
          <a:lstStyle/>
          <a:p>
            <a:pPr algn="ctr"/>
            <a:r>
              <a:rPr sz="2000" b="1" dirty="0" smtClean="0">
                <a:solidFill>
                  <a:srgbClr val="969696"/>
                </a:solidFill>
                <a:latin typeface="Shantell Sans"/>
              </a:rPr>
              <a:t>ا</a:t>
            </a:r>
            <a:endParaRPr sz="2000" b="1" dirty="0">
              <a:solidFill>
                <a:srgbClr val="969696"/>
              </a:solidFill>
              <a:latin typeface="Shantell Sans"/>
            </a:endParaRPr>
          </a:p>
        </p:txBody>
      </p:sp>
      <p:sp>
        <p:nvSpPr>
          <p:cNvPr id="27" name="TextBox 26"/>
          <p:cNvSpPr txBox="1"/>
          <p:nvPr/>
        </p:nvSpPr>
        <p:spPr>
          <a:xfrm>
            <a:off x="2699792" y="1196752"/>
            <a:ext cx="3816424" cy="430887"/>
          </a:xfrm>
          <a:prstGeom prst="rect">
            <a:avLst/>
          </a:prstGeom>
          <a:noFill/>
          <a:ln>
            <a:noFill/>
          </a:ln>
        </p:spPr>
        <p:txBody>
          <a:bodyPr wrap="square" lIns="0" tIns="0" rIns="0" bIns="0" anchor="t">
            <a:spAutoFit/>
          </a:bodyPr>
          <a:lstStyle/>
          <a:p>
            <a:pPr algn="ctr"/>
            <a:r>
              <a:rPr lang="ar-DZ" sz="2800" b="1" dirty="0" smtClean="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latin typeface="Arial" pitchFamily="34" charset="0"/>
                <a:cs typeface="Arial" pitchFamily="34" charset="0"/>
              </a:rPr>
              <a:t>سجلات الحالة المدنية</a:t>
            </a:r>
            <a:endParaRPr sz="2800" b="1" dirty="0">
              <a:solidFill>
                <a:srgbClr val="FFC000"/>
              </a:solidFill>
              <a:latin typeface="Shantell Sans"/>
            </a:endParaRPr>
          </a:p>
        </p:txBody>
      </p:sp>
      <p:sp>
        <p:nvSpPr>
          <p:cNvPr id="28" name="TextBox 27"/>
          <p:cNvSpPr txBox="1"/>
          <p:nvPr/>
        </p:nvSpPr>
        <p:spPr>
          <a:xfrm>
            <a:off x="2267744" y="3356992"/>
            <a:ext cx="1827623" cy="246221"/>
          </a:xfrm>
          <a:prstGeom prst="rect">
            <a:avLst/>
          </a:prstGeom>
          <a:noFill/>
          <a:ln>
            <a:noFill/>
          </a:ln>
        </p:spPr>
        <p:txBody>
          <a:bodyPr wrap="square" lIns="0" tIns="0" rIns="0" bIns="0" anchor="t">
            <a:spAutoFit/>
          </a:bodyPr>
          <a:lstStyle/>
          <a:p>
            <a:pPr algn="ctr"/>
            <a:r>
              <a:rPr lang="ar-DZ" sz="16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Shantell Sans"/>
              </a:rPr>
              <a:t>سجل المواليد الأحياء</a:t>
            </a:r>
          </a:p>
        </p:txBody>
      </p:sp>
      <p:sp>
        <p:nvSpPr>
          <p:cNvPr id="29" name="TextBox 28"/>
          <p:cNvSpPr txBox="1"/>
          <p:nvPr/>
        </p:nvSpPr>
        <p:spPr>
          <a:xfrm>
            <a:off x="4225513" y="3356992"/>
            <a:ext cx="1617136" cy="246221"/>
          </a:xfrm>
          <a:prstGeom prst="rect">
            <a:avLst/>
          </a:prstGeom>
          <a:noFill/>
          <a:ln>
            <a:noFill/>
          </a:ln>
        </p:spPr>
        <p:txBody>
          <a:bodyPr wrap="square" lIns="0" tIns="0" rIns="0" bIns="0" anchor="t">
            <a:spAutoFit/>
          </a:bodyPr>
          <a:lstStyle/>
          <a:p>
            <a:pPr algn="ctr"/>
            <a:r>
              <a:rPr lang="ar-DZ" sz="16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Shantell Sans"/>
              </a:rPr>
              <a:t>سجـل الوفيات</a:t>
            </a:r>
            <a:endParaRPr sz="1600" b="0" dirty="0">
              <a:solidFill>
                <a:srgbClr val="969696"/>
              </a:solidFill>
              <a:latin typeface="Shantell Sans"/>
            </a:endParaRPr>
          </a:p>
        </p:txBody>
      </p:sp>
      <p:sp>
        <p:nvSpPr>
          <p:cNvPr id="30" name="TextBox 29"/>
          <p:cNvSpPr txBox="1"/>
          <p:nvPr/>
        </p:nvSpPr>
        <p:spPr>
          <a:xfrm>
            <a:off x="6078535" y="3356992"/>
            <a:ext cx="1642765" cy="246221"/>
          </a:xfrm>
          <a:prstGeom prst="rect">
            <a:avLst/>
          </a:prstGeom>
          <a:noFill/>
          <a:ln>
            <a:noFill/>
          </a:ln>
        </p:spPr>
        <p:txBody>
          <a:bodyPr wrap="square" lIns="0" tIns="0" rIns="0" bIns="0" anchor="t">
            <a:spAutoFit/>
          </a:bodyPr>
          <a:lstStyle/>
          <a:p>
            <a:pPr algn="ctr"/>
            <a:r>
              <a:rPr lang="ar-DZ" sz="16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Shantell Sans"/>
              </a:rPr>
              <a:t>سجـل </a:t>
            </a:r>
            <a:r>
              <a:rPr lang="ar-DZ" sz="1600" b="1" dirty="0" err="1"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Shantell Sans"/>
              </a:rPr>
              <a:t>الزواجات</a:t>
            </a:r>
            <a:endParaRPr sz="1600" b="0" dirty="0">
              <a:solidFill>
                <a:srgbClr val="969696"/>
              </a:solidFill>
              <a:latin typeface="Shantell Sans"/>
            </a:endParaRPr>
          </a:p>
        </p:txBody>
      </p:sp>
      <p:sp>
        <p:nvSpPr>
          <p:cNvPr id="31" name="Rounded Rectangle 30"/>
          <p:cNvSpPr/>
          <p:nvPr/>
        </p:nvSpPr>
        <p:spPr>
          <a:xfrm>
            <a:off x="2752268" y="2306976"/>
            <a:ext cx="546027" cy="614823"/>
          </a:xfrm>
          <a:custGeom>
            <a:avLst/>
            <a:gdLst/>
            <a:ahLst/>
            <a:cxnLst/>
            <a:rect l="0" t="0" r="0" b="0"/>
            <a:pathLst>
              <a:path w="408754" h="408754">
                <a:moveTo>
                  <a:pt x="72667" y="50867"/>
                </a:moveTo>
                <a:cubicBezTo>
                  <a:pt x="72667" y="22773"/>
                  <a:pt x="95441" y="0"/>
                  <a:pt x="123534" y="0"/>
                </a:cubicBezTo>
                <a:cubicBezTo>
                  <a:pt x="151628" y="0"/>
                  <a:pt x="174402" y="22773"/>
                  <a:pt x="174402" y="50867"/>
                </a:cubicBezTo>
                <a:cubicBezTo>
                  <a:pt x="174402" y="78960"/>
                  <a:pt x="151628" y="101734"/>
                  <a:pt x="123534" y="101734"/>
                </a:cubicBezTo>
                <a:cubicBezTo>
                  <a:pt x="95441" y="101734"/>
                  <a:pt x="72667" y="78960"/>
                  <a:pt x="72667" y="50867"/>
                </a:cubicBezTo>
                <a:close/>
                <a:moveTo>
                  <a:pt x="0" y="317920"/>
                </a:moveTo>
                <a:lnTo>
                  <a:pt x="0" y="199835"/>
                </a:lnTo>
                <a:cubicBezTo>
                  <a:pt x="0" y="154418"/>
                  <a:pt x="32700" y="112633"/>
                  <a:pt x="76300" y="107183"/>
                </a:cubicBezTo>
                <a:cubicBezTo>
                  <a:pt x="112634" y="101733"/>
                  <a:pt x="145335" y="118084"/>
                  <a:pt x="165318" y="145334"/>
                </a:cubicBezTo>
                <a:cubicBezTo>
                  <a:pt x="183485" y="167135"/>
                  <a:pt x="192568" y="179852"/>
                  <a:pt x="203469" y="194385"/>
                </a:cubicBezTo>
                <a:cubicBezTo>
                  <a:pt x="214369" y="207102"/>
                  <a:pt x="212552" y="227086"/>
                  <a:pt x="199835" y="237986"/>
                </a:cubicBezTo>
                <a:cubicBezTo>
                  <a:pt x="187118" y="248886"/>
                  <a:pt x="165318" y="252519"/>
                  <a:pt x="150785" y="236169"/>
                </a:cubicBezTo>
                <a:lnTo>
                  <a:pt x="119901" y="201652"/>
                </a:lnTo>
                <a:moveTo>
                  <a:pt x="272503" y="350620"/>
                </a:moveTo>
                <a:cubicBezTo>
                  <a:pt x="256153" y="350620"/>
                  <a:pt x="243436" y="363337"/>
                  <a:pt x="243436" y="379687"/>
                </a:cubicBezTo>
                <a:cubicBezTo>
                  <a:pt x="243436" y="396038"/>
                  <a:pt x="256153" y="408754"/>
                  <a:pt x="272503" y="408754"/>
                </a:cubicBezTo>
                <a:moveTo>
                  <a:pt x="272503" y="350620"/>
                </a:moveTo>
                <a:cubicBezTo>
                  <a:pt x="300596" y="350620"/>
                  <a:pt x="323370" y="327846"/>
                  <a:pt x="323370" y="299753"/>
                </a:cubicBezTo>
                <a:cubicBezTo>
                  <a:pt x="323370" y="271660"/>
                  <a:pt x="300596" y="248886"/>
                  <a:pt x="272503" y="248886"/>
                </a:cubicBezTo>
                <a:cubicBezTo>
                  <a:pt x="244409" y="248886"/>
                  <a:pt x="221635" y="271660"/>
                  <a:pt x="221635" y="299753"/>
                </a:cubicBezTo>
                <a:cubicBezTo>
                  <a:pt x="221635" y="327846"/>
                  <a:pt x="244409" y="350620"/>
                  <a:pt x="272503" y="350620"/>
                </a:cubicBezTo>
                <a:close/>
                <a:moveTo>
                  <a:pt x="316103" y="272503"/>
                </a:moveTo>
                <a:cubicBezTo>
                  <a:pt x="363337" y="292486"/>
                  <a:pt x="408754" y="337904"/>
                  <a:pt x="408754" y="372421"/>
                </a:cubicBezTo>
                <a:cubicBezTo>
                  <a:pt x="408754" y="408754"/>
                  <a:pt x="390587" y="408754"/>
                  <a:pt x="272503" y="408754"/>
                </a:cubicBezTo>
                <a:cubicBezTo>
                  <a:pt x="154418" y="408754"/>
                  <a:pt x="136251" y="408754"/>
                  <a:pt x="136251" y="372421"/>
                </a:cubicBezTo>
                <a:cubicBezTo>
                  <a:pt x="136251" y="339720"/>
                  <a:pt x="179852" y="294303"/>
                  <a:pt x="227086" y="274319"/>
                </a:cubicBezTo>
              </a:path>
            </a:pathLst>
          </a:custGeom>
          <a:noFill/>
          <a:ln w="13624">
            <a:solidFill>
              <a:srgbClr val="969696"/>
            </a:solidFill>
          </a:ln>
        </p:spPr>
        <p:txBody>
          <a:bodyPr rtlCol="0" anchor="ctr"/>
          <a:lstStyle/>
          <a:p>
            <a:pPr algn="ctr"/>
            <a:endParaRPr sz="2800"/>
          </a:p>
        </p:txBody>
      </p:sp>
      <p:sp>
        <p:nvSpPr>
          <p:cNvPr id="32" name="Rounded Rectangle 31"/>
          <p:cNvSpPr/>
          <p:nvPr/>
        </p:nvSpPr>
        <p:spPr>
          <a:xfrm>
            <a:off x="4602547" y="2306450"/>
            <a:ext cx="550929" cy="616408"/>
          </a:xfrm>
          <a:custGeom>
            <a:avLst/>
            <a:gdLst/>
            <a:ahLst/>
            <a:cxnLst/>
            <a:rect l="0" t="0" r="0" b="0"/>
            <a:pathLst>
              <a:path w="412424" h="409808">
                <a:moveTo>
                  <a:pt x="36333" y="334234"/>
                </a:moveTo>
                <a:lnTo>
                  <a:pt x="113397" y="257170"/>
                </a:lnTo>
                <a:lnTo>
                  <a:pt x="151929" y="295702"/>
                </a:lnTo>
                <a:lnTo>
                  <a:pt x="74865" y="372784"/>
                </a:lnTo>
                <a:moveTo>
                  <a:pt x="0" y="372784"/>
                </a:moveTo>
                <a:cubicBezTo>
                  <a:pt x="0" y="352717"/>
                  <a:pt x="16267" y="336450"/>
                  <a:pt x="36333" y="336450"/>
                </a:cubicBezTo>
                <a:cubicBezTo>
                  <a:pt x="56400" y="336450"/>
                  <a:pt x="72667" y="352717"/>
                  <a:pt x="72667" y="372784"/>
                </a:cubicBezTo>
                <a:cubicBezTo>
                  <a:pt x="72667" y="392851"/>
                  <a:pt x="56400" y="409118"/>
                  <a:pt x="36333" y="409118"/>
                </a:cubicBezTo>
                <a:cubicBezTo>
                  <a:pt x="16267" y="409118"/>
                  <a:pt x="0" y="392851"/>
                  <a:pt x="0" y="372784"/>
                </a:cubicBezTo>
                <a:moveTo>
                  <a:pt x="190479" y="334234"/>
                </a:moveTo>
                <a:lnTo>
                  <a:pt x="74865" y="218620"/>
                </a:lnTo>
                <a:cubicBezTo>
                  <a:pt x="67771" y="211528"/>
                  <a:pt x="56271" y="211528"/>
                  <a:pt x="49177" y="218620"/>
                </a:cubicBezTo>
                <a:moveTo>
                  <a:pt x="253446" y="222453"/>
                </a:moveTo>
                <a:cubicBezTo>
                  <a:pt x="223670" y="252067"/>
                  <a:pt x="189410" y="276799"/>
                  <a:pt x="151929" y="295738"/>
                </a:cubicBezTo>
                <a:lnTo>
                  <a:pt x="106839" y="250594"/>
                </a:lnTo>
                <a:cubicBezTo>
                  <a:pt x="164228" y="198691"/>
                  <a:pt x="264346" y="71032"/>
                  <a:pt x="308764" y="0"/>
                </a:cubicBezTo>
                <a:cubicBezTo>
                  <a:pt x="313792" y="13060"/>
                  <a:pt x="317534" y="26579"/>
                  <a:pt x="319937" y="40366"/>
                </a:cubicBezTo>
                <a:moveTo>
                  <a:pt x="365154" y="155472"/>
                </a:moveTo>
                <a:cubicBezTo>
                  <a:pt x="365154" y="176542"/>
                  <a:pt x="348073" y="193622"/>
                  <a:pt x="327003" y="193622"/>
                </a:cubicBezTo>
                <a:cubicBezTo>
                  <a:pt x="305934" y="193622"/>
                  <a:pt x="288853" y="176542"/>
                  <a:pt x="288853" y="155472"/>
                </a:cubicBezTo>
                <a:cubicBezTo>
                  <a:pt x="288853" y="122771"/>
                  <a:pt x="327003" y="84621"/>
                  <a:pt x="327003" y="84621"/>
                </a:cubicBezTo>
                <a:cubicBezTo>
                  <a:pt x="327003" y="84621"/>
                  <a:pt x="365154" y="122771"/>
                  <a:pt x="365154" y="155472"/>
                </a:cubicBezTo>
                <a:close/>
                <a:moveTo>
                  <a:pt x="273139" y="409808"/>
                </a:moveTo>
                <a:lnTo>
                  <a:pt x="273139" y="362247"/>
                </a:lnTo>
                <a:cubicBezTo>
                  <a:pt x="248250" y="350421"/>
                  <a:pt x="245289" y="328675"/>
                  <a:pt x="245289" y="303496"/>
                </a:cubicBezTo>
                <a:cubicBezTo>
                  <a:pt x="245289" y="265836"/>
                  <a:pt x="282713" y="235297"/>
                  <a:pt x="328856" y="235297"/>
                </a:cubicBezTo>
                <a:cubicBezTo>
                  <a:pt x="375000" y="235297"/>
                  <a:pt x="412424" y="265836"/>
                  <a:pt x="412424" y="303496"/>
                </a:cubicBezTo>
                <a:cubicBezTo>
                  <a:pt x="412424" y="328675"/>
                  <a:pt x="409463" y="350421"/>
                  <a:pt x="384574" y="362247"/>
                </a:cubicBezTo>
                <a:lnTo>
                  <a:pt x="384574" y="409808"/>
                </a:lnTo>
                <a:moveTo>
                  <a:pt x="311707" y="409808"/>
                </a:moveTo>
                <a:lnTo>
                  <a:pt x="311707" y="383557"/>
                </a:lnTo>
                <a:moveTo>
                  <a:pt x="344898" y="383557"/>
                </a:moveTo>
                <a:lnTo>
                  <a:pt x="344898" y="409808"/>
                </a:lnTo>
                <a:moveTo>
                  <a:pt x="307946" y="319065"/>
                </a:moveTo>
                <a:cubicBezTo>
                  <a:pt x="307946" y="315212"/>
                  <a:pt x="304823" y="312088"/>
                  <a:pt x="300970" y="312088"/>
                </a:cubicBezTo>
                <a:moveTo>
                  <a:pt x="300970" y="312088"/>
                </a:moveTo>
                <a:cubicBezTo>
                  <a:pt x="299122" y="312088"/>
                  <a:pt x="297349" y="312824"/>
                  <a:pt x="296044" y="314133"/>
                </a:cubicBezTo>
                <a:cubicBezTo>
                  <a:pt x="294739" y="315442"/>
                  <a:pt x="294008" y="317216"/>
                  <a:pt x="294012" y="319065"/>
                </a:cubicBezTo>
                <a:moveTo>
                  <a:pt x="294012" y="319065"/>
                </a:moveTo>
                <a:cubicBezTo>
                  <a:pt x="294008" y="320911"/>
                  <a:pt x="294739" y="322684"/>
                  <a:pt x="296045" y="323990"/>
                </a:cubicBezTo>
                <a:cubicBezTo>
                  <a:pt x="297351" y="325296"/>
                  <a:pt x="299123" y="326027"/>
                  <a:pt x="300970" y="326022"/>
                </a:cubicBezTo>
                <a:moveTo>
                  <a:pt x="300970" y="326022"/>
                </a:moveTo>
                <a:cubicBezTo>
                  <a:pt x="302819" y="326027"/>
                  <a:pt x="304593" y="325296"/>
                  <a:pt x="305902" y="323991"/>
                </a:cubicBezTo>
                <a:cubicBezTo>
                  <a:pt x="307211" y="322686"/>
                  <a:pt x="307946" y="320913"/>
                  <a:pt x="307946" y="319065"/>
                </a:cubicBezTo>
                <a:moveTo>
                  <a:pt x="363664" y="319065"/>
                </a:moveTo>
                <a:cubicBezTo>
                  <a:pt x="363669" y="317216"/>
                  <a:pt x="362938" y="315442"/>
                  <a:pt x="361633" y="314133"/>
                </a:cubicBezTo>
                <a:cubicBezTo>
                  <a:pt x="360327" y="312824"/>
                  <a:pt x="358555" y="312088"/>
                  <a:pt x="356706" y="312088"/>
                </a:cubicBezTo>
                <a:moveTo>
                  <a:pt x="356706" y="312088"/>
                </a:moveTo>
                <a:cubicBezTo>
                  <a:pt x="352854" y="312088"/>
                  <a:pt x="349730" y="315212"/>
                  <a:pt x="349730" y="319065"/>
                </a:cubicBezTo>
                <a:moveTo>
                  <a:pt x="349730" y="319065"/>
                </a:moveTo>
                <a:cubicBezTo>
                  <a:pt x="349730" y="320913"/>
                  <a:pt x="350466" y="322686"/>
                  <a:pt x="351775" y="323991"/>
                </a:cubicBezTo>
                <a:cubicBezTo>
                  <a:pt x="353083" y="325296"/>
                  <a:pt x="354858" y="326027"/>
                  <a:pt x="356706" y="326022"/>
                </a:cubicBezTo>
                <a:moveTo>
                  <a:pt x="356706" y="326022"/>
                </a:moveTo>
                <a:cubicBezTo>
                  <a:pt x="358553" y="326027"/>
                  <a:pt x="360326" y="325296"/>
                  <a:pt x="361632" y="323990"/>
                </a:cubicBezTo>
                <a:cubicBezTo>
                  <a:pt x="362938" y="322684"/>
                  <a:pt x="363669" y="320911"/>
                  <a:pt x="363664" y="319065"/>
                </a:cubicBezTo>
              </a:path>
            </a:pathLst>
          </a:custGeom>
          <a:noFill/>
          <a:ln w="13624">
            <a:solidFill>
              <a:srgbClr val="969696"/>
            </a:solidFill>
          </a:ln>
        </p:spPr>
        <p:txBody>
          <a:bodyPr rtlCol="0" anchor="ctr"/>
          <a:lstStyle/>
          <a:p>
            <a:pPr algn="ctr"/>
            <a:endParaRPr sz="2800"/>
          </a:p>
        </p:txBody>
      </p:sp>
      <p:sp>
        <p:nvSpPr>
          <p:cNvPr id="33" name="Rounded Rectangle 32"/>
          <p:cNvSpPr/>
          <p:nvPr/>
        </p:nvSpPr>
        <p:spPr>
          <a:xfrm>
            <a:off x="6452863" y="2302436"/>
            <a:ext cx="558161" cy="628486"/>
          </a:xfrm>
          <a:custGeom>
            <a:avLst/>
            <a:gdLst/>
            <a:ahLst/>
            <a:cxnLst/>
            <a:rect l="0" t="0" r="0" b="0"/>
            <a:pathLst>
              <a:path w="417838" h="417838">
                <a:moveTo>
                  <a:pt x="246906" y="38495"/>
                </a:moveTo>
                <a:lnTo>
                  <a:pt x="241619" y="33790"/>
                </a:lnTo>
                <a:cubicBezTo>
                  <a:pt x="237495" y="30119"/>
                  <a:pt x="235135" y="24860"/>
                  <a:pt x="235135" y="19338"/>
                </a:cubicBezTo>
                <a:cubicBezTo>
                  <a:pt x="235135" y="13816"/>
                  <a:pt x="237495" y="8558"/>
                  <a:pt x="241619" y="4886"/>
                </a:cubicBezTo>
                <a:lnTo>
                  <a:pt x="241619" y="4886"/>
                </a:lnTo>
                <a:cubicBezTo>
                  <a:pt x="245165" y="1739"/>
                  <a:pt x="249741" y="1"/>
                  <a:pt x="254481" y="0"/>
                </a:cubicBezTo>
                <a:lnTo>
                  <a:pt x="272357" y="0"/>
                </a:lnTo>
                <a:cubicBezTo>
                  <a:pt x="277098" y="1"/>
                  <a:pt x="281674" y="1739"/>
                  <a:pt x="285220" y="4886"/>
                </a:cubicBezTo>
                <a:lnTo>
                  <a:pt x="285220" y="4886"/>
                </a:lnTo>
                <a:cubicBezTo>
                  <a:pt x="289344" y="8558"/>
                  <a:pt x="291703" y="13816"/>
                  <a:pt x="291703" y="19338"/>
                </a:cubicBezTo>
                <a:cubicBezTo>
                  <a:pt x="291703" y="24860"/>
                  <a:pt x="289344" y="30119"/>
                  <a:pt x="285220" y="33790"/>
                </a:cubicBezTo>
                <a:lnTo>
                  <a:pt x="279933" y="38495"/>
                </a:lnTo>
                <a:moveTo>
                  <a:pt x="90834" y="199835"/>
                </a:moveTo>
                <a:cubicBezTo>
                  <a:pt x="120934" y="199835"/>
                  <a:pt x="145335" y="224236"/>
                  <a:pt x="145335" y="254336"/>
                </a:cubicBezTo>
                <a:cubicBezTo>
                  <a:pt x="145335" y="284436"/>
                  <a:pt x="120934" y="308837"/>
                  <a:pt x="90834" y="308837"/>
                </a:cubicBezTo>
                <a:cubicBezTo>
                  <a:pt x="60734" y="308837"/>
                  <a:pt x="36333" y="284436"/>
                  <a:pt x="36333" y="254336"/>
                </a:cubicBezTo>
                <a:cubicBezTo>
                  <a:pt x="36333" y="224236"/>
                  <a:pt x="60734" y="199835"/>
                  <a:pt x="90834" y="199835"/>
                </a:cubicBezTo>
                <a:close/>
                <a:moveTo>
                  <a:pt x="43873" y="226668"/>
                </a:moveTo>
                <a:cubicBezTo>
                  <a:pt x="70036" y="253770"/>
                  <a:pt x="110242" y="261850"/>
                  <a:pt x="144844" y="246960"/>
                </a:cubicBezTo>
                <a:moveTo>
                  <a:pt x="260840" y="311453"/>
                </a:moveTo>
                <a:cubicBezTo>
                  <a:pt x="268097" y="299542"/>
                  <a:pt x="271715" y="285770"/>
                  <a:pt x="271249" y="271831"/>
                </a:cubicBezTo>
                <a:lnTo>
                  <a:pt x="271249" y="255626"/>
                </a:lnTo>
                <a:cubicBezTo>
                  <a:pt x="271249" y="224834"/>
                  <a:pt x="296211" y="199872"/>
                  <a:pt x="327003" y="199872"/>
                </a:cubicBezTo>
                <a:cubicBezTo>
                  <a:pt x="357796" y="199872"/>
                  <a:pt x="382758" y="224834"/>
                  <a:pt x="382758" y="255626"/>
                </a:cubicBezTo>
                <a:lnTo>
                  <a:pt x="382758" y="271831"/>
                </a:lnTo>
                <a:cubicBezTo>
                  <a:pt x="382292" y="285770"/>
                  <a:pt x="385910" y="299542"/>
                  <a:pt x="393167" y="311453"/>
                </a:cubicBezTo>
                <a:moveTo>
                  <a:pt x="382758" y="264836"/>
                </a:moveTo>
                <a:cubicBezTo>
                  <a:pt x="361346" y="264802"/>
                  <a:pt x="341004" y="255476"/>
                  <a:pt x="327003" y="239276"/>
                </a:cubicBezTo>
                <a:cubicBezTo>
                  <a:pt x="313003" y="255476"/>
                  <a:pt x="292661" y="264802"/>
                  <a:pt x="271249" y="264836"/>
                </a:cubicBezTo>
                <a:moveTo>
                  <a:pt x="278062" y="264509"/>
                </a:moveTo>
                <a:cubicBezTo>
                  <a:pt x="280582" y="289654"/>
                  <a:pt x="301742" y="308799"/>
                  <a:pt x="327013" y="308799"/>
                </a:cubicBezTo>
                <a:cubicBezTo>
                  <a:pt x="352283" y="308799"/>
                  <a:pt x="373443" y="289654"/>
                  <a:pt x="375963" y="264509"/>
                </a:cubicBezTo>
                <a:moveTo>
                  <a:pt x="181668" y="417838"/>
                </a:moveTo>
                <a:lnTo>
                  <a:pt x="0" y="417838"/>
                </a:lnTo>
                <a:cubicBezTo>
                  <a:pt x="0" y="367671"/>
                  <a:pt x="40667" y="327003"/>
                  <a:pt x="90834" y="327003"/>
                </a:cubicBezTo>
                <a:cubicBezTo>
                  <a:pt x="141000" y="327003"/>
                  <a:pt x="181668" y="367671"/>
                  <a:pt x="181668" y="417838"/>
                </a:cubicBezTo>
                <a:close/>
                <a:moveTo>
                  <a:pt x="417838" y="417838"/>
                </a:moveTo>
                <a:lnTo>
                  <a:pt x="236169" y="417838"/>
                </a:lnTo>
                <a:cubicBezTo>
                  <a:pt x="236169" y="367671"/>
                  <a:pt x="276837" y="327003"/>
                  <a:pt x="327003" y="327003"/>
                </a:cubicBezTo>
                <a:cubicBezTo>
                  <a:pt x="377170" y="327003"/>
                  <a:pt x="417838" y="367671"/>
                  <a:pt x="417838" y="417838"/>
                </a:cubicBezTo>
                <a:close/>
                <a:moveTo>
                  <a:pt x="199835" y="99917"/>
                </a:moveTo>
                <a:cubicBezTo>
                  <a:pt x="199833" y="73030"/>
                  <a:pt x="216743" y="49047"/>
                  <a:pt x="242070" y="40020"/>
                </a:cubicBezTo>
                <a:cubicBezTo>
                  <a:pt x="267396" y="30992"/>
                  <a:pt x="295664" y="38870"/>
                  <a:pt x="312670" y="59696"/>
                </a:cubicBezTo>
                <a:cubicBezTo>
                  <a:pt x="329676" y="80522"/>
                  <a:pt x="331744" y="109794"/>
                  <a:pt x="317835" y="132804"/>
                </a:cubicBezTo>
                <a:cubicBezTo>
                  <a:pt x="303926" y="155815"/>
                  <a:pt x="277047" y="167589"/>
                  <a:pt x="250703" y="162212"/>
                </a:cubicBezTo>
                <a:moveTo>
                  <a:pt x="236169" y="99917"/>
                </a:moveTo>
                <a:cubicBezTo>
                  <a:pt x="236171" y="126805"/>
                  <a:pt x="219261" y="150787"/>
                  <a:pt x="193934" y="159815"/>
                </a:cubicBezTo>
                <a:cubicBezTo>
                  <a:pt x="168608" y="168843"/>
                  <a:pt x="140341" y="160965"/>
                  <a:pt x="123335" y="140139"/>
                </a:cubicBezTo>
                <a:cubicBezTo>
                  <a:pt x="106329" y="119312"/>
                  <a:pt x="104261" y="90041"/>
                  <a:pt x="118170" y="67030"/>
                </a:cubicBezTo>
                <a:cubicBezTo>
                  <a:pt x="132079" y="44020"/>
                  <a:pt x="158957" y="32246"/>
                  <a:pt x="185302" y="37623"/>
                </a:cubicBezTo>
              </a:path>
            </a:pathLst>
          </a:custGeom>
          <a:noFill/>
          <a:ln w="13624">
            <a:solidFill>
              <a:srgbClr val="969696"/>
            </a:solidFill>
          </a:ln>
        </p:spPr>
        <p:txBody>
          <a:bodyPr rtlCol="0" anchor="ctr"/>
          <a:lstStyle/>
          <a:p>
            <a:pPr algn="ctr"/>
            <a:endParaRPr sz="2800"/>
          </a:p>
        </p:txBody>
      </p:sp>
      <p:sp>
        <p:nvSpPr>
          <p:cNvPr id="35" name="ZoneTexte 34"/>
          <p:cNvSpPr txBox="1"/>
          <p:nvPr/>
        </p:nvSpPr>
        <p:spPr>
          <a:xfrm>
            <a:off x="2843808" y="4952781"/>
            <a:ext cx="3528392" cy="492443"/>
          </a:xfrm>
          <a:prstGeom prst="rect">
            <a:avLst/>
          </a:prstGeom>
          <a:solidFill>
            <a:schemeClr val="accent4">
              <a:lumMod val="20000"/>
              <a:lumOff val="80000"/>
            </a:schemeClr>
          </a:solid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rtl="1"/>
            <a:r>
              <a:rPr lang="ar-SA" sz="1200" b="1" dirty="0">
                <a:latin typeface="Arial" pitchFamily="34" charset="0"/>
                <a:cs typeface="Arial" pitchFamily="34" charset="0"/>
              </a:rPr>
              <a:t>يتم استكمال هذه البيانات بإحصاءات حول عدد حالات الطلاق </a:t>
            </a:r>
            <a:r>
              <a:rPr lang="ar-SA" sz="1200" b="1" dirty="0" smtClean="0">
                <a:latin typeface="Arial" pitchFamily="34" charset="0"/>
                <a:cs typeface="Arial" pitchFamily="34" charset="0"/>
              </a:rPr>
              <a:t>المسجلة </a:t>
            </a:r>
            <a:r>
              <a:rPr lang="ar-SA" sz="1200" b="1" dirty="0">
                <a:latin typeface="Arial" pitchFamily="34" charset="0"/>
                <a:cs typeface="Arial" pitchFamily="34" charset="0"/>
              </a:rPr>
              <a:t>سنويا والتي تستمد من قبل </a:t>
            </a:r>
            <a:r>
              <a:rPr lang="ar-SA" sz="1400" b="1" u="sng" dirty="0">
                <a:latin typeface="Arial" pitchFamily="34" charset="0"/>
                <a:cs typeface="Arial" pitchFamily="34" charset="0"/>
              </a:rPr>
              <a:t>مصالح وزارة </a:t>
            </a:r>
            <a:r>
              <a:rPr lang="ar-SA" sz="1400" b="1" u="sng" dirty="0" smtClean="0">
                <a:latin typeface="Arial" pitchFamily="34" charset="0"/>
                <a:cs typeface="Arial" pitchFamily="34" charset="0"/>
              </a:rPr>
              <a:t>العدل</a:t>
            </a:r>
            <a:endParaRPr lang="fr-FR" sz="1200" b="1" u="sng"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ox(in)">
                                      <p:cBhvr>
                                        <p:cTn id="7" dur="500"/>
                                        <p:tgtEl>
                                          <p:spTgt spid="18"/>
                                        </p:tgtEl>
                                      </p:cBhvr>
                                    </p:animEffect>
                                  </p:childTnLst>
                                </p:cTn>
                              </p:par>
                              <p:par>
                                <p:cTn id="8" presetID="4" presetClass="entr" presetSubtype="16"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box(in)">
                                      <p:cBhvr>
                                        <p:cTn id="10" dur="500"/>
                                        <p:tgtEl>
                                          <p:spTgt spid="21"/>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box(in)">
                                      <p:cBhvr>
                                        <p:cTn id="13" dur="500"/>
                                        <p:tgtEl>
                                          <p:spTgt spid="22"/>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box(in)">
                                      <p:cBhvr>
                                        <p:cTn id="16" dur="500"/>
                                        <p:tgtEl>
                                          <p:spTgt spid="26"/>
                                        </p:tgtEl>
                                      </p:cBhvr>
                                    </p:animEffect>
                                  </p:childTnLst>
                                </p:cTn>
                              </p:par>
                              <p:par>
                                <p:cTn id="17" presetID="4" presetClass="entr" presetSubtype="16" fill="hold" grpId="0" nodeType="with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box(in)">
                                      <p:cBhvr>
                                        <p:cTn id="19" dur="500"/>
                                        <p:tgtEl>
                                          <p:spTgt spid="30"/>
                                        </p:tgtEl>
                                      </p:cBhvr>
                                    </p:animEffect>
                                  </p:childTnLst>
                                </p:cTn>
                              </p:par>
                              <p:par>
                                <p:cTn id="20" presetID="4" presetClass="entr" presetSubtype="16" fill="hold" grpId="0" nodeType="with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box(in)">
                                      <p:cBhvr>
                                        <p:cTn id="22" dur="500"/>
                                        <p:tgtEl>
                                          <p:spTgt spid="33"/>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ox(in)">
                                      <p:cBhvr>
                                        <p:cTn id="27" dur="500"/>
                                        <p:tgtEl>
                                          <p:spTgt spid="11"/>
                                        </p:tgtEl>
                                      </p:cBhvr>
                                    </p:animEffect>
                                  </p:childTnLst>
                                </p:cTn>
                              </p:par>
                              <p:par>
                                <p:cTn id="28" presetID="4" presetClass="entr" presetSubtype="16" fill="hold"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box(in)">
                                      <p:cBhvr>
                                        <p:cTn id="30" dur="500"/>
                                        <p:tgtEl>
                                          <p:spTgt spid="14"/>
                                        </p:tgtEl>
                                      </p:cBhvr>
                                    </p:animEffect>
                                  </p:childTnLst>
                                </p:cTn>
                              </p:par>
                              <p:par>
                                <p:cTn id="31" presetID="4" presetClass="entr" presetSubtype="16"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ox(in)">
                                      <p:cBhvr>
                                        <p:cTn id="33" dur="500"/>
                                        <p:tgtEl>
                                          <p:spTgt spid="15"/>
                                        </p:tgtEl>
                                      </p:cBhvr>
                                    </p:animEffect>
                                  </p:childTnLst>
                                </p:cTn>
                              </p:par>
                              <p:par>
                                <p:cTn id="34" presetID="4" presetClass="entr" presetSubtype="16" fill="hold" grpId="0" nodeType="with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box(in)">
                                      <p:cBhvr>
                                        <p:cTn id="36" dur="500"/>
                                        <p:tgtEl>
                                          <p:spTgt spid="25"/>
                                        </p:tgtEl>
                                      </p:cBhvr>
                                    </p:animEffect>
                                  </p:childTnLst>
                                </p:cTn>
                              </p:par>
                              <p:par>
                                <p:cTn id="37" presetID="4" presetClass="entr" presetSubtype="16" fill="hold" grpId="0" nodeType="with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box(in)">
                                      <p:cBhvr>
                                        <p:cTn id="39" dur="500"/>
                                        <p:tgtEl>
                                          <p:spTgt spid="29"/>
                                        </p:tgtEl>
                                      </p:cBhvr>
                                    </p:animEffect>
                                  </p:childTnLst>
                                </p:cTn>
                              </p:par>
                              <p:par>
                                <p:cTn id="40" presetID="4" presetClass="entr" presetSubtype="16" fill="hold" grpId="0" nodeType="withEffect">
                                  <p:stCondLst>
                                    <p:cond delay="0"/>
                                  </p:stCondLst>
                                  <p:childTnLst>
                                    <p:set>
                                      <p:cBhvr>
                                        <p:cTn id="41" dur="1" fill="hold">
                                          <p:stCondLst>
                                            <p:cond delay="0"/>
                                          </p:stCondLst>
                                        </p:cTn>
                                        <p:tgtEl>
                                          <p:spTgt spid="32"/>
                                        </p:tgtEl>
                                        <p:attrNameLst>
                                          <p:attrName>style.visibility</p:attrName>
                                        </p:attrNameLst>
                                      </p:cBhvr>
                                      <p:to>
                                        <p:strVal val="visible"/>
                                      </p:to>
                                    </p:set>
                                    <p:animEffect transition="in" filter="box(in)">
                                      <p:cBhvr>
                                        <p:cTn id="42" dur="500"/>
                                        <p:tgtEl>
                                          <p:spTgt spid="32"/>
                                        </p:tgtEl>
                                      </p:cBhvr>
                                    </p:animEffect>
                                  </p:childTnLst>
                                </p:cTn>
                              </p:par>
                            </p:childTnLst>
                          </p:cTn>
                        </p:par>
                      </p:childTnLst>
                    </p:cTn>
                  </p:par>
                  <p:par>
                    <p:cTn id="43" fill="hold">
                      <p:stCondLst>
                        <p:cond delay="indefinite"/>
                      </p:stCondLst>
                      <p:childTnLst>
                        <p:par>
                          <p:cTn id="44" fill="hold">
                            <p:stCondLst>
                              <p:cond delay="0"/>
                            </p:stCondLst>
                            <p:childTnLst>
                              <p:par>
                                <p:cTn id="45" presetID="5" presetClass="entr" presetSubtype="10" fill="hold" nodeType="click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checkerboard(across)">
                                      <p:cBhvr>
                                        <p:cTn id="47" dur="500"/>
                                        <p:tgtEl>
                                          <p:spTgt spid="4"/>
                                        </p:tgtEl>
                                      </p:cBhvr>
                                    </p:animEffect>
                                  </p:childTnLst>
                                </p:cTn>
                              </p:par>
                              <p:par>
                                <p:cTn id="48" presetID="5" presetClass="entr" presetSubtype="10" fill="hold" nodeType="withEffect">
                                  <p:stCondLst>
                                    <p:cond delay="0"/>
                                  </p:stCondLst>
                                  <p:childTnLst>
                                    <p:set>
                                      <p:cBhvr>
                                        <p:cTn id="49" dur="1" fill="hold">
                                          <p:stCondLst>
                                            <p:cond delay="0"/>
                                          </p:stCondLst>
                                        </p:cTn>
                                        <p:tgtEl>
                                          <p:spTgt spid="7"/>
                                        </p:tgtEl>
                                        <p:attrNameLst>
                                          <p:attrName>style.visibility</p:attrName>
                                        </p:attrNameLst>
                                      </p:cBhvr>
                                      <p:to>
                                        <p:strVal val="visible"/>
                                      </p:to>
                                    </p:set>
                                    <p:animEffect transition="in" filter="checkerboard(across)">
                                      <p:cBhvr>
                                        <p:cTn id="50" dur="500"/>
                                        <p:tgtEl>
                                          <p:spTgt spid="7"/>
                                        </p:tgtEl>
                                      </p:cBhvr>
                                    </p:animEffect>
                                  </p:childTnLst>
                                </p:cTn>
                              </p:par>
                              <p:par>
                                <p:cTn id="51" presetID="5" presetClass="entr" presetSubtype="10" fill="hold" grpId="0" nodeType="withEffect">
                                  <p:stCondLst>
                                    <p:cond delay="0"/>
                                  </p:stCondLst>
                                  <p:childTnLst>
                                    <p:set>
                                      <p:cBhvr>
                                        <p:cTn id="52" dur="1" fill="hold">
                                          <p:stCondLst>
                                            <p:cond delay="0"/>
                                          </p:stCondLst>
                                        </p:cTn>
                                        <p:tgtEl>
                                          <p:spTgt spid="8"/>
                                        </p:tgtEl>
                                        <p:attrNameLst>
                                          <p:attrName>style.visibility</p:attrName>
                                        </p:attrNameLst>
                                      </p:cBhvr>
                                      <p:to>
                                        <p:strVal val="visible"/>
                                      </p:to>
                                    </p:set>
                                    <p:animEffect transition="in" filter="checkerboard(across)">
                                      <p:cBhvr>
                                        <p:cTn id="53" dur="500"/>
                                        <p:tgtEl>
                                          <p:spTgt spid="8"/>
                                        </p:tgtEl>
                                      </p:cBhvr>
                                    </p:animEffect>
                                  </p:childTnLst>
                                </p:cTn>
                              </p:par>
                              <p:par>
                                <p:cTn id="54" presetID="5" presetClass="entr" presetSubtype="10" fill="hold" grpId="0" nodeType="withEffect">
                                  <p:stCondLst>
                                    <p:cond delay="0"/>
                                  </p:stCondLst>
                                  <p:childTnLst>
                                    <p:set>
                                      <p:cBhvr>
                                        <p:cTn id="55" dur="1" fill="hold">
                                          <p:stCondLst>
                                            <p:cond delay="0"/>
                                          </p:stCondLst>
                                        </p:cTn>
                                        <p:tgtEl>
                                          <p:spTgt spid="24"/>
                                        </p:tgtEl>
                                        <p:attrNameLst>
                                          <p:attrName>style.visibility</p:attrName>
                                        </p:attrNameLst>
                                      </p:cBhvr>
                                      <p:to>
                                        <p:strVal val="visible"/>
                                      </p:to>
                                    </p:set>
                                    <p:animEffect transition="in" filter="checkerboard(across)">
                                      <p:cBhvr>
                                        <p:cTn id="56" dur="500"/>
                                        <p:tgtEl>
                                          <p:spTgt spid="24"/>
                                        </p:tgtEl>
                                      </p:cBhvr>
                                    </p:animEffect>
                                  </p:childTnLst>
                                </p:cTn>
                              </p:par>
                              <p:par>
                                <p:cTn id="57" presetID="5" presetClass="entr" presetSubtype="10" fill="hold" grpId="0" nodeType="with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checkerboard(across)">
                                      <p:cBhvr>
                                        <p:cTn id="59" dur="500"/>
                                        <p:tgtEl>
                                          <p:spTgt spid="28"/>
                                        </p:tgtEl>
                                      </p:cBhvr>
                                    </p:animEffect>
                                  </p:childTnLst>
                                </p:cTn>
                              </p:par>
                              <p:par>
                                <p:cTn id="60" presetID="5" presetClass="entr" presetSubtype="10" fill="hold" grpId="0" nodeType="withEffect">
                                  <p:stCondLst>
                                    <p:cond delay="0"/>
                                  </p:stCondLst>
                                  <p:childTnLst>
                                    <p:set>
                                      <p:cBhvr>
                                        <p:cTn id="61" dur="1" fill="hold">
                                          <p:stCondLst>
                                            <p:cond delay="0"/>
                                          </p:stCondLst>
                                        </p:cTn>
                                        <p:tgtEl>
                                          <p:spTgt spid="31"/>
                                        </p:tgtEl>
                                        <p:attrNameLst>
                                          <p:attrName>style.visibility</p:attrName>
                                        </p:attrNameLst>
                                      </p:cBhvr>
                                      <p:to>
                                        <p:strVal val="visible"/>
                                      </p:to>
                                    </p:set>
                                    <p:animEffect transition="in" filter="checkerboard(across)">
                                      <p:cBhvr>
                                        <p:cTn id="62" dur="500"/>
                                        <p:tgtEl>
                                          <p:spTgt spid="31"/>
                                        </p:tgtEl>
                                      </p:cBhvr>
                                    </p:animEffect>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36"/>
                                        </p:tgtEl>
                                        <p:attrNameLst>
                                          <p:attrName>style.visibility</p:attrName>
                                        </p:attrNameLst>
                                      </p:cBhvr>
                                      <p:to>
                                        <p:strVal val="visible"/>
                                      </p:to>
                                    </p:set>
                                    <p:anim calcmode="lin" valueType="num">
                                      <p:cBhvr additive="base">
                                        <p:cTn id="67" dur="500" fill="hold"/>
                                        <p:tgtEl>
                                          <p:spTgt spid="36"/>
                                        </p:tgtEl>
                                        <p:attrNameLst>
                                          <p:attrName>ppt_x</p:attrName>
                                        </p:attrNameLst>
                                      </p:cBhvr>
                                      <p:tavLst>
                                        <p:tav tm="0">
                                          <p:val>
                                            <p:strVal val="#ppt_x"/>
                                          </p:val>
                                        </p:tav>
                                        <p:tav tm="100000">
                                          <p:val>
                                            <p:strVal val="#ppt_x"/>
                                          </p:val>
                                        </p:tav>
                                      </p:tavLst>
                                    </p:anim>
                                    <p:anim calcmode="lin" valueType="num">
                                      <p:cBhvr additive="base">
                                        <p:cTn id="68" dur="500" fill="hold"/>
                                        <p:tgtEl>
                                          <p:spTgt spid="3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ppt_x"/>
                                          </p:val>
                                        </p:tav>
                                        <p:tav tm="100000">
                                          <p:val>
                                            <p:strVal val="#ppt_x"/>
                                          </p:val>
                                        </p:tav>
                                      </p:tavLst>
                                    </p:anim>
                                    <p:anim calcmode="lin" valueType="num">
                                      <p:cBhvr additive="base">
                                        <p:cTn id="72" dur="500" fill="hold"/>
                                        <p:tgtEl>
                                          <p:spTgt spid="35"/>
                                        </p:tgtEl>
                                        <p:attrNameLst>
                                          <p:attrName>ppt_y</p:attrName>
                                        </p:attrNameLst>
                                      </p:cBhvr>
                                      <p:tavLst>
                                        <p:tav tm="0">
                                          <p:val>
                                            <p:strVal val="1+#ppt_h/2"/>
                                          </p:val>
                                        </p:tav>
                                        <p:tav tm="100000">
                                          <p:val>
                                            <p:strVal val="#ppt_y"/>
                                          </p:val>
                                        </p:tav>
                                      </p:tavLst>
                                    </p:anim>
                                  </p:childTnLst>
                                </p:cTn>
                              </p:par>
                              <p:par>
                                <p:cTn id="73" presetID="4" presetClass="emph" presetSubtype="2" fill="hold" grpId="1" nodeType="withEffect">
                                  <p:stCondLst>
                                    <p:cond delay="0"/>
                                  </p:stCondLst>
                                  <p:childTnLst>
                                    <p:anim to="1.5" calcmode="lin" valueType="num">
                                      <p:cBhvr override="childStyle">
                                        <p:cTn id="74" dur="2000" fill="hold"/>
                                        <p:tgtEl>
                                          <p:spTgt spid="35"/>
                                        </p:tgtEl>
                                        <p:attrNameLst>
                                          <p:attrName>style.fontSize</p:attrName>
                                        </p:attrNameLst>
                                      </p:cBhvr>
                                    </p:anim>
                                  </p:childTnLst>
                                </p:cTn>
                              </p:par>
                              <p:par>
                                <p:cTn id="75" presetID="6" presetClass="emph" presetSubtype="0" fill="hold" grpId="1" nodeType="withEffect">
                                  <p:stCondLst>
                                    <p:cond delay="0"/>
                                  </p:stCondLst>
                                  <p:childTnLst>
                                    <p:animScale>
                                      <p:cBhvr>
                                        <p:cTn id="76" dur="2000" fill="hold"/>
                                        <p:tgtEl>
                                          <p:spTgt spid="3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6" grpId="1" animBg="1"/>
      <p:bldP spid="8" grpId="0" animBg="1"/>
      <p:bldP spid="15" grpId="0" animBg="1"/>
      <p:bldP spid="22" grpId="0" animBg="1"/>
      <p:bldP spid="24" grpId="0"/>
      <p:bldP spid="25" grpId="0"/>
      <p:bldP spid="26" grpId="0"/>
      <p:bldP spid="28" grpId="0"/>
      <p:bldP spid="29" grpId="0"/>
      <p:bldP spid="30" grpId="0"/>
      <p:bldP spid="31" grpId="0" animBg="1"/>
      <p:bldP spid="32" grpId="0" animBg="1"/>
      <p:bldP spid="33" grpId="0" animBg="1"/>
      <p:bldP spid="35" grpId="0" animBg="1"/>
      <p:bldP spid="35"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4644008" y="1988840"/>
            <a:ext cx="1828800" cy="2286000"/>
            <a:chOff x="3543301" y="1485900"/>
            <a:chExt cx="1828800" cy="2286000"/>
          </a:xfrm>
        </p:grpSpPr>
        <p:sp>
          <p:nvSpPr>
            <p:cNvPr id="2" name="Rounded Rectangle 1"/>
            <p:cNvSpPr/>
            <p:nvPr/>
          </p:nvSpPr>
          <p:spPr>
            <a:xfrm>
              <a:off x="3543301" y="1485900"/>
              <a:ext cx="1828800" cy="2286000"/>
            </a:xfrm>
            <a:custGeom>
              <a:avLst/>
              <a:gdLst/>
              <a:ahLst/>
              <a:cxnLst/>
              <a:rect l="0" t="0" r="0" b="0"/>
              <a:pathLst>
                <a:path w="1828800" h="2286000">
                  <a:moveTo>
                    <a:pt x="0" y="2057485"/>
                  </a:moveTo>
                  <a:cubicBezTo>
                    <a:pt x="277625" y="1848954"/>
                    <a:pt x="457200" y="1516951"/>
                    <a:pt x="457200" y="1143000"/>
                  </a:cubicBezTo>
                  <a:cubicBezTo>
                    <a:pt x="457200" y="769048"/>
                    <a:pt x="277625" y="437045"/>
                    <a:pt x="0" y="228514"/>
                  </a:cubicBezTo>
                  <a:cubicBezTo>
                    <a:pt x="191033" y="85029"/>
                    <a:pt x="428482" y="0"/>
                    <a:pt x="685800" y="0"/>
                  </a:cubicBezTo>
                  <a:cubicBezTo>
                    <a:pt x="1317059" y="0"/>
                    <a:pt x="1828800" y="511740"/>
                    <a:pt x="1828800" y="1143000"/>
                  </a:cubicBezTo>
                  <a:cubicBezTo>
                    <a:pt x="1828800" y="1774259"/>
                    <a:pt x="1317059" y="2286000"/>
                    <a:pt x="685800" y="2286000"/>
                  </a:cubicBezTo>
                  <a:cubicBezTo>
                    <a:pt x="428482" y="2286000"/>
                    <a:pt x="191033" y="2200970"/>
                    <a:pt x="0" y="2057485"/>
                  </a:cubicBezTo>
                  <a:close/>
                </a:path>
              </a:pathLst>
            </a:custGeom>
            <a:solidFill>
              <a:srgbClr val="F5F5F5"/>
            </a:solidFill>
            <a:ln>
              <a:noFill/>
            </a:ln>
          </p:spPr>
          <p:txBody>
            <a:bodyPr rtlCol="0" anchor="ctr"/>
            <a:lstStyle/>
            <a:p>
              <a:pPr algn="ctr"/>
              <a:endParaRPr/>
            </a:p>
          </p:txBody>
        </p:sp>
        <p:sp>
          <p:nvSpPr>
            <p:cNvPr id="3" name="Rounded Rectangle 2"/>
            <p:cNvSpPr/>
            <p:nvPr/>
          </p:nvSpPr>
          <p:spPr>
            <a:xfrm>
              <a:off x="3543301" y="1485900"/>
              <a:ext cx="1828800" cy="2286000"/>
            </a:xfrm>
            <a:custGeom>
              <a:avLst/>
              <a:gdLst/>
              <a:ahLst/>
              <a:cxnLst/>
              <a:rect l="0" t="0" r="0" b="0"/>
              <a:pathLst>
                <a:path w="1828800" h="2286000">
                  <a:moveTo>
                    <a:pt x="0" y="2057485"/>
                  </a:moveTo>
                  <a:cubicBezTo>
                    <a:pt x="277625" y="1848954"/>
                    <a:pt x="457200" y="1516951"/>
                    <a:pt x="457200" y="1143000"/>
                  </a:cubicBezTo>
                  <a:cubicBezTo>
                    <a:pt x="457200" y="769048"/>
                    <a:pt x="277625" y="437045"/>
                    <a:pt x="0" y="228514"/>
                  </a:cubicBezTo>
                  <a:cubicBezTo>
                    <a:pt x="191033" y="85029"/>
                    <a:pt x="428482" y="0"/>
                    <a:pt x="685800" y="0"/>
                  </a:cubicBezTo>
                  <a:cubicBezTo>
                    <a:pt x="1317059" y="0"/>
                    <a:pt x="1828800" y="511740"/>
                    <a:pt x="1828800" y="1143000"/>
                  </a:cubicBezTo>
                  <a:cubicBezTo>
                    <a:pt x="1828800" y="1774259"/>
                    <a:pt x="1317059" y="2286000"/>
                    <a:pt x="685800" y="2286000"/>
                  </a:cubicBezTo>
                  <a:cubicBezTo>
                    <a:pt x="428482" y="2286000"/>
                    <a:pt x="191033" y="2200970"/>
                    <a:pt x="0" y="2057485"/>
                  </a:cubicBezTo>
                  <a:close/>
                </a:path>
              </a:pathLst>
            </a:custGeom>
            <a:noFill/>
            <a:ln w="14287">
              <a:solidFill>
                <a:srgbClr val="969696"/>
              </a:solidFill>
            </a:ln>
          </p:spPr>
          <p:txBody>
            <a:bodyPr rtlCol="0" anchor="ctr"/>
            <a:lstStyle/>
            <a:p>
              <a:pPr algn="ctr"/>
              <a:endParaRPr/>
            </a:p>
          </p:txBody>
        </p:sp>
      </p:grpSp>
      <p:grpSp>
        <p:nvGrpSpPr>
          <p:cNvPr id="7" name="Group 6"/>
          <p:cNvGrpSpPr/>
          <p:nvPr/>
        </p:nvGrpSpPr>
        <p:grpSpPr>
          <a:xfrm>
            <a:off x="2843808" y="1988840"/>
            <a:ext cx="1828800" cy="2286000"/>
            <a:chOff x="1714501" y="1485900"/>
            <a:chExt cx="1828800" cy="2286000"/>
          </a:xfrm>
        </p:grpSpPr>
        <p:sp>
          <p:nvSpPr>
            <p:cNvPr id="5" name="Rounded Rectangle 4"/>
            <p:cNvSpPr/>
            <p:nvPr/>
          </p:nvSpPr>
          <p:spPr>
            <a:xfrm>
              <a:off x="1714501" y="1485900"/>
              <a:ext cx="1828800" cy="2286000"/>
            </a:xfrm>
            <a:custGeom>
              <a:avLst/>
              <a:gdLst/>
              <a:ahLst/>
              <a:cxnLst/>
              <a:rect l="0" t="0" r="0" b="0"/>
              <a:pathLst>
                <a:path w="1828800" h="2286000">
                  <a:moveTo>
                    <a:pt x="1828800" y="228514"/>
                  </a:moveTo>
                  <a:cubicBezTo>
                    <a:pt x="1551174" y="437045"/>
                    <a:pt x="1371600" y="769048"/>
                    <a:pt x="1371600" y="1143000"/>
                  </a:cubicBezTo>
                  <a:cubicBezTo>
                    <a:pt x="1371600" y="1516951"/>
                    <a:pt x="1551174" y="1848954"/>
                    <a:pt x="1828800" y="2057485"/>
                  </a:cubicBezTo>
                  <a:cubicBezTo>
                    <a:pt x="1637766" y="2200970"/>
                    <a:pt x="1400317" y="2286000"/>
                    <a:pt x="1143000" y="2286000"/>
                  </a:cubicBezTo>
                  <a:cubicBezTo>
                    <a:pt x="511740" y="2286000"/>
                    <a:pt x="0" y="1774259"/>
                    <a:pt x="0" y="1143000"/>
                  </a:cubicBezTo>
                  <a:cubicBezTo>
                    <a:pt x="0" y="511740"/>
                    <a:pt x="511740" y="0"/>
                    <a:pt x="1143000" y="0"/>
                  </a:cubicBezTo>
                  <a:cubicBezTo>
                    <a:pt x="1400317" y="0"/>
                    <a:pt x="1637766" y="85029"/>
                    <a:pt x="1828800" y="228514"/>
                  </a:cubicBezTo>
                  <a:close/>
                </a:path>
              </a:pathLst>
            </a:custGeom>
            <a:solidFill>
              <a:srgbClr val="F5F5F5"/>
            </a:solidFill>
            <a:ln>
              <a:noFill/>
            </a:ln>
          </p:spPr>
          <p:txBody>
            <a:bodyPr rtlCol="0" anchor="ctr"/>
            <a:lstStyle/>
            <a:p>
              <a:pPr algn="ctr"/>
              <a:endParaRPr>
                <a:solidFill>
                  <a:srgbClr val="92D050"/>
                </a:solidFill>
              </a:endParaRPr>
            </a:p>
          </p:txBody>
        </p:sp>
        <p:sp>
          <p:nvSpPr>
            <p:cNvPr id="6" name="Rounded Rectangle 5"/>
            <p:cNvSpPr/>
            <p:nvPr/>
          </p:nvSpPr>
          <p:spPr>
            <a:xfrm>
              <a:off x="1714501" y="1485900"/>
              <a:ext cx="1828800" cy="2286000"/>
            </a:xfrm>
            <a:custGeom>
              <a:avLst/>
              <a:gdLst/>
              <a:ahLst/>
              <a:cxnLst/>
              <a:rect l="0" t="0" r="0" b="0"/>
              <a:pathLst>
                <a:path w="1828800" h="2286000">
                  <a:moveTo>
                    <a:pt x="1828800" y="228514"/>
                  </a:moveTo>
                  <a:cubicBezTo>
                    <a:pt x="1551174" y="437045"/>
                    <a:pt x="1371600" y="769048"/>
                    <a:pt x="1371600" y="1143000"/>
                  </a:cubicBezTo>
                  <a:cubicBezTo>
                    <a:pt x="1371600" y="1516951"/>
                    <a:pt x="1551174" y="1848954"/>
                    <a:pt x="1828800" y="2057485"/>
                  </a:cubicBezTo>
                  <a:cubicBezTo>
                    <a:pt x="1637766" y="2200970"/>
                    <a:pt x="1400317" y="2286000"/>
                    <a:pt x="1143000" y="2286000"/>
                  </a:cubicBezTo>
                  <a:cubicBezTo>
                    <a:pt x="511740" y="2286000"/>
                    <a:pt x="0" y="1774259"/>
                    <a:pt x="0" y="1143000"/>
                  </a:cubicBezTo>
                  <a:cubicBezTo>
                    <a:pt x="0" y="511740"/>
                    <a:pt x="511740" y="0"/>
                    <a:pt x="1143000" y="0"/>
                  </a:cubicBezTo>
                  <a:cubicBezTo>
                    <a:pt x="1400317" y="0"/>
                    <a:pt x="1637766" y="85029"/>
                    <a:pt x="1828800" y="228514"/>
                  </a:cubicBezTo>
                  <a:close/>
                </a:path>
              </a:pathLst>
            </a:custGeom>
            <a:noFill/>
            <a:ln w="14287">
              <a:solidFill>
                <a:srgbClr val="969696"/>
              </a:solidFill>
            </a:ln>
          </p:spPr>
          <p:txBody>
            <a:bodyPr rtlCol="0" anchor="ctr"/>
            <a:lstStyle/>
            <a:p>
              <a:pPr algn="ctr"/>
              <a:endParaRPr>
                <a:solidFill>
                  <a:srgbClr val="92D050"/>
                </a:solidFill>
              </a:endParaRPr>
            </a:p>
          </p:txBody>
        </p:sp>
      </p:grpSp>
      <p:grpSp>
        <p:nvGrpSpPr>
          <p:cNvPr id="10" name="Group 9"/>
          <p:cNvGrpSpPr/>
          <p:nvPr/>
        </p:nvGrpSpPr>
        <p:grpSpPr>
          <a:xfrm>
            <a:off x="4190256" y="2217440"/>
            <a:ext cx="914400" cy="1828971"/>
            <a:chOff x="3086101" y="1714500"/>
            <a:chExt cx="914400" cy="1828971"/>
          </a:xfrm>
        </p:grpSpPr>
        <p:sp>
          <p:nvSpPr>
            <p:cNvPr id="8" name="Rounded Rectangle 7"/>
            <p:cNvSpPr/>
            <p:nvPr/>
          </p:nvSpPr>
          <p:spPr>
            <a:xfrm>
              <a:off x="3086101" y="1714500"/>
              <a:ext cx="914400" cy="1828971"/>
            </a:xfrm>
            <a:custGeom>
              <a:avLst/>
              <a:gdLst/>
              <a:ahLst/>
              <a:cxnLst/>
              <a:rect l="0" t="0" r="0" b="0"/>
              <a:pathLst>
                <a:path w="914400" h="1828971">
                  <a:moveTo>
                    <a:pt x="0" y="914485"/>
                  </a:moveTo>
                  <a:cubicBezTo>
                    <a:pt x="0" y="540534"/>
                    <a:pt x="179574" y="208530"/>
                    <a:pt x="457200" y="0"/>
                  </a:cubicBezTo>
                  <a:cubicBezTo>
                    <a:pt x="734825" y="208530"/>
                    <a:pt x="914400" y="540534"/>
                    <a:pt x="914400" y="914485"/>
                  </a:cubicBezTo>
                  <a:cubicBezTo>
                    <a:pt x="914400" y="1288427"/>
                    <a:pt x="734825" y="1620440"/>
                    <a:pt x="457200" y="1828971"/>
                  </a:cubicBezTo>
                  <a:cubicBezTo>
                    <a:pt x="179574" y="1620440"/>
                    <a:pt x="0" y="1288427"/>
                    <a:pt x="0" y="914485"/>
                  </a:cubicBezTo>
                  <a:close/>
                </a:path>
              </a:pathLst>
            </a:custGeom>
            <a:solidFill>
              <a:srgbClr val="E8F9FF"/>
            </a:solidFill>
            <a:ln>
              <a:noFill/>
            </a:ln>
          </p:spPr>
          <p:txBody>
            <a:bodyPr rtlCol="0" anchor="ctr"/>
            <a:lstStyle/>
            <a:p>
              <a:pPr algn="ctr"/>
              <a:endParaRPr/>
            </a:p>
          </p:txBody>
        </p:sp>
        <p:sp>
          <p:nvSpPr>
            <p:cNvPr id="9" name="Rounded Rectangle 8"/>
            <p:cNvSpPr/>
            <p:nvPr/>
          </p:nvSpPr>
          <p:spPr>
            <a:xfrm>
              <a:off x="3086101" y="1714500"/>
              <a:ext cx="914400" cy="1828971"/>
            </a:xfrm>
            <a:custGeom>
              <a:avLst/>
              <a:gdLst/>
              <a:ahLst/>
              <a:cxnLst/>
              <a:rect l="0" t="0" r="0" b="0"/>
              <a:pathLst>
                <a:path w="914400" h="1828971">
                  <a:moveTo>
                    <a:pt x="0" y="914485"/>
                  </a:moveTo>
                  <a:cubicBezTo>
                    <a:pt x="0" y="540534"/>
                    <a:pt x="179574" y="208530"/>
                    <a:pt x="457200" y="0"/>
                  </a:cubicBezTo>
                  <a:cubicBezTo>
                    <a:pt x="734825" y="208530"/>
                    <a:pt x="914400" y="540534"/>
                    <a:pt x="914400" y="914485"/>
                  </a:cubicBezTo>
                  <a:cubicBezTo>
                    <a:pt x="914400" y="1288427"/>
                    <a:pt x="734825" y="1620440"/>
                    <a:pt x="457200" y="1828971"/>
                  </a:cubicBezTo>
                  <a:cubicBezTo>
                    <a:pt x="179574" y="1620440"/>
                    <a:pt x="0" y="1288427"/>
                    <a:pt x="0" y="914485"/>
                  </a:cubicBezTo>
                  <a:close/>
                </a:path>
              </a:pathLst>
            </a:custGeom>
            <a:noFill/>
            <a:ln w="14287">
              <a:solidFill>
                <a:srgbClr val="1EABDA"/>
              </a:solidFill>
            </a:ln>
          </p:spPr>
          <p:txBody>
            <a:bodyPr rtlCol="0" anchor="ctr"/>
            <a:lstStyle/>
            <a:p>
              <a:pPr algn="ctr"/>
              <a:endParaRPr/>
            </a:p>
          </p:txBody>
        </p:sp>
      </p:grpSp>
      <p:sp>
        <p:nvSpPr>
          <p:cNvPr id="11" name="TextBox 10"/>
          <p:cNvSpPr txBox="1"/>
          <p:nvPr/>
        </p:nvSpPr>
        <p:spPr>
          <a:xfrm>
            <a:off x="1763688" y="404664"/>
            <a:ext cx="5544616" cy="369332"/>
          </a:xfrm>
          <a:prstGeom prst="rect">
            <a:avLst/>
          </a:prstGeom>
          <a:solidFill>
            <a:schemeClr val="accent3">
              <a:lumMod val="20000"/>
              <a:lumOff val="80000"/>
            </a:schemeClr>
          </a:solidFill>
          <a:ln/>
        </p:spPr>
        <p:style>
          <a:lnRef idx="2">
            <a:schemeClr val="accent2"/>
          </a:lnRef>
          <a:fillRef idx="1">
            <a:schemeClr val="lt1"/>
          </a:fillRef>
          <a:effectRef idx="0">
            <a:schemeClr val="accent2"/>
          </a:effectRef>
          <a:fontRef idx="minor">
            <a:schemeClr val="dk1"/>
          </a:fontRef>
        </p:style>
        <p:txBody>
          <a:bodyPr wrap="square" lIns="0" tIns="0" rIns="0" bIns="0" anchor="t">
            <a:spAutoFit/>
          </a:bodyPr>
          <a:lstStyle/>
          <a:p>
            <a:pPr algn="ctr" rtl="1"/>
            <a:r>
              <a:rPr sz="2400" b="1" dirty="0" err="1">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latin typeface="Arial" pitchFamily="34" charset="0"/>
                <a:cs typeface="Arial" pitchFamily="34" charset="0"/>
              </a:rPr>
              <a:t>الشركاء</a:t>
            </a:r>
            <a:r>
              <a:rPr sz="2400" b="1" dirty="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latin typeface="Arial" pitchFamily="34" charset="0"/>
                <a:cs typeface="Arial" pitchFamily="34" charset="0"/>
              </a:rPr>
              <a:t> </a:t>
            </a:r>
            <a:r>
              <a:rPr sz="2400" b="1" dirty="0" err="1">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latin typeface="Arial" pitchFamily="34" charset="0"/>
                <a:cs typeface="Arial" pitchFamily="34" charset="0"/>
              </a:rPr>
              <a:t>الوطنيين</a:t>
            </a:r>
            <a:r>
              <a:rPr sz="2400" b="1" dirty="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latin typeface="Arial" pitchFamily="34" charset="0"/>
                <a:cs typeface="Arial" pitchFamily="34" charset="0"/>
              </a:rPr>
              <a:t> </a:t>
            </a:r>
            <a:r>
              <a:rPr sz="2400" b="1" dirty="0" err="1" smtClean="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latin typeface="Arial" pitchFamily="34" charset="0"/>
                <a:cs typeface="Arial" pitchFamily="34" charset="0"/>
              </a:rPr>
              <a:t>لإحصاءات</a:t>
            </a:r>
            <a:r>
              <a:rPr lang="ar-DZ" sz="2400" b="1" dirty="0" smtClean="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latin typeface="Arial" pitchFamily="34" charset="0"/>
                <a:cs typeface="Arial" pitchFamily="34" charset="0"/>
              </a:rPr>
              <a:t> </a:t>
            </a:r>
            <a:r>
              <a:rPr sz="2400" b="1" dirty="0" err="1" smtClean="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latin typeface="Arial" pitchFamily="34" charset="0"/>
                <a:cs typeface="Arial" pitchFamily="34" charset="0"/>
              </a:rPr>
              <a:t>الحالة</a:t>
            </a:r>
            <a:r>
              <a:rPr sz="2400" b="1" dirty="0" smtClean="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latin typeface="Arial" pitchFamily="34" charset="0"/>
                <a:cs typeface="Arial" pitchFamily="34" charset="0"/>
              </a:rPr>
              <a:t> </a:t>
            </a:r>
            <a:r>
              <a:rPr sz="2400" b="1" dirty="0" err="1">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latin typeface="Arial" pitchFamily="34" charset="0"/>
                <a:cs typeface="Arial" pitchFamily="34" charset="0"/>
              </a:rPr>
              <a:t>المدنية</a:t>
            </a:r>
            <a:endParaRPr sz="2400" b="1" dirty="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latin typeface="Arial" pitchFamily="34" charset="0"/>
              <a:cs typeface="Arial" pitchFamily="34" charset="0"/>
            </a:endParaRPr>
          </a:p>
        </p:txBody>
      </p:sp>
      <p:sp>
        <p:nvSpPr>
          <p:cNvPr id="12" name="TextBox 11"/>
          <p:cNvSpPr txBox="1"/>
          <p:nvPr/>
        </p:nvSpPr>
        <p:spPr>
          <a:xfrm>
            <a:off x="467544" y="2783607"/>
            <a:ext cx="2359888" cy="1538883"/>
          </a:xfrm>
          <a:prstGeom prst="rect">
            <a:avLst/>
          </a:prstGeom>
          <a:noFill/>
          <a:ln>
            <a:solidFill>
              <a:schemeClr val="tx2">
                <a:lumMod val="40000"/>
                <a:lumOff val="60000"/>
              </a:schemeClr>
            </a:solidFill>
          </a:ln>
          <a:effectLst>
            <a:outerShdw blurRad="50800" dist="38100" dir="10800000" algn="r" rotWithShape="0">
              <a:prstClr val="black">
                <a:alpha val="40000"/>
              </a:prstClr>
            </a:outerShdw>
          </a:effectLst>
        </p:spPr>
        <p:txBody>
          <a:bodyPr wrap="square" lIns="0" tIns="0" rIns="0" bIns="0" anchor="t">
            <a:spAutoFit/>
          </a:bodyPr>
          <a:lstStyle/>
          <a:p>
            <a:pPr algn="ctr" rtl="1"/>
            <a:r>
              <a:rPr sz="2000" b="0" dirty="0" err="1">
                <a:solidFill>
                  <a:srgbClr val="00B050"/>
                </a:solidFill>
                <a:latin typeface="Roboto"/>
              </a:rPr>
              <a:t>وزارة</a:t>
            </a:r>
            <a:r>
              <a:rPr sz="2000" b="0" dirty="0">
                <a:solidFill>
                  <a:srgbClr val="00B050"/>
                </a:solidFill>
                <a:latin typeface="Roboto"/>
              </a:rPr>
              <a:t> </a:t>
            </a:r>
            <a:r>
              <a:rPr sz="2000" b="0" dirty="0" err="1" smtClean="0">
                <a:solidFill>
                  <a:srgbClr val="00B050"/>
                </a:solidFill>
                <a:latin typeface="Roboto"/>
              </a:rPr>
              <a:t>الداخلية</a:t>
            </a:r>
            <a:r>
              <a:rPr sz="2000" b="0" dirty="0" smtClean="0">
                <a:solidFill>
                  <a:srgbClr val="00B050"/>
                </a:solidFill>
                <a:latin typeface="Roboto"/>
              </a:rPr>
              <a:t>
</a:t>
            </a:r>
            <a:r>
              <a:rPr sz="1600" b="0" dirty="0" err="1" smtClean="0">
                <a:solidFill>
                  <a:srgbClr val="00B050"/>
                </a:solidFill>
                <a:latin typeface="Roboto"/>
              </a:rPr>
              <a:t>والجماعات</a:t>
            </a:r>
            <a:r>
              <a:rPr sz="1600" b="0" dirty="0" smtClean="0">
                <a:solidFill>
                  <a:srgbClr val="00B050"/>
                </a:solidFill>
                <a:latin typeface="Roboto"/>
              </a:rPr>
              <a:t> </a:t>
            </a:r>
            <a:r>
              <a:rPr sz="1600" b="0" dirty="0" err="1">
                <a:solidFill>
                  <a:srgbClr val="00B050"/>
                </a:solidFill>
                <a:latin typeface="Roboto"/>
              </a:rPr>
              <a:t>المحلية</a:t>
            </a:r>
            <a:r>
              <a:rPr sz="1600" b="0" dirty="0">
                <a:solidFill>
                  <a:srgbClr val="00B050"/>
                </a:solidFill>
                <a:latin typeface="Roboto"/>
              </a:rPr>
              <a:t> و
</a:t>
            </a:r>
            <a:r>
              <a:rPr sz="1600" b="0" dirty="0" err="1" smtClean="0">
                <a:solidFill>
                  <a:srgbClr val="00B050"/>
                </a:solidFill>
                <a:latin typeface="Roboto"/>
              </a:rPr>
              <a:t>التهيئة</a:t>
            </a:r>
            <a:r>
              <a:rPr sz="1600" b="0" dirty="0" smtClean="0">
                <a:solidFill>
                  <a:srgbClr val="00B050"/>
                </a:solidFill>
                <a:latin typeface="Roboto"/>
              </a:rPr>
              <a:t> </a:t>
            </a:r>
            <a:r>
              <a:rPr sz="1600" b="0" dirty="0" err="1" smtClean="0">
                <a:solidFill>
                  <a:srgbClr val="00B050"/>
                </a:solidFill>
                <a:latin typeface="Roboto"/>
              </a:rPr>
              <a:t>العمرانية</a:t>
            </a:r>
            <a:endParaRPr lang="ar-DZ" sz="1600" b="0" dirty="0" smtClean="0">
              <a:solidFill>
                <a:srgbClr val="00B050"/>
              </a:solidFill>
              <a:latin typeface="Roboto"/>
            </a:endParaRPr>
          </a:p>
          <a:p>
            <a:pPr algn="ctr" rtl="1"/>
            <a:endParaRPr lang="ar-DZ" sz="1600" b="0" dirty="0" smtClean="0">
              <a:solidFill>
                <a:srgbClr val="00B050"/>
              </a:solidFill>
              <a:latin typeface="Roboto"/>
            </a:endParaRPr>
          </a:p>
          <a:p>
            <a:pPr algn="ctr" rtl="1"/>
            <a:r>
              <a:rPr lang="ar-DZ" sz="1600" dirty="0" smtClean="0">
                <a:solidFill>
                  <a:srgbClr val="002060"/>
                </a:solidFill>
                <a:latin typeface="Roboto"/>
              </a:rPr>
              <a:t>إحصاءات </a:t>
            </a:r>
            <a:r>
              <a:rPr lang="ar-DZ" sz="1600" b="0" dirty="0" err="1" smtClean="0">
                <a:solidFill>
                  <a:srgbClr val="002060"/>
                </a:solidFill>
                <a:latin typeface="Roboto"/>
              </a:rPr>
              <a:t>الزواجات</a:t>
            </a:r>
            <a:r>
              <a:rPr lang="ar-DZ" sz="1600" b="0" dirty="0" smtClean="0">
                <a:solidFill>
                  <a:srgbClr val="002060"/>
                </a:solidFill>
                <a:latin typeface="Roboto"/>
              </a:rPr>
              <a:t> </a:t>
            </a:r>
            <a:r>
              <a:rPr lang="ar-DZ" sz="1600" b="0" dirty="0" err="1" smtClean="0">
                <a:solidFill>
                  <a:srgbClr val="002060"/>
                </a:solidFill>
                <a:latin typeface="Roboto"/>
              </a:rPr>
              <a:t>،</a:t>
            </a:r>
            <a:endParaRPr lang="ar-DZ" sz="1600" b="0" dirty="0" smtClean="0">
              <a:solidFill>
                <a:srgbClr val="002060"/>
              </a:solidFill>
              <a:latin typeface="Roboto"/>
            </a:endParaRPr>
          </a:p>
          <a:p>
            <a:pPr algn="ctr" rtl="1"/>
            <a:r>
              <a:rPr lang="ar-DZ" sz="1600" b="0" dirty="0" smtClean="0">
                <a:solidFill>
                  <a:srgbClr val="002060"/>
                </a:solidFill>
                <a:latin typeface="Roboto"/>
              </a:rPr>
              <a:t> المواليد و </a:t>
            </a:r>
            <a:r>
              <a:rPr lang="ar-DZ" sz="1600" b="0" dirty="0" err="1" smtClean="0">
                <a:solidFill>
                  <a:srgbClr val="002060"/>
                </a:solidFill>
                <a:latin typeface="Roboto"/>
              </a:rPr>
              <a:t>الوفايات</a:t>
            </a:r>
            <a:r>
              <a:rPr lang="ar-DZ" sz="1400" b="0" dirty="0" err="1" smtClean="0">
                <a:solidFill>
                  <a:srgbClr val="00B050"/>
                </a:solidFill>
                <a:latin typeface="Roboto"/>
              </a:rPr>
              <a:t>.</a:t>
            </a:r>
            <a:endParaRPr sz="2400" b="0" dirty="0">
              <a:solidFill>
                <a:srgbClr val="00B050"/>
              </a:solidFill>
              <a:latin typeface="Roboto"/>
            </a:endParaRPr>
          </a:p>
        </p:txBody>
      </p:sp>
      <p:sp>
        <p:nvSpPr>
          <p:cNvPr id="13" name="TextBox 12"/>
          <p:cNvSpPr txBox="1"/>
          <p:nvPr/>
        </p:nvSpPr>
        <p:spPr>
          <a:xfrm>
            <a:off x="6516216" y="2855615"/>
            <a:ext cx="2016224" cy="1569660"/>
          </a:xfrm>
          <a:prstGeom prst="rect">
            <a:avLst/>
          </a:prstGeom>
          <a:noFill/>
          <a:ln>
            <a:solidFill>
              <a:schemeClr val="tx2">
                <a:lumMod val="40000"/>
                <a:lumOff val="60000"/>
              </a:schemeClr>
            </a:solidFill>
          </a:ln>
          <a:effectLst>
            <a:outerShdw blurRad="50800" dist="38100" dir="10800000" algn="r" rotWithShape="0">
              <a:prstClr val="black">
                <a:alpha val="40000"/>
              </a:prstClr>
            </a:outerShdw>
          </a:effectLst>
        </p:spPr>
        <p:txBody>
          <a:bodyPr wrap="square" lIns="0" tIns="0" rIns="0" bIns="0" anchor="t">
            <a:spAutoFit/>
          </a:bodyPr>
          <a:lstStyle/>
          <a:p>
            <a:pPr algn="ctr"/>
            <a:r>
              <a:rPr sz="2400" dirty="0" err="1" smtClean="0">
                <a:solidFill>
                  <a:srgbClr val="FF0000"/>
                </a:solidFill>
                <a:latin typeface="Roboto"/>
              </a:rPr>
              <a:t>وزارة</a:t>
            </a:r>
            <a:r>
              <a:rPr sz="2400" dirty="0" smtClean="0">
                <a:solidFill>
                  <a:srgbClr val="FF0000"/>
                </a:solidFill>
                <a:latin typeface="Roboto"/>
              </a:rPr>
              <a:t> </a:t>
            </a:r>
            <a:r>
              <a:rPr sz="2400" dirty="0" err="1">
                <a:solidFill>
                  <a:srgbClr val="FF0000"/>
                </a:solidFill>
                <a:latin typeface="Roboto"/>
              </a:rPr>
              <a:t>العدل</a:t>
            </a:r>
            <a:r>
              <a:rPr sz="2400" dirty="0">
                <a:solidFill>
                  <a:srgbClr val="484848"/>
                </a:solidFill>
                <a:latin typeface="Roboto"/>
              </a:rPr>
              <a:t>
</a:t>
            </a:r>
            <a:endParaRPr lang="ar-DZ" sz="2400" dirty="0" smtClean="0">
              <a:solidFill>
                <a:srgbClr val="484848"/>
              </a:solidFill>
              <a:latin typeface="Roboto"/>
            </a:endParaRPr>
          </a:p>
          <a:p>
            <a:pPr algn="ctr"/>
            <a:endParaRPr lang="ar-DZ" dirty="0" smtClean="0">
              <a:solidFill>
                <a:srgbClr val="484848"/>
              </a:solidFill>
              <a:latin typeface="Roboto"/>
            </a:endParaRPr>
          </a:p>
          <a:p>
            <a:pPr algn="ctr" rtl="1"/>
            <a:r>
              <a:rPr sz="1600" dirty="0" err="1" smtClean="0">
                <a:solidFill>
                  <a:srgbClr val="7030A0"/>
                </a:solidFill>
                <a:latin typeface="Roboto"/>
              </a:rPr>
              <a:t>إحصاءات</a:t>
            </a:r>
            <a:r>
              <a:rPr sz="1600" dirty="0" smtClean="0">
                <a:solidFill>
                  <a:srgbClr val="7030A0"/>
                </a:solidFill>
                <a:latin typeface="Roboto"/>
              </a:rPr>
              <a:t> </a:t>
            </a:r>
            <a:r>
              <a:rPr sz="1600" dirty="0" err="1" smtClean="0">
                <a:solidFill>
                  <a:srgbClr val="7030A0"/>
                </a:solidFill>
                <a:latin typeface="Roboto"/>
              </a:rPr>
              <a:t>عدد</a:t>
            </a:r>
            <a:r>
              <a:rPr sz="1600" dirty="0" smtClean="0">
                <a:solidFill>
                  <a:srgbClr val="7030A0"/>
                </a:solidFill>
                <a:latin typeface="Roboto"/>
              </a:rPr>
              <a:t> </a:t>
            </a:r>
            <a:r>
              <a:rPr sz="1600" dirty="0" err="1" smtClean="0">
                <a:solidFill>
                  <a:srgbClr val="7030A0"/>
                </a:solidFill>
                <a:latin typeface="Roboto"/>
              </a:rPr>
              <a:t>حالات</a:t>
            </a:r>
            <a:r>
              <a:rPr lang="ar-DZ" sz="1600" dirty="0">
                <a:solidFill>
                  <a:srgbClr val="7030A0"/>
                </a:solidFill>
                <a:latin typeface="Roboto"/>
              </a:rPr>
              <a:t> </a:t>
            </a:r>
            <a:r>
              <a:rPr sz="1600" dirty="0" err="1" smtClean="0">
                <a:solidFill>
                  <a:srgbClr val="7030A0"/>
                </a:solidFill>
                <a:latin typeface="Roboto"/>
              </a:rPr>
              <a:t>الطلاق</a:t>
            </a:r>
            <a:endParaRPr lang="ar-DZ" sz="1600" dirty="0" smtClean="0">
              <a:solidFill>
                <a:srgbClr val="7030A0"/>
              </a:solidFill>
              <a:latin typeface="Roboto"/>
            </a:endParaRPr>
          </a:p>
          <a:p>
            <a:pPr algn="ctr" rtl="1"/>
            <a:endParaRPr sz="2000" dirty="0">
              <a:solidFill>
                <a:srgbClr val="7030A0"/>
              </a:solidFill>
              <a:latin typeface="Roboto"/>
            </a:endParaRPr>
          </a:p>
        </p:txBody>
      </p:sp>
      <p:sp>
        <p:nvSpPr>
          <p:cNvPr id="14" name="Rounded Rectangle 13"/>
          <p:cNvSpPr/>
          <p:nvPr/>
        </p:nvSpPr>
        <p:spPr>
          <a:xfrm>
            <a:off x="3376464" y="2926995"/>
            <a:ext cx="438150" cy="410120"/>
          </a:xfrm>
          <a:custGeom>
            <a:avLst/>
            <a:gdLst/>
            <a:ahLst/>
            <a:cxnLst/>
            <a:rect l="0" t="0" r="0" b="0"/>
            <a:pathLst>
              <a:path w="438150" h="410120">
                <a:moveTo>
                  <a:pt x="337318" y="237439"/>
                </a:moveTo>
                <a:lnTo>
                  <a:pt x="337318" y="397249"/>
                </a:lnTo>
                <a:cubicBezTo>
                  <a:pt x="336888" y="404534"/>
                  <a:pt x="330682" y="410120"/>
                  <a:pt x="323392" y="409784"/>
                </a:cubicBezTo>
                <a:lnTo>
                  <a:pt x="114757" y="409784"/>
                </a:lnTo>
                <a:cubicBezTo>
                  <a:pt x="107467" y="410120"/>
                  <a:pt x="101261" y="404534"/>
                  <a:pt x="100831" y="397249"/>
                </a:cubicBezTo>
                <a:lnTo>
                  <a:pt x="100831" y="237439"/>
                </a:lnTo>
                <a:moveTo>
                  <a:pt x="57169" y="280701"/>
                </a:moveTo>
                <a:lnTo>
                  <a:pt x="219075" y="119138"/>
                </a:lnTo>
                <a:lnTo>
                  <a:pt x="380980" y="280701"/>
                </a:lnTo>
                <a:moveTo>
                  <a:pt x="178917" y="409689"/>
                </a:moveTo>
                <a:lnTo>
                  <a:pt x="252774" y="409689"/>
                </a:lnTo>
                <a:lnTo>
                  <a:pt x="252774" y="305542"/>
                </a:lnTo>
                <a:lnTo>
                  <a:pt x="178917" y="305542"/>
                </a:lnTo>
                <a:close/>
                <a:moveTo>
                  <a:pt x="219075" y="0"/>
                </a:moveTo>
                <a:lnTo>
                  <a:pt x="219075" y="44615"/>
                </a:lnTo>
                <a:moveTo>
                  <a:pt x="0" y="206501"/>
                </a:moveTo>
                <a:lnTo>
                  <a:pt x="44634" y="206501"/>
                </a:lnTo>
                <a:moveTo>
                  <a:pt x="54711" y="68370"/>
                </a:moveTo>
                <a:lnTo>
                  <a:pt x="94430" y="101384"/>
                </a:lnTo>
                <a:moveTo>
                  <a:pt x="393515" y="206501"/>
                </a:moveTo>
                <a:lnTo>
                  <a:pt x="438150" y="206501"/>
                </a:lnTo>
                <a:moveTo>
                  <a:pt x="383438" y="68370"/>
                </a:moveTo>
                <a:lnTo>
                  <a:pt x="343719" y="101384"/>
                </a:lnTo>
              </a:path>
            </a:pathLst>
          </a:custGeom>
          <a:noFill/>
          <a:ln w="14287">
            <a:solidFill>
              <a:srgbClr val="969696"/>
            </a:solidFill>
          </a:ln>
        </p:spPr>
        <p:txBody>
          <a:bodyPr rtlCol="0" anchor="ctr"/>
          <a:lstStyle/>
          <a:p>
            <a:pPr algn="ctr"/>
            <a:endParaRPr/>
          </a:p>
        </p:txBody>
      </p:sp>
      <p:sp>
        <p:nvSpPr>
          <p:cNvPr id="15" name="Rounded Rectangle 14"/>
          <p:cNvSpPr/>
          <p:nvPr/>
        </p:nvSpPr>
        <p:spPr>
          <a:xfrm>
            <a:off x="4450482" y="2912765"/>
            <a:ext cx="438150" cy="438150"/>
          </a:xfrm>
          <a:custGeom>
            <a:avLst/>
            <a:gdLst/>
            <a:ahLst/>
            <a:cxnLst/>
            <a:rect l="0" t="0" r="0" b="0"/>
            <a:pathLst>
              <a:path w="438150" h="438150">
                <a:moveTo>
                  <a:pt x="171450" y="438150"/>
                </a:moveTo>
                <a:lnTo>
                  <a:pt x="9525" y="438150"/>
                </a:lnTo>
                <a:cubicBezTo>
                  <a:pt x="4264" y="438150"/>
                  <a:pt x="0" y="433885"/>
                  <a:pt x="0" y="428625"/>
                </a:cubicBezTo>
                <a:lnTo>
                  <a:pt x="0" y="123825"/>
                </a:lnTo>
                <a:cubicBezTo>
                  <a:pt x="0" y="118564"/>
                  <a:pt x="4264" y="114300"/>
                  <a:pt x="9525" y="114300"/>
                </a:cubicBezTo>
                <a:lnTo>
                  <a:pt x="161925" y="114300"/>
                </a:lnTo>
                <a:cubicBezTo>
                  <a:pt x="167185" y="114300"/>
                  <a:pt x="171450" y="118564"/>
                  <a:pt x="171450" y="123825"/>
                </a:cubicBezTo>
                <a:close/>
                <a:moveTo>
                  <a:pt x="19050" y="114300"/>
                </a:moveTo>
                <a:lnTo>
                  <a:pt x="19050" y="66675"/>
                </a:lnTo>
                <a:cubicBezTo>
                  <a:pt x="19050" y="61414"/>
                  <a:pt x="23314" y="57150"/>
                  <a:pt x="28575" y="57150"/>
                </a:cubicBezTo>
                <a:lnTo>
                  <a:pt x="142875" y="57150"/>
                </a:lnTo>
                <a:cubicBezTo>
                  <a:pt x="148135" y="57150"/>
                  <a:pt x="152400" y="61414"/>
                  <a:pt x="152400" y="66675"/>
                </a:cubicBezTo>
                <a:lnTo>
                  <a:pt x="152400" y="114300"/>
                </a:lnTo>
                <a:moveTo>
                  <a:pt x="76200" y="0"/>
                </a:moveTo>
                <a:lnTo>
                  <a:pt x="76200" y="57150"/>
                </a:lnTo>
                <a:moveTo>
                  <a:pt x="438150" y="428625"/>
                </a:moveTo>
                <a:cubicBezTo>
                  <a:pt x="438150" y="433885"/>
                  <a:pt x="433885" y="438150"/>
                  <a:pt x="428625" y="438150"/>
                </a:cubicBezTo>
                <a:lnTo>
                  <a:pt x="304800" y="438150"/>
                </a:lnTo>
                <a:lnTo>
                  <a:pt x="304800" y="180975"/>
                </a:lnTo>
                <a:cubicBezTo>
                  <a:pt x="304800" y="175714"/>
                  <a:pt x="309064" y="171450"/>
                  <a:pt x="314325" y="171450"/>
                </a:cubicBezTo>
                <a:lnTo>
                  <a:pt x="428625" y="171450"/>
                </a:lnTo>
                <a:cubicBezTo>
                  <a:pt x="433885" y="171450"/>
                  <a:pt x="438150" y="175714"/>
                  <a:pt x="438150" y="180975"/>
                </a:cubicBezTo>
                <a:close/>
                <a:moveTo>
                  <a:pt x="323850" y="171450"/>
                </a:moveTo>
                <a:lnTo>
                  <a:pt x="323850" y="142875"/>
                </a:lnTo>
                <a:cubicBezTo>
                  <a:pt x="323850" y="137614"/>
                  <a:pt x="328114" y="133350"/>
                  <a:pt x="333375" y="133350"/>
                </a:cubicBezTo>
                <a:lnTo>
                  <a:pt x="409575" y="133350"/>
                </a:lnTo>
                <a:cubicBezTo>
                  <a:pt x="414835" y="133350"/>
                  <a:pt x="419100" y="137614"/>
                  <a:pt x="419100" y="142875"/>
                </a:cubicBezTo>
                <a:lnTo>
                  <a:pt x="419100" y="171450"/>
                </a:lnTo>
                <a:moveTo>
                  <a:pt x="171450" y="228600"/>
                </a:moveTo>
                <a:lnTo>
                  <a:pt x="304800" y="228600"/>
                </a:lnTo>
                <a:moveTo>
                  <a:pt x="171450" y="438150"/>
                </a:moveTo>
                <a:lnTo>
                  <a:pt x="304800" y="438150"/>
                </a:lnTo>
                <a:moveTo>
                  <a:pt x="133350" y="171450"/>
                </a:moveTo>
                <a:lnTo>
                  <a:pt x="38100" y="171450"/>
                </a:lnTo>
                <a:moveTo>
                  <a:pt x="133350" y="228600"/>
                </a:moveTo>
                <a:lnTo>
                  <a:pt x="38100" y="228600"/>
                </a:lnTo>
                <a:moveTo>
                  <a:pt x="133350" y="285750"/>
                </a:moveTo>
                <a:lnTo>
                  <a:pt x="38100" y="285750"/>
                </a:lnTo>
                <a:moveTo>
                  <a:pt x="400050" y="228600"/>
                </a:moveTo>
                <a:lnTo>
                  <a:pt x="342900" y="228600"/>
                </a:lnTo>
                <a:moveTo>
                  <a:pt x="400050" y="285750"/>
                </a:moveTo>
                <a:lnTo>
                  <a:pt x="342900" y="285750"/>
                </a:lnTo>
                <a:moveTo>
                  <a:pt x="133350" y="342900"/>
                </a:moveTo>
                <a:lnTo>
                  <a:pt x="38100" y="342900"/>
                </a:lnTo>
                <a:moveTo>
                  <a:pt x="400050" y="342900"/>
                </a:moveTo>
                <a:lnTo>
                  <a:pt x="342900" y="342900"/>
                </a:lnTo>
                <a:moveTo>
                  <a:pt x="209550" y="285750"/>
                </a:moveTo>
                <a:lnTo>
                  <a:pt x="266700" y="285750"/>
                </a:lnTo>
                <a:moveTo>
                  <a:pt x="209550" y="342900"/>
                </a:moveTo>
                <a:lnTo>
                  <a:pt x="266700" y="342900"/>
                </a:lnTo>
                <a:moveTo>
                  <a:pt x="95250" y="438150"/>
                </a:moveTo>
                <a:lnTo>
                  <a:pt x="95250" y="390525"/>
                </a:lnTo>
                <a:cubicBezTo>
                  <a:pt x="95250" y="385264"/>
                  <a:pt x="90985" y="381000"/>
                  <a:pt x="85725" y="381000"/>
                </a:cubicBezTo>
                <a:lnTo>
                  <a:pt x="66675" y="381000"/>
                </a:lnTo>
                <a:cubicBezTo>
                  <a:pt x="61414" y="381000"/>
                  <a:pt x="57150" y="385264"/>
                  <a:pt x="57150" y="390525"/>
                </a:cubicBezTo>
                <a:lnTo>
                  <a:pt x="57150" y="438150"/>
                </a:lnTo>
                <a:moveTo>
                  <a:pt x="400050" y="438150"/>
                </a:moveTo>
                <a:lnTo>
                  <a:pt x="400050" y="390525"/>
                </a:lnTo>
                <a:cubicBezTo>
                  <a:pt x="400050" y="385264"/>
                  <a:pt x="395785" y="381000"/>
                  <a:pt x="390525" y="381000"/>
                </a:cubicBezTo>
                <a:lnTo>
                  <a:pt x="371475" y="381000"/>
                </a:lnTo>
                <a:cubicBezTo>
                  <a:pt x="366214" y="381000"/>
                  <a:pt x="361950" y="385264"/>
                  <a:pt x="361950" y="390525"/>
                </a:cubicBezTo>
                <a:lnTo>
                  <a:pt x="361950" y="438150"/>
                </a:lnTo>
              </a:path>
            </a:pathLst>
          </a:custGeom>
          <a:noFill/>
          <a:ln w="14287">
            <a:solidFill>
              <a:srgbClr val="1EABDA"/>
            </a:solidFill>
          </a:ln>
        </p:spPr>
        <p:txBody>
          <a:bodyPr rtlCol="0" anchor="ctr"/>
          <a:lstStyle/>
          <a:p>
            <a:pPr algn="ctr"/>
            <a:endParaRPr/>
          </a:p>
        </p:txBody>
      </p:sp>
      <p:sp>
        <p:nvSpPr>
          <p:cNvPr id="16" name="Rounded Rectangle 15"/>
          <p:cNvSpPr/>
          <p:nvPr/>
        </p:nvSpPr>
        <p:spPr>
          <a:xfrm>
            <a:off x="5680720" y="2919568"/>
            <a:ext cx="424542" cy="424542"/>
          </a:xfrm>
          <a:custGeom>
            <a:avLst/>
            <a:gdLst/>
            <a:ahLst/>
            <a:cxnLst/>
            <a:rect l="0" t="0" r="0" b="0"/>
            <a:pathLst>
              <a:path w="424542" h="424542">
                <a:moveTo>
                  <a:pt x="261257" y="342900"/>
                </a:moveTo>
                <a:lnTo>
                  <a:pt x="342900" y="141078"/>
                </a:lnTo>
                <a:lnTo>
                  <a:pt x="424542" y="342900"/>
                </a:lnTo>
                <a:cubicBezTo>
                  <a:pt x="424542" y="387990"/>
                  <a:pt x="387990" y="424542"/>
                  <a:pt x="342900" y="424542"/>
                </a:cubicBezTo>
                <a:cubicBezTo>
                  <a:pt x="297809" y="424542"/>
                  <a:pt x="261257" y="387990"/>
                  <a:pt x="261257" y="342900"/>
                </a:cubicBezTo>
                <a:close/>
                <a:moveTo>
                  <a:pt x="0" y="212271"/>
                </a:moveTo>
                <a:lnTo>
                  <a:pt x="81642" y="22206"/>
                </a:lnTo>
                <a:lnTo>
                  <a:pt x="163285" y="212271"/>
                </a:lnTo>
                <a:cubicBezTo>
                  <a:pt x="163285" y="257361"/>
                  <a:pt x="126732" y="293914"/>
                  <a:pt x="81642" y="293914"/>
                </a:cubicBezTo>
                <a:cubicBezTo>
                  <a:pt x="36552" y="293914"/>
                  <a:pt x="0" y="257361"/>
                  <a:pt x="0" y="212271"/>
                </a:cubicBezTo>
                <a:close/>
                <a:moveTo>
                  <a:pt x="391885" y="163285"/>
                </a:moveTo>
                <a:lnTo>
                  <a:pt x="32657" y="0"/>
                </a:lnTo>
                <a:moveTo>
                  <a:pt x="212271" y="81642"/>
                </a:moveTo>
                <a:lnTo>
                  <a:pt x="212271" y="0"/>
                </a:lnTo>
              </a:path>
            </a:pathLst>
          </a:custGeom>
          <a:noFill/>
          <a:ln w="14287">
            <a:solidFill>
              <a:srgbClr val="969696"/>
            </a:solidFill>
          </a:ln>
        </p:spPr>
        <p:txBody>
          <a:bodyPr rtlCol="0" anchor="ctr"/>
          <a:lstStyle/>
          <a:p>
            <a:pPr algn="ct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amond(in)">
                                      <p:cBhvr>
                                        <p:cTn id="7" dur="2000"/>
                                        <p:tgtEl>
                                          <p:spTgt spid="13"/>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diamond(in)">
                                      <p:cBhvr>
                                        <p:cTn id="10" dur="20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ntr" presetSubtype="16"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amond(in)">
                                      <p:cBhvr>
                                        <p:cTn id="15" dur="2000"/>
                                        <p:tgtEl>
                                          <p:spTgt spid="12"/>
                                        </p:tgtEl>
                                      </p:cBhvr>
                                    </p:animEffect>
                                  </p:childTnLst>
                                </p:cTn>
                              </p:par>
                              <p:par>
                                <p:cTn id="16" presetID="8" presetClass="entr" presetSubtype="16"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diamond(in)">
                                      <p:cBhvr>
                                        <p:cTn id="18"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551403" y="2698118"/>
            <a:ext cx="1627832" cy="723481"/>
            <a:chOff x="180870" y="813916"/>
            <a:chExt cx="1627832" cy="723481"/>
          </a:xfrm>
        </p:grpSpPr>
        <p:sp>
          <p:nvSpPr>
            <p:cNvPr id="2" name="Rounded Rectangle 1"/>
            <p:cNvSpPr/>
            <p:nvPr/>
          </p:nvSpPr>
          <p:spPr>
            <a:xfrm>
              <a:off x="180870" y="813916"/>
              <a:ext cx="1627832" cy="723481"/>
            </a:xfrm>
            <a:custGeom>
              <a:avLst/>
              <a:gdLst/>
              <a:ahLst/>
              <a:cxnLst/>
              <a:rect l="0" t="0" r="0" b="0"/>
              <a:pathLst>
                <a:path w="1627832" h="723481">
                  <a:moveTo>
                    <a:pt x="0" y="723481"/>
                  </a:moveTo>
                  <a:lnTo>
                    <a:pt x="0" y="0"/>
                  </a:lnTo>
                  <a:lnTo>
                    <a:pt x="1627832" y="0"/>
                  </a:lnTo>
                  <a:lnTo>
                    <a:pt x="1266092" y="180870"/>
                  </a:lnTo>
                  <a:lnTo>
                    <a:pt x="1266092" y="723481"/>
                  </a:lnTo>
                  <a:close/>
                </a:path>
              </a:pathLst>
            </a:custGeom>
            <a:solidFill>
              <a:srgbClr val="4E88E7"/>
            </a:solidFill>
            <a:ln>
              <a:noFill/>
            </a:ln>
          </p:spPr>
          <p:txBody>
            <a:bodyPr rtlCol="0" anchor="ctr"/>
            <a:lstStyle/>
            <a:p>
              <a:pPr algn="ctr" rtl="1"/>
              <a:endParaRPr sz="1200">
                <a:latin typeface="Arial Unicode MS" pitchFamily="34" charset="-128"/>
                <a:ea typeface="Arial Unicode MS" pitchFamily="34" charset="-128"/>
                <a:cs typeface="Arial Unicode MS" pitchFamily="34" charset="-128"/>
              </a:endParaRPr>
            </a:p>
          </p:txBody>
        </p:sp>
        <p:sp>
          <p:nvSpPr>
            <p:cNvPr id="3" name="Rounded Rectangle 2"/>
            <p:cNvSpPr/>
            <p:nvPr/>
          </p:nvSpPr>
          <p:spPr>
            <a:xfrm>
              <a:off x="180870" y="813916"/>
              <a:ext cx="1627832" cy="723481"/>
            </a:xfrm>
            <a:custGeom>
              <a:avLst/>
              <a:gdLst/>
              <a:ahLst/>
              <a:cxnLst/>
              <a:rect l="0" t="0" r="0" b="0"/>
              <a:pathLst>
                <a:path w="1627832" h="723481">
                  <a:moveTo>
                    <a:pt x="0" y="723481"/>
                  </a:moveTo>
                  <a:lnTo>
                    <a:pt x="0" y="0"/>
                  </a:lnTo>
                  <a:lnTo>
                    <a:pt x="1627832" y="0"/>
                  </a:lnTo>
                  <a:lnTo>
                    <a:pt x="1266092" y="180870"/>
                  </a:lnTo>
                  <a:lnTo>
                    <a:pt x="1266092" y="723481"/>
                  </a:lnTo>
                  <a:close/>
                </a:path>
              </a:pathLst>
            </a:custGeom>
            <a:noFill/>
            <a:ln w="11304">
              <a:solidFill>
                <a:srgbClr val="FFFFFF"/>
              </a:solidFill>
            </a:ln>
          </p:spPr>
          <p:txBody>
            <a:bodyPr rtlCol="0" anchor="ctr"/>
            <a:lstStyle/>
            <a:p>
              <a:pPr algn="ctr" rtl="1"/>
              <a:endParaRPr sz="1200">
                <a:latin typeface="Arial Unicode MS" pitchFamily="34" charset="-128"/>
                <a:ea typeface="Arial Unicode MS" pitchFamily="34" charset="-128"/>
                <a:cs typeface="Arial Unicode MS" pitchFamily="34" charset="-128"/>
              </a:endParaRPr>
            </a:p>
          </p:txBody>
        </p:sp>
      </p:grpSp>
      <p:grpSp>
        <p:nvGrpSpPr>
          <p:cNvPr id="7" name="Group 6"/>
          <p:cNvGrpSpPr/>
          <p:nvPr/>
        </p:nvGrpSpPr>
        <p:grpSpPr>
          <a:xfrm>
            <a:off x="1817496" y="2698118"/>
            <a:ext cx="1627832" cy="904351"/>
            <a:chOff x="1446963" y="813916"/>
            <a:chExt cx="1627832" cy="904351"/>
          </a:xfrm>
        </p:grpSpPr>
        <p:sp>
          <p:nvSpPr>
            <p:cNvPr id="5" name="Rounded Rectangle 4"/>
            <p:cNvSpPr/>
            <p:nvPr/>
          </p:nvSpPr>
          <p:spPr>
            <a:xfrm>
              <a:off x="1446963" y="813916"/>
              <a:ext cx="1627832" cy="904351"/>
            </a:xfrm>
            <a:custGeom>
              <a:avLst/>
              <a:gdLst/>
              <a:ahLst/>
              <a:cxnLst/>
              <a:rect l="0" t="0" r="0" b="0"/>
              <a:pathLst>
                <a:path w="1627832" h="904351">
                  <a:moveTo>
                    <a:pt x="0" y="904351"/>
                  </a:moveTo>
                  <a:lnTo>
                    <a:pt x="0" y="180870"/>
                  </a:lnTo>
                  <a:lnTo>
                    <a:pt x="1627832" y="180870"/>
                  </a:lnTo>
                  <a:lnTo>
                    <a:pt x="1266092" y="361740"/>
                  </a:lnTo>
                  <a:lnTo>
                    <a:pt x="1266092" y="904351"/>
                  </a:lnTo>
                  <a:close/>
                  <a:moveTo>
                    <a:pt x="361740" y="0"/>
                  </a:moveTo>
                  <a:lnTo>
                    <a:pt x="361740" y="180870"/>
                  </a:lnTo>
                  <a:lnTo>
                    <a:pt x="0" y="180870"/>
                  </a:lnTo>
                  <a:close/>
                </a:path>
              </a:pathLst>
            </a:custGeom>
            <a:solidFill>
              <a:srgbClr val="1EABDA"/>
            </a:solidFill>
            <a:ln>
              <a:noFill/>
            </a:ln>
          </p:spPr>
          <p:txBody>
            <a:bodyPr rtlCol="0" anchor="ctr"/>
            <a:lstStyle/>
            <a:p>
              <a:pPr algn="ctr" rtl="1"/>
              <a:endParaRPr sz="1200">
                <a:latin typeface="Arial Unicode MS" pitchFamily="34" charset="-128"/>
                <a:ea typeface="Arial Unicode MS" pitchFamily="34" charset="-128"/>
                <a:cs typeface="Arial Unicode MS" pitchFamily="34" charset="-128"/>
              </a:endParaRPr>
            </a:p>
          </p:txBody>
        </p:sp>
        <p:sp>
          <p:nvSpPr>
            <p:cNvPr id="6" name="Rounded Rectangle 5"/>
            <p:cNvSpPr/>
            <p:nvPr/>
          </p:nvSpPr>
          <p:spPr>
            <a:xfrm>
              <a:off x="1446963" y="813916"/>
              <a:ext cx="1627832" cy="904351"/>
            </a:xfrm>
            <a:custGeom>
              <a:avLst/>
              <a:gdLst/>
              <a:ahLst/>
              <a:cxnLst/>
              <a:rect l="0" t="0" r="0" b="0"/>
              <a:pathLst>
                <a:path w="1627832" h="904351">
                  <a:moveTo>
                    <a:pt x="0" y="904351"/>
                  </a:moveTo>
                  <a:lnTo>
                    <a:pt x="0" y="180870"/>
                  </a:lnTo>
                  <a:lnTo>
                    <a:pt x="1627832" y="180870"/>
                  </a:lnTo>
                  <a:lnTo>
                    <a:pt x="1266092" y="361740"/>
                  </a:lnTo>
                  <a:lnTo>
                    <a:pt x="1266092" y="904351"/>
                  </a:lnTo>
                  <a:close/>
                  <a:moveTo>
                    <a:pt x="361740" y="0"/>
                  </a:moveTo>
                  <a:lnTo>
                    <a:pt x="361740" y="180870"/>
                  </a:lnTo>
                  <a:lnTo>
                    <a:pt x="0" y="180870"/>
                  </a:lnTo>
                  <a:close/>
                </a:path>
              </a:pathLst>
            </a:custGeom>
            <a:noFill/>
            <a:ln w="11304">
              <a:solidFill>
                <a:srgbClr val="FFFFFF"/>
              </a:solidFill>
            </a:ln>
          </p:spPr>
          <p:txBody>
            <a:bodyPr rtlCol="0" anchor="ctr"/>
            <a:lstStyle/>
            <a:p>
              <a:pPr algn="ctr" rtl="1"/>
              <a:endParaRPr sz="1200">
                <a:latin typeface="Arial Unicode MS" pitchFamily="34" charset="-128"/>
                <a:ea typeface="Arial Unicode MS" pitchFamily="34" charset="-128"/>
                <a:cs typeface="Arial Unicode MS" pitchFamily="34" charset="-128"/>
              </a:endParaRPr>
            </a:p>
          </p:txBody>
        </p:sp>
      </p:grpSp>
      <p:grpSp>
        <p:nvGrpSpPr>
          <p:cNvPr id="10" name="Group 9"/>
          <p:cNvGrpSpPr/>
          <p:nvPr/>
        </p:nvGrpSpPr>
        <p:grpSpPr>
          <a:xfrm>
            <a:off x="3083588" y="2878988"/>
            <a:ext cx="1627832" cy="904351"/>
            <a:chOff x="2713055" y="994786"/>
            <a:chExt cx="1627832" cy="904351"/>
          </a:xfrm>
        </p:grpSpPr>
        <p:sp>
          <p:nvSpPr>
            <p:cNvPr id="8" name="Rounded Rectangle 7"/>
            <p:cNvSpPr/>
            <p:nvPr/>
          </p:nvSpPr>
          <p:spPr>
            <a:xfrm>
              <a:off x="2713055" y="994786"/>
              <a:ext cx="1627832" cy="904351"/>
            </a:xfrm>
            <a:custGeom>
              <a:avLst/>
              <a:gdLst/>
              <a:ahLst/>
              <a:cxnLst/>
              <a:rect l="0" t="0" r="0" b="0"/>
              <a:pathLst>
                <a:path w="1627832" h="904351">
                  <a:moveTo>
                    <a:pt x="0" y="904351"/>
                  </a:moveTo>
                  <a:lnTo>
                    <a:pt x="0" y="180870"/>
                  </a:lnTo>
                  <a:lnTo>
                    <a:pt x="1627832" y="180870"/>
                  </a:lnTo>
                  <a:lnTo>
                    <a:pt x="1266092" y="361740"/>
                  </a:lnTo>
                  <a:lnTo>
                    <a:pt x="1266092" y="904351"/>
                  </a:lnTo>
                  <a:close/>
                  <a:moveTo>
                    <a:pt x="361740" y="0"/>
                  </a:moveTo>
                  <a:lnTo>
                    <a:pt x="361740" y="180870"/>
                  </a:lnTo>
                  <a:lnTo>
                    <a:pt x="0" y="180870"/>
                  </a:lnTo>
                  <a:close/>
                </a:path>
              </a:pathLst>
            </a:custGeom>
            <a:solidFill>
              <a:srgbClr val="3CC583"/>
            </a:solidFill>
            <a:ln>
              <a:noFill/>
            </a:ln>
          </p:spPr>
          <p:txBody>
            <a:bodyPr rtlCol="0" anchor="ctr"/>
            <a:lstStyle/>
            <a:p>
              <a:pPr algn="ctr" rtl="1"/>
              <a:endParaRPr sz="1200">
                <a:latin typeface="Arial Unicode MS" pitchFamily="34" charset="-128"/>
                <a:ea typeface="Arial Unicode MS" pitchFamily="34" charset="-128"/>
                <a:cs typeface="Arial Unicode MS" pitchFamily="34" charset="-128"/>
              </a:endParaRPr>
            </a:p>
          </p:txBody>
        </p:sp>
        <p:sp>
          <p:nvSpPr>
            <p:cNvPr id="9" name="Rounded Rectangle 8"/>
            <p:cNvSpPr/>
            <p:nvPr/>
          </p:nvSpPr>
          <p:spPr>
            <a:xfrm>
              <a:off x="2713055" y="994786"/>
              <a:ext cx="1627832" cy="904351"/>
            </a:xfrm>
            <a:custGeom>
              <a:avLst/>
              <a:gdLst/>
              <a:ahLst/>
              <a:cxnLst/>
              <a:rect l="0" t="0" r="0" b="0"/>
              <a:pathLst>
                <a:path w="1627832" h="904351">
                  <a:moveTo>
                    <a:pt x="0" y="904351"/>
                  </a:moveTo>
                  <a:lnTo>
                    <a:pt x="0" y="180870"/>
                  </a:lnTo>
                  <a:lnTo>
                    <a:pt x="1627832" y="180870"/>
                  </a:lnTo>
                  <a:lnTo>
                    <a:pt x="1266092" y="361740"/>
                  </a:lnTo>
                  <a:lnTo>
                    <a:pt x="1266092" y="904351"/>
                  </a:lnTo>
                  <a:close/>
                  <a:moveTo>
                    <a:pt x="361740" y="0"/>
                  </a:moveTo>
                  <a:lnTo>
                    <a:pt x="361740" y="180870"/>
                  </a:lnTo>
                  <a:lnTo>
                    <a:pt x="0" y="180870"/>
                  </a:lnTo>
                  <a:close/>
                </a:path>
              </a:pathLst>
            </a:custGeom>
            <a:noFill/>
            <a:ln w="11304">
              <a:solidFill>
                <a:srgbClr val="FFFFFF"/>
              </a:solidFill>
            </a:ln>
          </p:spPr>
          <p:txBody>
            <a:bodyPr rtlCol="0" anchor="ctr"/>
            <a:lstStyle/>
            <a:p>
              <a:pPr algn="ctr" rtl="1"/>
              <a:endParaRPr sz="1200">
                <a:latin typeface="Arial Unicode MS" pitchFamily="34" charset="-128"/>
                <a:ea typeface="Arial Unicode MS" pitchFamily="34" charset="-128"/>
                <a:cs typeface="Arial Unicode MS" pitchFamily="34" charset="-128"/>
              </a:endParaRPr>
            </a:p>
          </p:txBody>
        </p:sp>
      </p:grpSp>
      <p:grpSp>
        <p:nvGrpSpPr>
          <p:cNvPr id="13" name="Group 12"/>
          <p:cNvGrpSpPr/>
          <p:nvPr/>
        </p:nvGrpSpPr>
        <p:grpSpPr>
          <a:xfrm>
            <a:off x="4349681" y="3059859"/>
            <a:ext cx="1627832" cy="904351"/>
            <a:chOff x="3979148" y="1175657"/>
            <a:chExt cx="1627832" cy="904351"/>
          </a:xfrm>
        </p:grpSpPr>
        <p:sp>
          <p:nvSpPr>
            <p:cNvPr id="11" name="Rounded Rectangle 10"/>
            <p:cNvSpPr/>
            <p:nvPr/>
          </p:nvSpPr>
          <p:spPr>
            <a:xfrm>
              <a:off x="3979148" y="1175657"/>
              <a:ext cx="1627832" cy="904351"/>
            </a:xfrm>
            <a:custGeom>
              <a:avLst/>
              <a:gdLst/>
              <a:ahLst/>
              <a:cxnLst/>
              <a:rect l="0" t="0" r="0" b="0"/>
              <a:pathLst>
                <a:path w="1627832" h="904351">
                  <a:moveTo>
                    <a:pt x="1627832" y="180870"/>
                  </a:moveTo>
                  <a:lnTo>
                    <a:pt x="1266092" y="361740"/>
                  </a:lnTo>
                  <a:lnTo>
                    <a:pt x="1266092" y="904351"/>
                  </a:lnTo>
                  <a:lnTo>
                    <a:pt x="0" y="904351"/>
                  </a:lnTo>
                  <a:lnTo>
                    <a:pt x="0" y="180870"/>
                  </a:lnTo>
                  <a:close/>
                  <a:moveTo>
                    <a:pt x="361739" y="0"/>
                  </a:moveTo>
                  <a:lnTo>
                    <a:pt x="361739" y="180870"/>
                  </a:lnTo>
                  <a:lnTo>
                    <a:pt x="0" y="180870"/>
                  </a:lnTo>
                  <a:close/>
                </a:path>
              </a:pathLst>
            </a:custGeom>
            <a:solidFill>
              <a:srgbClr val="92BD39"/>
            </a:solidFill>
            <a:ln>
              <a:noFill/>
            </a:ln>
          </p:spPr>
          <p:txBody>
            <a:bodyPr rtlCol="0" anchor="ctr"/>
            <a:lstStyle/>
            <a:p>
              <a:pPr algn="ctr" rtl="1"/>
              <a:endParaRPr sz="1200">
                <a:latin typeface="Arial Unicode MS" pitchFamily="34" charset="-128"/>
                <a:ea typeface="Arial Unicode MS" pitchFamily="34" charset="-128"/>
                <a:cs typeface="Arial Unicode MS" pitchFamily="34" charset="-128"/>
              </a:endParaRPr>
            </a:p>
          </p:txBody>
        </p:sp>
        <p:sp>
          <p:nvSpPr>
            <p:cNvPr id="12" name="Rounded Rectangle 11"/>
            <p:cNvSpPr/>
            <p:nvPr/>
          </p:nvSpPr>
          <p:spPr>
            <a:xfrm>
              <a:off x="3979148" y="1175657"/>
              <a:ext cx="1627832" cy="904351"/>
            </a:xfrm>
            <a:custGeom>
              <a:avLst/>
              <a:gdLst/>
              <a:ahLst/>
              <a:cxnLst/>
              <a:rect l="0" t="0" r="0" b="0"/>
              <a:pathLst>
                <a:path w="1627832" h="904351">
                  <a:moveTo>
                    <a:pt x="1627832" y="180870"/>
                  </a:moveTo>
                  <a:lnTo>
                    <a:pt x="1266092" y="361740"/>
                  </a:lnTo>
                  <a:lnTo>
                    <a:pt x="1266092" y="904351"/>
                  </a:lnTo>
                  <a:lnTo>
                    <a:pt x="0" y="904351"/>
                  </a:lnTo>
                  <a:lnTo>
                    <a:pt x="0" y="180870"/>
                  </a:lnTo>
                  <a:close/>
                  <a:moveTo>
                    <a:pt x="361739" y="0"/>
                  </a:moveTo>
                  <a:lnTo>
                    <a:pt x="361739" y="180870"/>
                  </a:lnTo>
                  <a:lnTo>
                    <a:pt x="0" y="180870"/>
                  </a:lnTo>
                  <a:close/>
                </a:path>
              </a:pathLst>
            </a:custGeom>
            <a:noFill/>
            <a:ln w="11304">
              <a:solidFill>
                <a:srgbClr val="FFFFFF"/>
              </a:solidFill>
            </a:ln>
          </p:spPr>
          <p:txBody>
            <a:bodyPr rtlCol="0" anchor="ctr"/>
            <a:lstStyle/>
            <a:p>
              <a:pPr algn="ctr" rtl="1"/>
              <a:endParaRPr sz="1200">
                <a:latin typeface="Arial Unicode MS" pitchFamily="34" charset="-128"/>
                <a:ea typeface="Arial Unicode MS" pitchFamily="34" charset="-128"/>
                <a:cs typeface="Arial Unicode MS" pitchFamily="34" charset="-128"/>
              </a:endParaRPr>
            </a:p>
          </p:txBody>
        </p:sp>
      </p:grpSp>
      <p:grpSp>
        <p:nvGrpSpPr>
          <p:cNvPr id="16" name="Group 15"/>
          <p:cNvGrpSpPr/>
          <p:nvPr/>
        </p:nvGrpSpPr>
        <p:grpSpPr>
          <a:xfrm>
            <a:off x="5615772" y="3240729"/>
            <a:ext cx="1836548" cy="904351"/>
            <a:chOff x="5245239" y="1356527"/>
            <a:chExt cx="1627833" cy="904351"/>
          </a:xfrm>
        </p:grpSpPr>
        <p:sp>
          <p:nvSpPr>
            <p:cNvPr id="14" name="Rounded Rectangle 13"/>
            <p:cNvSpPr/>
            <p:nvPr/>
          </p:nvSpPr>
          <p:spPr>
            <a:xfrm>
              <a:off x="5245239" y="1356527"/>
              <a:ext cx="1627833" cy="904351"/>
            </a:xfrm>
            <a:custGeom>
              <a:avLst/>
              <a:gdLst/>
              <a:ahLst/>
              <a:cxnLst/>
              <a:rect l="0" t="0" r="0" b="0"/>
              <a:pathLst>
                <a:path w="1627833" h="904351">
                  <a:moveTo>
                    <a:pt x="0" y="904351"/>
                  </a:moveTo>
                  <a:lnTo>
                    <a:pt x="0" y="180870"/>
                  </a:lnTo>
                  <a:lnTo>
                    <a:pt x="1627833" y="180870"/>
                  </a:lnTo>
                  <a:lnTo>
                    <a:pt x="1266093" y="361740"/>
                  </a:lnTo>
                  <a:lnTo>
                    <a:pt x="1266093" y="904351"/>
                  </a:lnTo>
                  <a:close/>
                  <a:moveTo>
                    <a:pt x="361741" y="0"/>
                  </a:moveTo>
                  <a:lnTo>
                    <a:pt x="361741" y="180870"/>
                  </a:lnTo>
                  <a:lnTo>
                    <a:pt x="0" y="180870"/>
                  </a:lnTo>
                  <a:close/>
                </a:path>
              </a:pathLst>
            </a:custGeom>
            <a:solidFill>
              <a:srgbClr val="E0CB15"/>
            </a:solidFill>
            <a:ln>
              <a:noFill/>
            </a:ln>
          </p:spPr>
          <p:txBody>
            <a:bodyPr rtlCol="0" anchor="ctr"/>
            <a:lstStyle/>
            <a:p>
              <a:pPr algn="ctr" rtl="1"/>
              <a:endParaRPr sz="1200">
                <a:latin typeface="Arial Unicode MS" pitchFamily="34" charset="-128"/>
                <a:ea typeface="Arial Unicode MS" pitchFamily="34" charset="-128"/>
                <a:cs typeface="Arial Unicode MS" pitchFamily="34" charset="-128"/>
              </a:endParaRPr>
            </a:p>
          </p:txBody>
        </p:sp>
        <p:sp>
          <p:nvSpPr>
            <p:cNvPr id="15" name="Rounded Rectangle 14"/>
            <p:cNvSpPr/>
            <p:nvPr/>
          </p:nvSpPr>
          <p:spPr>
            <a:xfrm>
              <a:off x="5245239" y="1356527"/>
              <a:ext cx="1627833" cy="904351"/>
            </a:xfrm>
            <a:custGeom>
              <a:avLst/>
              <a:gdLst/>
              <a:ahLst/>
              <a:cxnLst/>
              <a:rect l="0" t="0" r="0" b="0"/>
              <a:pathLst>
                <a:path w="1627833" h="904351">
                  <a:moveTo>
                    <a:pt x="0" y="904351"/>
                  </a:moveTo>
                  <a:lnTo>
                    <a:pt x="0" y="180870"/>
                  </a:lnTo>
                  <a:lnTo>
                    <a:pt x="1627833" y="180870"/>
                  </a:lnTo>
                  <a:lnTo>
                    <a:pt x="1266093" y="361740"/>
                  </a:lnTo>
                  <a:lnTo>
                    <a:pt x="1266093" y="904351"/>
                  </a:lnTo>
                  <a:close/>
                  <a:moveTo>
                    <a:pt x="361741" y="0"/>
                  </a:moveTo>
                  <a:lnTo>
                    <a:pt x="361741" y="180870"/>
                  </a:lnTo>
                  <a:lnTo>
                    <a:pt x="0" y="180870"/>
                  </a:lnTo>
                  <a:close/>
                </a:path>
              </a:pathLst>
            </a:custGeom>
            <a:noFill/>
            <a:ln w="11304">
              <a:solidFill>
                <a:srgbClr val="FFFFFF"/>
              </a:solidFill>
            </a:ln>
          </p:spPr>
          <p:txBody>
            <a:bodyPr rtlCol="0" anchor="ctr"/>
            <a:lstStyle/>
            <a:p>
              <a:pPr algn="ctr" rtl="1"/>
              <a:endParaRPr sz="1200">
                <a:latin typeface="Arial Unicode MS" pitchFamily="34" charset="-128"/>
                <a:ea typeface="Arial Unicode MS" pitchFamily="34" charset="-128"/>
                <a:cs typeface="Arial Unicode MS" pitchFamily="34" charset="-128"/>
              </a:endParaRPr>
            </a:p>
          </p:txBody>
        </p:sp>
      </p:grpSp>
      <p:grpSp>
        <p:nvGrpSpPr>
          <p:cNvPr id="19" name="Group 18"/>
          <p:cNvGrpSpPr/>
          <p:nvPr/>
        </p:nvGrpSpPr>
        <p:grpSpPr>
          <a:xfrm>
            <a:off x="7020272" y="3421599"/>
            <a:ext cx="1944216" cy="943505"/>
            <a:chOff x="6511331" y="1537397"/>
            <a:chExt cx="1537397" cy="1002323"/>
          </a:xfrm>
        </p:grpSpPr>
        <p:sp>
          <p:nvSpPr>
            <p:cNvPr id="17" name="Rounded Rectangle 16"/>
            <p:cNvSpPr/>
            <p:nvPr/>
          </p:nvSpPr>
          <p:spPr>
            <a:xfrm>
              <a:off x="6511331" y="1537397"/>
              <a:ext cx="1537397" cy="1002323"/>
            </a:xfrm>
            <a:custGeom>
              <a:avLst/>
              <a:gdLst/>
              <a:ahLst/>
              <a:cxnLst/>
              <a:rect l="0" t="0" r="0" b="0"/>
              <a:pathLst>
                <a:path w="1537397" h="1002323">
                  <a:moveTo>
                    <a:pt x="0" y="904351"/>
                  </a:moveTo>
                  <a:lnTo>
                    <a:pt x="0" y="180870"/>
                  </a:lnTo>
                  <a:lnTo>
                    <a:pt x="1175657" y="180870"/>
                  </a:lnTo>
                  <a:lnTo>
                    <a:pt x="1175657" y="90435"/>
                  </a:lnTo>
                  <a:lnTo>
                    <a:pt x="1537397" y="542610"/>
                  </a:lnTo>
                  <a:lnTo>
                    <a:pt x="1175657" y="1002323"/>
                  </a:lnTo>
                  <a:lnTo>
                    <a:pt x="1175657" y="904351"/>
                  </a:lnTo>
                  <a:close/>
                  <a:moveTo>
                    <a:pt x="361740" y="0"/>
                  </a:moveTo>
                  <a:lnTo>
                    <a:pt x="361740" y="180870"/>
                  </a:lnTo>
                  <a:lnTo>
                    <a:pt x="0" y="180870"/>
                  </a:lnTo>
                  <a:close/>
                </a:path>
              </a:pathLst>
            </a:custGeom>
            <a:solidFill>
              <a:srgbClr val="DE8431"/>
            </a:solidFill>
            <a:ln>
              <a:noFill/>
            </a:ln>
          </p:spPr>
          <p:txBody>
            <a:bodyPr rtlCol="0" anchor="ctr"/>
            <a:lstStyle/>
            <a:p>
              <a:pPr algn="ctr" rtl="1"/>
              <a:endParaRPr sz="1200">
                <a:latin typeface="Arial Unicode MS" pitchFamily="34" charset="-128"/>
                <a:ea typeface="Arial Unicode MS" pitchFamily="34" charset="-128"/>
                <a:cs typeface="Arial Unicode MS" pitchFamily="34" charset="-128"/>
              </a:endParaRPr>
            </a:p>
          </p:txBody>
        </p:sp>
        <p:sp>
          <p:nvSpPr>
            <p:cNvPr id="18" name="Rounded Rectangle 17"/>
            <p:cNvSpPr/>
            <p:nvPr/>
          </p:nvSpPr>
          <p:spPr>
            <a:xfrm>
              <a:off x="6511331" y="1537397"/>
              <a:ext cx="1537397" cy="1002323"/>
            </a:xfrm>
            <a:custGeom>
              <a:avLst/>
              <a:gdLst/>
              <a:ahLst/>
              <a:cxnLst/>
              <a:rect l="0" t="0" r="0" b="0"/>
              <a:pathLst>
                <a:path w="1537397" h="1002323">
                  <a:moveTo>
                    <a:pt x="0" y="904351"/>
                  </a:moveTo>
                  <a:lnTo>
                    <a:pt x="0" y="180870"/>
                  </a:lnTo>
                  <a:lnTo>
                    <a:pt x="1175657" y="180870"/>
                  </a:lnTo>
                  <a:lnTo>
                    <a:pt x="1175657" y="90435"/>
                  </a:lnTo>
                  <a:lnTo>
                    <a:pt x="1537397" y="542610"/>
                  </a:lnTo>
                  <a:lnTo>
                    <a:pt x="1175657" y="1002323"/>
                  </a:lnTo>
                  <a:lnTo>
                    <a:pt x="1175657" y="904351"/>
                  </a:lnTo>
                  <a:close/>
                  <a:moveTo>
                    <a:pt x="361740" y="0"/>
                  </a:moveTo>
                  <a:lnTo>
                    <a:pt x="361740" y="180870"/>
                  </a:lnTo>
                  <a:lnTo>
                    <a:pt x="0" y="180870"/>
                  </a:lnTo>
                  <a:close/>
                </a:path>
              </a:pathLst>
            </a:custGeom>
            <a:noFill/>
            <a:ln w="11304">
              <a:solidFill>
                <a:srgbClr val="FFFFFF"/>
              </a:solidFill>
            </a:ln>
          </p:spPr>
          <p:txBody>
            <a:bodyPr rtlCol="0" anchor="ctr"/>
            <a:lstStyle/>
            <a:p>
              <a:pPr algn="ctr" rtl="1"/>
              <a:endParaRPr sz="1200">
                <a:latin typeface="Arial Unicode MS" pitchFamily="34" charset="-128"/>
                <a:ea typeface="Arial Unicode MS" pitchFamily="34" charset="-128"/>
                <a:cs typeface="Arial Unicode MS" pitchFamily="34" charset="-128"/>
              </a:endParaRPr>
            </a:p>
          </p:txBody>
        </p:sp>
      </p:grpSp>
      <p:sp>
        <p:nvSpPr>
          <p:cNvPr id="20" name="TextBox 19"/>
          <p:cNvSpPr txBox="1"/>
          <p:nvPr/>
        </p:nvSpPr>
        <p:spPr>
          <a:xfrm>
            <a:off x="2051719" y="404664"/>
            <a:ext cx="5112569" cy="369332"/>
          </a:xfrm>
          <a:prstGeom prst="rect">
            <a:avLst/>
          </a:prstGeom>
          <a:solidFill>
            <a:schemeClr val="accent3">
              <a:lumMod val="20000"/>
              <a:lumOff val="80000"/>
            </a:schemeClr>
          </a:solidFill>
          <a:ln/>
        </p:spPr>
        <p:style>
          <a:lnRef idx="2">
            <a:schemeClr val="accent2"/>
          </a:lnRef>
          <a:fillRef idx="1">
            <a:schemeClr val="lt1"/>
          </a:fillRef>
          <a:effectRef idx="0">
            <a:schemeClr val="accent2"/>
          </a:effectRef>
          <a:fontRef idx="minor">
            <a:schemeClr val="dk1"/>
          </a:fontRef>
        </p:style>
        <p:txBody>
          <a:bodyPr wrap="square" lIns="0" tIns="0" rIns="0" bIns="0" anchor="t">
            <a:spAutoFit/>
          </a:bodyPr>
          <a:lstStyle/>
          <a:p>
            <a:pPr algn="ctr" rtl="1"/>
            <a:r>
              <a:rPr sz="2400" b="1" dirty="0" err="1">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latin typeface="Arial" pitchFamily="34" charset="0"/>
                <a:cs typeface="Arial" pitchFamily="34" charset="0"/>
              </a:rPr>
              <a:t>عملية</a:t>
            </a:r>
            <a:r>
              <a:rPr sz="2400" b="1" dirty="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latin typeface="Arial" pitchFamily="34" charset="0"/>
                <a:cs typeface="Arial" pitchFamily="34" charset="0"/>
              </a:rPr>
              <a:t> </a:t>
            </a:r>
            <a:r>
              <a:rPr sz="2400" b="1" dirty="0" err="1">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latin typeface="Arial" pitchFamily="34" charset="0"/>
                <a:cs typeface="Arial" pitchFamily="34" charset="0"/>
              </a:rPr>
              <a:t>جمع</a:t>
            </a:r>
            <a:r>
              <a:rPr sz="2400" b="1" dirty="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latin typeface="Arial" pitchFamily="34" charset="0"/>
                <a:cs typeface="Arial" pitchFamily="34" charset="0"/>
              </a:rPr>
              <a:t> و </a:t>
            </a:r>
            <a:r>
              <a:rPr sz="2400" b="1" dirty="0" err="1">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latin typeface="Arial" pitchFamily="34" charset="0"/>
                <a:cs typeface="Arial" pitchFamily="34" charset="0"/>
              </a:rPr>
              <a:t>معالجة</a:t>
            </a:r>
            <a:r>
              <a:rPr sz="2400" b="1" dirty="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latin typeface="Arial" pitchFamily="34" charset="0"/>
                <a:cs typeface="Arial" pitchFamily="34" charset="0"/>
              </a:rPr>
              <a:t> </a:t>
            </a:r>
            <a:r>
              <a:rPr sz="2400" b="1" dirty="0" err="1" smtClean="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latin typeface="Arial" pitchFamily="34" charset="0"/>
                <a:cs typeface="Arial" pitchFamily="34" charset="0"/>
              </a:rPr>
              <a:t>البيانات</a:t>
            </a:r>
            <a:r>
              <a:rPr lang="ar-DZ" sz="2400" b="1" dirty="0" smtClean="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latin typeface="Arial" pitchFamily="34" charset="0"/>
                <a:cs typeface="Arial" pitchFamily="34" charset="0"/>
              </a:rPr>
              <a:t> الإحصائية</a:t>
            </a:r>
            <a:endParaRPr sz="2400" b="1" dirty="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latin typeface="Arial" pitchFamily="34" charset="0"/>
              <a:cs typeface="Arial" pitchFamily="34" charset="0"/>
            </a:endParaRPr>
          </a:p>
        </p:txBody>
      </p:sp>
      <p:sp>
        <p:nvSpPr>
          <p:cNvPr id="21" name="TextBox 20"/>
          <p:cNvSpPr txBox="1"/>
          <p:nvPr/>
        </p:nvSpPr>
        <p:spPr>
          <a:xfrm>
            <a:off x="729801" y="2918830"/>
            <a:ext cx="998671" cy="369332"/>
          </a:xfrm>
          <a:prstGeom prst="rect">
            <a:avLst/>
          </a:prstGeom>
          <a:noFill/>
          <a:ln>
            <a:noFill/>
          </a:ln>
        </p:spPr>
        <p:txBody>
          <a:bodyPr wrap="none" lIns="0" tIns="0" rIns="0" bIns="0" anchor="t">
            <a:spAutoFit/>
          </a:bodyPr>
          <a:lstStyle/>
          <a:p>
            <a:pPr algn="ctr" rtl="1"/>
            <a:r>
              <a:rPr sz="1200" b="1" dirty="0" err="1">
                <a:solidFill>
                  <a:srgbClr val="FFFFFF"/>
                </a:solidFill>
                <a:latin typeface="Arial Unicode MS" pitchFamily="34" charset="-128"/>
                <a:ea typeface="Arial Unicode MS" pitchFamily="34" charset="-128"/>
                <a:cs typeface="Arial Unicode MS" pitchFamily="34" charset="-128"/>
              </a:rPr>
              <a:t>جمع</a:t>
            </a:r>
            <a:r>
              <a:rPr sz="1200" b="1" dirty="0">
                <a:solidFill>
                  <a:srgbClr val="FFFFFF"/>
                </a:solidFill>
                <a:latin typeface="Arial Unicode MS" pitchFamily="34" charset="-128"/>
                <a:ea typeface="Arial Unicode MS" pitchFamily="34" charset="-128"/>
                <a:cs typeface="Arial Unicode MS" pitchFamily="34" charset="-128"/>
              </a:rPr>
              <a:t> </a:t>
            </a:r>
            <a:r>
              <a:rPr sz="1200" b="1" dirty="0" err="1">
                <a:solidFill>
                  <a:srgbClr val="FFFFFF"/>
                </a:solidFill>
                <a:latin typeface="Arial Unicode MS" pitchFamily="34" charset="-128"/>
                <a:ea typeface="Arial Unicode MS" pitchFamily="34" charset="-128"/>
                <a:cs typeface="Arial Unicode MS" pitchFamily="34" charset="-128"/>
              </a:rPr>
              <a:t>البيانات</a:t>
            </a:r>
            <a:r>
              <a:rPr sz="1200" b="1" dirty="0">
                <a:solidFill>
                  <a:srgbClr val="FFFFFF"/>
                </a:solidFill>
                <a:latin typeface="Arial Unicode MS" pitchFamily="34" charset="-128"/>
                <a:ea typeface="Arial Unicode MS" pitchFamily="34" charset="-128"/>
                <a:cs typeface="Arial Unicode MS" pitchFamily="34" charset="-128"/>
              </a:rPr>
              <a:t> </a:t>
            </a:r>
            <a:r>
              <a:rPr sz="1200" b="1" dirty="0" err="1">
                <a:solidFill>
                  <a:srgbClr val="FFFFFF"/>
                </a:solidFill>
                <a:latin typeface="Arial Unicode MS" pitchFamily="34" charset="-128"/>
                <a:ea typeface="Arial Unicode MS" pitchFamily="34" charset="-128"/>
                <a:cs typeface="Arial Unicode MS" pitchFamily="34" charset="-128"/>
              </a:rPr>
              <a:t>على</a:t>
            </a:r>
            <a:r>
              <a:rPr sz="1200" b="1" dirty="0">
                <a:solidFill>
                  <a:srgbClr val="FFFFFF"/>
                </a:solidFill>
                <a:latin typeface="Arial Unicode MS" pitchFamily="34" charset="-128"/>
                <a:ea typeface="Arial Unicode MS" pitchFamily="34" charset="-128"/>
                <a:cs typeface="Arial Unicode MS" pitchFamily="34" charset="-128"/>
              </a:rPr>
              <a:t>
</a:t>
            </a:r>
            <a:r>
              <a:rPr sz="1200" b="1" dirty="0" err="1">
                <a:solidFill>
                  <a:srgbClr val="FFFFFF"/>
                </a:solidFill>
                <a:latin typeface="Arial Unicode MS" pitchFamily="34" charset="-128"/>
                <a:ea typeface="Arial Unicode MS" pitchFamily="34" charset="-128"/>
                <a:cs typeface="Arial Unicode MS" pitchFamily="34" charset="-128"/>
              </a:rPr>
              <a:t>مستوى</a:t>
            </a:r>
            <a:r>
              <a:rPr sz="1200" b="1" dirty="0">
                <a:solidFill>
                  <a:srgbClr val="FFFFFF"/>
                </a:solidFill>
                <a:latin typeface="Arial Unicode MS" pitchFamily="34" charset="-128"/>
                <a:ea typeface="Arial Unicode MS" pitchFamily="34" charset="-128"/>
                <a:cs typeface="Arial Unicode MS" pitchFamily="34" charset="-128"/>
              </a:rPr>
              <a:t> </a:t>
            </a:r>
            <a:r>
              <a:rPr sz="1200" b="1" dirty="0" err="1">
                <a:solidFill>
                  <a:srgbClr val="FFFFFF"/>
                </a:solidFill>
                <a:latin typeface="Arial Unicode MS" pitchFamily="34" charset="-128"/>
                <a:ea typeface="Arial Unicode MS" pitchFamily="34" charset="-128"/>
                <a:cs typeface="Arial Unicode MS" pitchFamily="34" charset="-128"/>
              </a:rPr>
              <a:t>البلديات</a:t>
            </a:r>
            <a:endParaRPr sz="1200" b="1" dirty="0">
              <a:solidFill>
                <a:srgbClr val="FFFFFF"/>
              </a:solidFill>
              <a:latin typeface="Arial Unicode MS" pitchFamily="34" charset="-128"/>
              <a:ea typeface="Arial Unicode MS" pitchFamily="34" charset="-128"/>
              <a:cs typeface="Arial Unicode MS" pitchFamily="34" charset="-128"/>
            </a:endParaRPr>
          </a:p>
        </p:txBody>
      </p:sp>
      <p:sp>
        <p:nvSpPr>
          <p:cNvPr id="22" name="TextBox 21"/>
          <p:cNvSpPr txBox="1"/>
          <p:nvPr/>
        </p:nvSpPr>
        <p:spPr>
          <a:xfrm>
            <a:off x="1944319" y="3062846"/>
            <a:ext cx="1048364" cy="369332"/>
          </a:xfrm>
          <a:prstGeom prst="rect">
            <a:avLst/>
          </a:prstGeom>
          <a:noFill/>
          <a:ln>
            <a:noFill/>
          </a:ln>
        </p:spPr>
        <p:txBody>
          <a:bodyPr wrap="none" lIns="0" tIns="0" rIns="0" bIns="0" anchor="t">
            <a:spAutoFit/>
          </a:bodyPr>
          <a:lstStyle/>
          <a:p>
            <a:pPr algn="ctr" rtl="1"/>
            <a:r>
              <a:rPr sz="1200" b="1" dirty="0" err="1">
                <a:solidFill>
                  <a:srgbClr val="FFFFFF"/>
                </a:solidFill>
                <a:latin typeface="Arial Unicode MS" pitchFamily="34" charset="-128"/>
                <a:ea typeface="Arial Unicode MS" pitchFamily="34" charset="-128"/>
                <a:cs typeface="Arial Unicode MS" pitchFamily="34" charset="-128"/>
              </a:rPr>
              <a:t>إرسال</a:t>
            </a:r>
            <a:r>
              <a:rPr sz="1200" b="1" dirty="0">
                <a:solidFill>
                  <a:srgbClr val="FFFFFF"/>
                </a:solidFill>
                <a:latin typeface="Arial Unicode MS" pitchFamily="34" charset="-128"/>
                <a:ea typeface="Arial Unicode MS" pitchFamily="34" charset="-128"/>
                <a:cs typeface="Arial Unicode MS" pitchFamily="34" charset="-128"/>
              </a:rPr>
              <a:t> </a:t>
            </a:r>
            <a:r>
              <a:rPr sz="1200" b="1" dirty="0" err="1">
                <a:solidFill>
                  <a:srgbClr val="FFFFFF"/>
                </a:solidFill>
                <a:latin typeface="Arial Unicode MS" pitchFamily="34" charset="-128"/>
                <a:ea typeface="Arial Unicode MS" pitchFamily="34" charset="-128"/>
                <a:cs typeface="Arial Unicode MS" pitchFamily="34" charset="-128"/>
              </a:rPr>
              <a:t>البيانات</a:t>
            </a:r>
            <a:r>
              <a:rPr sz="1200" b="1" dirty="0">
                <a:solidFill>
                  <a:srgbClr val="FFFFFF"/>
                </a:solidFill>
                <a:latin typeface="Arial Unicode MS" pitchFamily="34" charset="-128"/>
                <a:ea typeface="Arial Unicode MS" pitchFamily="34" charset="-128"/>
                <a:cs typeface="Arial Unicode MS" pitchFamily="34" charset="-128"/>
              </a:rPr>
              <a:t> </a:t>
            </a:r>
            <a:r>
              <a:rPr sz="1200" b="1" dirty="0" err="1">
                <a:solidFill>
                  <a:srgbClr val="FFFFFF"/>
                </a:solidFill>
                <a:latin typeface="Arial Unicode MS" pitchFamily="34" charset="-128"/>
                <a:ea typeface="Arial Unicode MS" pitchFamily="34" charset="-128"/>
                <a:cs typeface="Arial Unicode MS" pitchFamily="34" charset="-128"/>
              </a:rPr>
              <a:t>إلى</a:t>
            </a:r>
            <a:r>
              <a:rPr sz="1200" b="1" dirty="0">
                <a:solidFill>
                  <a:srgbClr val="FFFFFF"/>
                </a:solidFill>
                <a:latin typeface="Arial Unicode MS" pitchFamily="34" charset="-128"/>
                <a:ea typeface="Arial Unicode MS" pitchFamily="34" charset="-128"/>
                <a:cs typeface="Arial Unicode MS" pitchFamily="34" charset="-128"/>
              </a:rPr>
              <a:t>
</a:t>
            </a:r>
            <a:r>
              <a:rPr sz="1200" b="1" dirty="0" err="1">
                <a:solidFill>
                  <a:srgbClr val="FFFFFF"/>
                </a:solidFill>
                <a:latin typeface="Arial Unicode MS" pitchFamily="34" charset="-128"/>
                <a:ea typeface="Arial Unicode MS" pitchFamily="34" charset="-128"/>
                <a:cs typeface="Arial Unicode MS" pitchFamily="34" charset="-128"/>
              </a:rPr>
              <a:t>المكاتب</a:t>
            </a:r>
            <a:r>
              <a:rPr sz="1200" b="1" dirty="0">
                <a:solidFill>
                  <a:srgbClr val="FFFFFF"/>
                </a:solidFill>
                <a:latin typeface="Arial Unicode MS" pitchFamily="34" charset="-128"/>
                <a:ea typeface="Arial Unicode MS" pitchFamily="34" charset="-128"/>
                <a:cs typeface="Arial Unicode MS" pitchFamily="34" charset="-128"/>
              </a:rPr>
              <a:t> </a:t>
            </a:r>
            <a:r>
              <a:rPr sz="1200" b="1" dirty="0" err="1">
                <a:solidFill>
                  <a:srgbClr val="FFFFFF"/>
                </a:solidFill>
                <a:latin typeface="Arial Unicode MS" pitchFamily="34" charset="-128"/>
                <a:ea typeface="Arial Unicode MS" pitchFamily="34" charset="-128"/>
                <a:cs typeface="Arial Unicode MS" pitchFamily="34" charset="-128"/>
              </a:rPr>
              <a:t>الجهوية</a:t>
            </a:r>
            <a:endParaRPr sz="1200" b="1" dirty="0">
              <a:solidFill>
                <a:srgbClr val="FFFFFF"/>
              </a:solidFill>
              <a:latin typeface="Arial Unicode MS" pitchFamily="34" charset="-128"/>
              <a:ea typeface="Arial Unicode MS" pitchFamily="34" charset="-128"/>
              <a:cs typeface="Arial Unicode MS" pitchFamily="34" charset="-128"/>
            </a:endParaRPr>
          </a:p>
        </p:txBody>
      </p:sp>
      <p:sp>
        <p:nvSpPr>
          <p:cNvPr id="23" name="TextBox 22"/>
          <p:cNvSpPr txBox="1"/>
          <p:nvPr/>
        </p:nvSpPr>
        <p:spPr>
          <a:xfrm>
            <a:off x="3055570" y="3278870"/>
            <a:ext cx="1320874" cy="369332"/>
          </a:xfrm>
          <a:prstGeom prst="rect">
            <a:avLst/>
          </a:prstGeom>
          <a:noFill/>
          <a:ln>
            <a:noFill/>
          </a:ln>
        </p:spPr>
        <p:txBody>
          <a:bodyPr wrap="none" lIns="0" tIns="0" rIns="0" bIns="0" anchor="t">
            <a:spAutoFit/>
          </a:bodyPr>
          <a:lstStyle/>
          <a:p>
            <a:pPr algn="ctr" rtl="1"/>
            <a:r>
              <a:rPr sz="1200" b="1" dirty="0" err="1">
                <a:solidFill>
                  <a:srgbClr val="FFFFFF"/>
                </a:solidFill>
                <a:latin typeface="Arial Unicode MS" pitchFamily="34" charset="-128"/>
                <a:ea typeface="Arial Unicode MS" pitchFamily="34" charset="-128"/>
                <a:cs typeface="Arial Unicode MS" pitchFamily="34" charset="-128"/>
              </a:rPr>
              <a:t>التحقق</a:t>
            </a:r>
            <a:r>
              <a:rPr sz="1200" b="1" dirty="0">
                <a:solidFill>
                  <a:srgbClr val="FFFFFF"/>
                </a:solidFill>
                <a:latin typeface="Arial Unicode MS" pitchFamily="34" charset="-128"/>
                <a:ea typeface="Arial Unicode MS" pitchFamily="34" charset="-128"/>
                <a:cs typeface="Arial Unicode MS" pitchFamily="34" charset="-128"/>
              </a:rPr>
              <a:t> </a:t>
            </a:r>
            <a:r>
              <a:rPr sz="1200" b="1" dirty="0" err="1">
                <a:solidFill>
                  <a:srgbClr val="FFFFFF"/>
                </a:solidFill>
                <a:latin typeface="Arial Unicode MS" pitchFamily="34" charset="-128"/>
                <a:ea typeface="Arial Unicode MS" pitchFamily="34" charset="-128"/>
                <a:cs typeface="Arial Unicode MS" pitchFamily="34" charset="-128"/>
              </a:rPr>
              <a:t>من</a:t>
            </a:r>
            <a:r>
              <a:rPr sz="1200" b="1" dirty="0">
                <a:solidFill>
                  <a:srgbClr val="FFFFFF"/>
                </a:solidFill>
                <a:latin typeface="Arial Unicode MS" pitchFamily="34" charset="-128"/>
                <a:ea typeface="Arial Unicode MS" pitchFamily="34" charset="-128"/>
                <a:cs typeface="Arial Unicode MS" pitchFamily="34" charset="-128"/>
              </a:rPr>
              <a:t> </a:t>
            </a:r>
            <a:r>
              <a:rPr sz="1200" b="1" dirty="0" err="1">
                <a:solidFill>
                  <a:srgbClr val="FFFFFF"/>
                </a:solidFill>
                <a:latin typeface="Arial Unicode MS" pitchFamily="34" charset="-128"/>
                <a:ea typeface="Arial Unicode MS" pitchFamily="34" charset="-128"/>
                <a:cs typeface="Arial Unicode MS" pitchFamily="34" charset="-128"/>
              </a:rPr>
              <a:t>البيانات</a:t>
            </a:r>
            <a:r>
              <a:rPr sz="1200" b="1" dirty="0">
                <a:solidFill>
                  <a:srgbClr val="FFFFFF"/>
                </a:solidFill>
                <a:latin typeface="Arial Unicode MS" pitchFamily="34" charset="-128"/>
                <a:ea typeface="Arial Unicode MS" pitchFamily="34" charset="-128"/>
                <a:cs typeface="Arial Unicode MS" pitchFamily="34" charset="-128"/>
              </a:rPr>
              <a:t> </a:t>
            </a:r>
            <a:r>
              <a:rPr sz="1200" b="1" dirty="0" err="1">
                <a:solidFill>
                  <a:srgbClr val="FFFFFF"/>
                </a:solidFill>
                <a:latin typeface="Arial Unicode MS" pitchFamily="34" charset="-128"/>
                <a:ea typeface="Arial Unicode MS" pitchFamily="34" charset="-128"/>
                <a:cs typeface="Arial Unicode MS" pitchFamily="34" charset="-128"/>
              </a:rPr>
              <a:t>في</a:t>
            </a:r>
            <a:r>
              <a:rPr sz="1200" b="1" dirty="0">
                <a:solidFill>
                  <a:srgbClr val="FFFFFF"/>
                </a:solidFill>
                <a:latin typeface="Arial Unicode MS" pitchFamily="34" charset="-128"/>
                <a:ea typeface="Arial Unicode MS" pitchFamily="34" charset="-128"/>
                <a:cs typeface="Arial Unicode MS" pitchFamily="34" charset="-128"/>
              </a:rPr>
              <a:t>
</a:t>
            </a:r>
            <a:r>
              <a:rPr sz="1200" b="1" dirty="0" err="1">
                <a:solidFill>
                  <a:srgbClr val="FFFFFF"/>
                </a:solidFill>
                <a:latin typeface="Arial Unicode MS" pitchFamily="34" charset="-128"/>
                <a:ea typeface="Arial Unicode MS" pitchFamily="34" charset="-128"/>
                <a:cs typeface="Arial Unicode MS" pitchFamily="34" charset="-128"/>
              </a:rPr>
              <a:t>المكاتب</a:t>
            </a:r>
            <a:r>
              <a:rPr sz="1200" b="1" dirty="0">
                <a:solidFill>
                  <a:srgbClr val="FFFFFF"/>
                </a:solidFill>
                <a:latin typeface="Arial Unicode MS" pitchFamily="34" charset="-128"/>
                <a:ea typeface="Arial Unicode MS" pitchFamily="34" charset="-128"/>
                <a:cs typeface="Arial Unicode MS" pitchFamily="34" charset="-128"/>
              </a:rPr>
              <a:t> </a:t>
            </a:r>
            <a:r>
              <a:rPr sz="1200" b="1" dirty="0" err="1">
                <a:solidFill>
                  <a:srgbClr val="FFFFFF"/>
                </a:solidFill>
                <a:latin typeface="Arial Unicode MS" pitchFamily="34" charset="-128"/>
                <a:ea typeface="Arial Unicode MS" pitchFamily="34" charset="-128"/>
                <a:cs typeface="Arial Unicode MS" pitchFamily="34" charset="-128"/>
              </a:rPr>
              <a:t>الجهوية</a:t>
            </a:r>
            <a:endParaRPr sz="1200" b="1" dirty="0">
              <a:solidFill>
                <a:srgbClr val="FFFFFF"/>
              </a:solidFill>
              <a:latin typeface="Arial Unicode MS" pitchFamily="34" charset="-128"/>
              <a:ea typeface="Arial Unicode MS" pitchFamily="34" charset="-128"/>
              <a:cs typeface="Arial Unicode MS" pitchFamily="34" charset="-128"/>
            </a:endParaRPr>
          </a:p>
        </p:txBody>
      </p:sp>
      <p:sp>
        <p:nvSpPr>
          <p:cNvPr id="24" name="TextBox 23"/>
          <p:cNvSpPr txBox="1"/>
          <p:nvPr/>
        </p:nvSpPr>
        <p:spPr>
          <a:xfrm>
            <a:off x="4536607" y="3422886"/>
            <a:ext cx="1048364" cy="369332"/>
          </a:xfrm>
          <a:prstGeom prst="rect">
            <a:avLst/>
          </a:prstGeom>
          <a:noFill/>
          <a:ln>
            <a:noFill/>
          </a:ln>
        </p:spPr>
        <p:txBody>
          <a:bodyPr wrap="none" lIns="0" tIns="0" rIns="0" bIns="0" anchor="t">
            <a:spAutoFit/>
          </a:bodyPr>
          <a:lstStyle/>
          <a:p>
            <a:pPr algn="ctr" rtl="1"/>
            <a:r>
              <a:rPr sz="1200" b="1" dirty="0" err="1">
                <a:solidFill>
                  <a:srgbClr val="FFFFFF"/>
                </a:solidFill>
                <a:latin typeface="Arial Unicode MS" pitchFamily="34" charset="-128"/>
                <a:ea typeface="Arial Unicode MS" pitchFamily="34" charset="-128"/>
                <a:cs typeface="Arial Unicode MS" pitchFamily="34" charset="-128"/>
              </a:rPr>
              <a:t>إرسال</a:t>
            </a:r>
            <a:r>
              <a:rPr sz="1200" b="1" dirty="0">
                <a:solidFill>
                  <a:srgbClr val="FFFFFF"/>
                </a:solidFill>
                <a:latin typeface="Arial Unicode MS" pitchFamily="34" charset="-128"/>
                <a:ea typeface="Arial Unicode MS" pitchFamily="34" charset="-128"/>
                <a:cs typeface="Arial Unicode MS" pitchFamily="34" charset="-128"/>
              </a:rPr>
              <a:t> </a:t>
            </a:r>
            <a:r>
              <a:rPr sz="1200" b="1" dirty="0" err="1">
                <a:solidFill>
                  <a:srgbClr val="FFFFFF"/>
                </a:solidFill>
                <a:latin typeface="Arial Unicode MS" pitchFamily="34" charset="-128"/>
                <a:ea typeface="Arial Unicode MS" pitchFamily="34" charset="-128"/>
                <a:cs typeface="Arial Unicode MS" pitchFamily="34" charset="-128"/>
              </a:rPr>
              <a:t>البيانات</a:t>
            </a:r>
            <a:r>
              <a:rPr sz="1200" b="1" dirty="0">
                <a:solidFill>
                  <a:srgbClr val="FFFFFF"/>
                </a:solidFill>
                <a:latin typeface="Arial Unicode MS" pitchFamily="34" charset="-128"/>
                <a:ea typeface="Arial Unicode MS" pitchFamily="34" charset="-128"/>
                <a:cs typeface="Arial Unicode MS" pitchFamily="34" charset="-128"/>
              </a:rPr>
              <a:t> </a:t>
            </a:r>
            <a:r>
              <a:rPr sz="1200" b="1" dirty="0" err="1">
                <a:solidFill>
                  <a:srgbClr val="FFFFFF"/>
                </a:solidFill>
                <a:latin typeface="Arial Unicode MS" pitchFamily="34" charset="-128"/>
                <a:ea typeface="Arial Unicode MS" pitchFamily="34" charset="-128"/>
                <a:cs typeface="Arial Unicode MS" pitchFamily="34" charset="-128"/>
              </a:rPr>
              <a:t>إلى</a:t>
            </a:r>
            <a:r>
              <a:rPr sz="1200" b="1" dirty="0">
                <a:solidFill>
                  <a:srgbClr val="FFFFFF"/>
                </a:solidFill>
                <a:latin typeface="Arial Unicode MS" pitchFamily="34" charset="-128"/>
                <a:ea typeface="Arial Unicode MS" pitchFamily="34" charset="-128"/>
                <a:cs typeface="Arial Unicode MS" pitchFamily="34" charset="-128"/>
              </a:rPr>
              <a:t>
</a:t>
            </a:r>
            <a:r>
              <a:rPr sz="1200" b="1" dirty="0" err="1">
                <a:solidFill>
                  <a:srgbClr val="FFFFFF"/>
                </a:solidFill>
                <a:latin typeface="Arial Unicode MS" pitchFamily="34" charset="-128"/>
                <a:ea typeface="Arial Unicode MS" pitchFamily="34" charset="-128"/>
                <a:cs typeface="Arial Unicode MS" pitchFamily="34" charset="-128"/>
              </a:rPr>
              <a:t>المديرية</a:t>
            </a:r>
            <a:r>
              <a:rPr sz="1200" b="1" dirty="0">
                <a:solidFill>
                  <a:srgbClr val="FFFFFF"/>
                </a:solidFill>
                <a:latin typeface="Arial Unicode MS" pitchFamily="34" charset="-128"/>
                <a:ea typeface="Arial Unicode MS" pitchFamily="34" charset="-128"/>
                <a:cs typeface="Arial Unicode MS" pitchFamily="34" charset="-128"/>
              </a:rPr>
              <a:t> </a:t>
            </a:r>
            <a:r>
              <a:rPr sz="1200" b="1" dirty="0" err="1">
                <a:solidFill>
                  <a:srgbClr val="FFFFFF"/>
                </a:solidFill>
                <a:latin typeface="Arial Unicode MS" pitchFamily="34" charset="-128"/>
                <a:ea typeface="Arial Unicode MS" pitchFamily="34" charset="-128"/>
                <a:cs typeface="Arial Unicode MS" pitchFamily="34" charset="-128"/>
              </a:rPr>
              <a:t>العامة</a:t>
            </a:r>
            <a:endParaRPr sz="1200" b="1" dirty="0">
              <a:solidFill>
                <a:srgbClr val="FFFFFF"/>
              </a:solidFill>
              <a:latin typeface="Arial Unicode MS" pitchFamily="34" charset="-128"/>
              <a:ea typeface="Arial Unicode MS" pitchFamily="34" charset="-128"/>
              <a:cs typeface="Arial Unicode MS" pitchFamily="34" charset="-128"/>
            </a:endParaRPr>
          </a:p>
        </p:txBody>
      </p:sp>
      <p:sp>
        <p:nvSpPr>
          <p:cNvPr id="25" name="TextBox 24"/>
          <p:cNvSpPr txBox="1"/>
          <p:nvPr/>
        </p:nvSpPr>
        <p:spPr>
          <a:xfrm>
            <a:off x="467544" y="3626440"/>
            <a:ext cx="1330238" cy="738664"/>
          </a:xfrm>
          <a:prstGeom prst="rect">
            <a:avLst/>
          </a:prstGeom>
          <a:ln/>
        </p:spPr>
        <p:style>
          <a:lnRef idx="2">
            <a:schemeClr val="accent1"/>
          </a:lnRef>
          <a:fillRef idx="1">
            <a:schemeClr val="lt1"/>
          </a:fillRef>
          <a:effectRef idx="0">
            <a:schemeClr val="accent1"/>
          </a:effectRef>
          <a:fontRef idx="minor">
            <a:schemeClr val="dk1"/>
          </a:fontRef>
        </p:style>
        <p:txBody>
          <a:bodyPr wrap="square" lIns="0" tIns="0" rIns="0" bIns="0" anchor="t">
            <a:spAutoFit/>
          </a:bodyPr>
          <a:lstStyle/>
          <a:p>
            <a:pPr algn="ctr" rtl="1"/>
            <a:r>
              <a:rPr sz="1200" b="0" dirty="0" err="1">
                <a:solidFill>
                  <a:srgbClr val="0070C0"/>
                </a:solidFill>
                <a:latin typeface="Arial Unicode MS" pitchFamily="34" charset="-128"/>
                <a:ea typeface="Arial Unicode MS" pitchFamily="34" charset="-128"/>
                <a:cs typeface="Arial Unicode MS" pitchFamily="34" charset="-128"/>
              </a:rPr>
              <a:t>تستوفى</a:t>
            </a:r>
            <a:r>
              <a:rPr sz="1200" b="0" dirty="0">
                <a:solidFill>
                  <a:srgbClr val="0070C0"/>
                </a:solidFill>
                <a:latin typeface="Arial Unicode MS" pitchFamily="34" charset="-128"/>
                <a:ea typeface="Arial Unicode MS" pitchFamily="34" charset="-128"/>
                <a:cs typeface="Arial Unicode MS" pitchFamily="34" charset="-128"/>
              </a:rPr>
              <a:t> </a:t>
            </a:r>
            <a:r>
              <a:rPr sz="1200" b="0" dirty="0" err="1">
                <a:solidFill>
                  <a:srgbClr val="0070C0"/>
                </a:solidFill>
                <a:latin typeface="Arial Unicode MS" pitchFamily="34" charset="-128"/>
                <a:ea typeface="Arial Unicode MS" pitchFamily="34" charset="-128"/>
                <a:cs typeface="Arial Unicode MS" pitchFamily="34" charset="-128"/>
              </a:rPr>
              <a:t>الاستمارات</a:t>
            </a:r>
            <a:r>
              <a:rPr sz="1200" b="0" dirty="0">
                <a:solidFill>
                  <a:srgbClr val="0070C0"/>
                </a:solidFill>
                <a:latin typeface="Arial Unicode MS" pitchFamily="34" charset="-128"/>
                <a:ea typeface="Arial Unicode MS" pitchFamily="34" charset="-128"/>
                <a:cs typeface="Arial Unicode MS" pitchFamily="34" charset="-128"/>
              </a:rPr>
              <a:t>
</a:t>
            </a:r>
            <a:r>
              <a:rPr sz="1200" b="0" dirty="0" err="1" smtClean="0">
                <a:solidFill>
                  <a:srgbClr val="0070C0"/>
                </a:solidFill>
                <a:latin typeface="Arial Unicode MS" pitchFamily="34" charset="-128"/>
                <a:ea typeface="Arial Unicode MS" pitchFamily="34" charset="-128"/>
                <a:cs typeface="Arial Unicode MS" pitchFamily="34" charset="-128"/>
              </a:rPr>
              <a:t>من</a:t>
            </a:r>
            <a:r>
              <a:rPr sz="1200" b="0" dirty="0" smtClean="0">
                <a:solidFill>
                  <a:srgbClr val="0070C0"/>
                </a:solidFill>
                <a:latin typeface="Arial Unicode MS" pitchFamily="34" charset="-128"/>
                <a:ea typeface="Arial Unicode MS" pitchFamily="34" charset="-128"/>
                <a:cs typeface="Arial Unicode MS" pitchFamily="34" charset="-128"/>
              </a:rPr>
              <a:t> </a:t>
            </a:r>
            <a:r>
              <a:rPr sz="1200" b="0" dirty="0" err="1">
                <a:solidFill>
                  <a:srgbClr val="0070C0"/>
                </a:solidFill>
                <a:latin typeface="Arial Unicode MS" pitchFamily="34" charset="-128"/>
                <a:ea typeface="Arial Unicode MS" pitchFamily="34" charset="-128"/>
                <a:cs typeface="Arial Unicode MS" pitchFamily="34" charset="-128"/>
              </a:rPr>
              <a:t>طرف</a:t>
            </a:r>
            <a:r>
              <a:rPr sz="1200" b="0" dirty="0">
                <a:solidFill>
                  <a:srgbClr val="0070C0"/>
                </a:solidFill>
                <a:latin typeface="Arial Unicode MS" pitchFamily="34" charset="-128"/>
                <a:ea typeface="Arial Unicode MS" pitchFamily="34" charset="-128"/>
                <a:cs typeface="Arial Unicode MS" pitchFamily="34" charset="-128"/>
              </a:rPr>
              <a:t>
</a:t>
            </a:r>
            <a:r>
              <a:rPr sz="1200" b="0" dirty="0" err="1">
                <a:solidFill>
                  <a:srgbClr val="0070C0"/>
                </a:solidFill>
                <a:latin typeface="Arial Unicode MS" pitchFamily="34" charset="-128"/>
                <a:ea typeface="Arial Unicode MS" pitchFamily="34" charset="-128"/>
                <a:cs typeface="Arial Unicode MS" pitchFamily="34" charset="-128"/>
              </a:rPr>
              <a:t>مصالح</a:t>
            </a:r>
            <a:r>
              <a:rPr sz="1200" b="0" dirty="0">
                <a:solidFill>
                  <a:srgbClr val="0070C0"/>
                </a:solidFill>
                <a:latin typeface="Arial Unicode MS" pitchFamily="34" charset="-128"/>
                <a:ea typeface="Arial Unicode MS" pitchFamily="34" charset="-128"/>
                <a:cs typeface="Arial Unicode MS" pitchFamily="34" charset="-128"/>
              </a:rPr>
              <a:t> </a:t>
            </a:r>
            <a:r>
              <a:rPr sz="1200" b="0" dirty="0" err="1">
                <a:solidFill>
                  <a:srgbClr val="0070C0"/>
                </a:solidFill>
                <a:latin typeface="Arial Unicode MS" pitchFamily="34" charset="-128"/>
                <a:ea typeface="Arial Unicode MS" pitchFamily="34" charset="-128"/>
                <a:cs typeface="Arial Unicode MS" pitchFamily="34" charset="-128"/>
              </a:rPr>
              <a:t>الحالة</a:t>
            </a:r>
            <a:r>
              <a:rPr sz="1200" b="0" dirty="0">
                <a:solidFill>
                  <a:srgbClr val="0070C0"/>
                </a:solidFill>
                <a:latin typeface="Arial Unicode MS" pitchFamily="34" charset="-128"/>
                <a:ea typeface="Arial Unicode MS" pitchFamily="34" charset="-128"/>
                <a:cs typeface="Arial Unicode MS" pitchFamily="34" charset="-128"/>
              </a:rPr>
              <a:t> </a:t>
            </a:r>
            <a:r>
              <a:rPr sz="1200" b="0" dirty="0" err="1">
                <a:solidFill>
                  <a:srgbClr val="0070C0"/>
                </a:solidFill>
                <a:latin typeface="Arial Unicode MS" pitchFamily="34" charset="-128"/>
                <a:ea typeface="Arial Unicode MS" pitchFamily="34" charset="-128"/>
                <a:cs typeface="Arial Unicode MS" pitchFamily="34" charset="-128"/>
              </a:rPr>
              <a:t>المدنية</a:t>
            </a:r>
            <a:r>
              <a:rPr sz="1200" b="0" dirty="0">
                <a:solidFill>
                  <a:srgbClr val="0070C0"/>
                </a:solidFill>
                <a:latin typeface="Arial Unicode MS" pitchFamily="34" charset="-128"/>
                <a:ea typeface="Arial Unicode MS" pitchFamily="34" charset="-128"/>
                <a:cs typeface="Arial Unicode MS" pitchFamily="34" charset="-128"/>
              </a:rPr>
              <a:t>
</a:t>
            </a:r>
            <a:r>
              <a:rPr sz="1200" b="0" dirty="0" err="1">
                <a:solidFill>
                  <a:srgbClr val="0070C0"/>
                </a:solidFill>
                <a:latin typeface="Arial Unicode MS" pitchFamily="34" charset="-128"/>
                <a:ea typeface="Arial Unicode MS" pitchFamily="34" charset="-128"/>
                <a:cs typeface="Arial Unicode MS" pitchFamily="34" charset="-128"/>
              </a:rPr>
              <a:t>شهريًا</a:t>
            </a:r>
            <a:r>
              <a:rPr sz="1200" b="0" dirty="0">
                <a:solidFill>
                  <a:srgbClr val="0070C0"/>
                </a:solidFill>
                <a:latin typeface="Arial Unicode MS" pitchFamily="34" charset="-128"/>
                <a:ea typeface="Arial Unicode MS" pitchFamily="34" charset="-128"/>
                <a:cs typeface="Arial Unicode MS" pitchFamily="34" charset="-128"/>
              </a:rPr>
              <a:t>.</a:t>
            </a:r>
          </a:p>
        </p:txBody>
      </p:sp>
      <p:sp>
        <p:nvSpPr>
          <p:cNvPr id="26" name="TextBox 25"/>
          <p:cNvSpPr txBox="1"/>
          <p:nvPr/>
        </p:nvSpPr>
        <p:spPr>
          <a:xfrm>
            <a:off x="5647858" y="3638910"/>
            <a:ext cx="1320874" cy="369332"/>
          </a:xfrm>
          <a:prstGeom prst="rect">
            <a:avLst/>
          </a:prstGeom>
          <a:noFill/>
          <a:ln>
            <a:noFill/>
          </a:ln>
        </p:spPr>
        <p:txBody>
          <a:bodyPr wrap="square" lIns="0" tIns="0" rIns="0" bIns="0" anchor="t">
            <a:spAutoFit/>
          </a:bodyPr>
          <a:lstStyle/>
          <a:p>
            <a:pPr algn="ctr" rtl="1"/>
            <a:r>
              <a:rPr sz="1200" b="1" dirty="0" err="1">
                <a:solidFill>
                  <a:srgbClr val="FFFFFF"/>
                </a:solidFill>
                <a:latin typeface="Arial Unicode MS" pitchFamily="34" charset="-128"/>
                <a:ea typeface="Arial Unicode MS" pitchFamily="34" charset="-128"/>
                <a:cs typeface="Arial Unicode MS" pitchFamily="34" charset="-128"/>
              </a:rPr>
              <a:t>التحقق</a:t>
            </a:r>
            <a:r>
              <a:rPr sz="1200" b="1" dirty="0">
                <a:solidFill>
                  <a:srgbClr val="FFFFFF"/>
                </a:solidFill>
                <a:latin typeface="Arial Unicode MS" pitchFamily="34" charset="-128"/>
                <a:ea typeface="Arial Unicode MS" pitchFamily="34" charset="-128"/>
                <a:cs typeface="Arial Unicode MS" pitchFamily="34" charset="-128"/>
              </a:rPr>
              <a:t> </a:t>
            </a:r>
            <a:r>
              <a:rPr sz="1200" b="1" dirty="0" err="1">
                <a:solidFill>
                  <a:srgbClr val="FFFFFF"/>
                </a:solidFill>
                <a:latin typeface="Arial Unicode MS" pitchFamily="34" charset="-128"/>
                <a:ea typeface="Arial Unicode MS" pitchFamily="34" charset="-128"/>
                <a:cs typeface="Arial Unicode MS" pitchFamily="34" charset="-128"/>
              </a:rPr>
              <a:t>من</a:t>
            </a:r>
            <a:r>
              <a:rPr sz="1200" b="1" dirty="0">
                <a:solidFill>
                  <a:srgbClr val="FFFFFF"/>
                </a:solidFill>
                <a:latin typeface="Arial Unicode MS" pitchFamily="34" charset="-128"/>
                <a:ea typeface="Arial Unicode MS" pitchFamily="34" charset="-128"/>
                <a:cs typeface="Arial Unicode MS" pitchFamily="34" charset="-128"/>
              </a:rPr>
              <a:t> </a:t>
            </a:r>
            <a:r>
              <a:rPr sz="1200" b="1" dirty="0" err="1">
                <a:solidFill>
                  <a:srgbClr val="FFFFFF"/>
                </a:solidFill>
                <a:latin typeface="Arial Unicode MS" pitchFamily="34" charset="-128"/>
                <a:ea typeface="Arial Unicode MS" pitchFamily="34" charset="-128"/>
                <a:cs typeface="Arial Unicode MS" pitchFamily="34" charset="-128"/>
              </a:rPr>
              <a:t>البيانات</a:t>
            </a:r>
            <a:r>
              <a:rPr sz="1200" b="1" dirty="0">
                <a:solidFill>
                  <a:srgbClr val="FFFFFF"/>
                </a:solidFill>
                <a:latin typeface="Arial Unicode MS" pitchFamily="34" charset="-128"/>
                <a:ea typeface="Arial Unicode MS" pitchFamily="34" charset="-128"/>
                <a:cs typeface="Arial Unicode MS" pitchFamily="34" charset="-128"/>
              </a:rPr>
              <a:t> </a:t>
            </a:r>
            <a:r>
              <a:rPr sz="1200" b="1" dirty="0" err="1">
                <a:solidFill>
                  <a:srgbClr val="FFFFFF"/>
                </a:solidFill>
                <a:latin typeface="Arial Unicode MS" pitchFamily="34" charset="-128"/>
                <a:ea typeface="Arial Unicode MS" pitchFamily="34" charset="-128"/>
                <a:cs typeface="Arial Unicode MS" pitchFamily="34" charset="-128"/>
              </a:rPr>
              <a:t>في</a:t>
            </a:r>
            <a:r>
              <a:rPr sz="1200" b="1" dirty="0">
                <a:solidFill>
                  <a:srgbClr val="FFFFFF"/>
                </a:solidFill>
                <a:latin typeface="Arial Unicode MS" pitchFamily="34" charset="-128"/>
                <a:ea typeface="Arial Unicode MS" pitchFamily="34" charset="-128"/>
                <a:cs typeface="Arial Unicode MS" pitchFamily="34" charset="-128"/>
              </a:rPr>
              <a:t>
</a:t>
            </a:r>
            <a:r>
              <a:rPr sz="1200" b="1" dirty="0" err="1">
                <a:solidFill>
                  <a:srgbClr val="FFFFFF"/>
                </a:solidFill>
                <a:latin typeface="Arial Unicode MS" pitchFamily="34" charset="-128"/>
                <a:ea typeface="Arial Unicode MS" pitchFamily="34" charset="-128"/>
                <a:cs typeface="Arial Unicode MS" pitchFamily="34" charset="-128"/>
              </a:rPr>
              <a:t>المديرية</a:t>
            </a:r>
            <a:endParaRPr sz="1200" b="1" dirty="0">
              <a:solidFill>
                <a:srgbClr val="FFFFFF"/>
              </a:solidFill>
              <a:latin typeface="Arial Unicode MS" pitchFamily="34" charset="-128"/>
              <a:ea typeface="Arial Unicode MS" pitchFamily="34" charset="-128"/>
              <a:cs typeface="Arial Unicode MS" pitchFamily="34" charset="-128"/>
            </a:endParaRPr>
          </a:p>
        </p:txBody>
      </p:sp>
      <p:sp>
        <p:nvSpPr>
          <p:cNvPr id="27" name="TextBox 26"/>
          <p:cNvSpPr txBox="1"/>
          <p:nvPr/>
        </p:nvSpPr>
        <p:spPr>
          <a:xfrm>
            <a:off x="2051720" y="1988840"/>
            <a:ext cx="1368152" cy="738664"/>
          </a:xfrm>
          <a:prstGeom prst="rect">
            <a:avLst/>
          </a:prstGeom>
          <a:ln>
            <a:solidFill>
              <a:schemeClr val="tx2">
                <a:lumMod val="40000"/>
                <a:lumOff val="60000"/>
              </a:schemeClr>
            </a:solidFill>
          </a:ln>
        </p:spPr>
        <p:style>
          <a:lnRef idx="2">
            <a:schemeClr val="accent2"/>
          </a:lnRef>
          <a:fillRef idx="1">
            <a:schemeClr val="lt1"/>
          </a:fillRef>
          <a:effectRef idx="0">
            <a:schemeClr val="accent2"/>
          </a:effectRef>
          <a:fontRef idx="minor">
            <a:schemeClr val="dk1"/>
          </a:fontRef>
        </p:style>
        <p:txBody>
          <a:bodyPr wrap="square" lIns="0" tIns="0" rIns="0" bIns="0" anchor="t">
            <a:spAutoFit/>
          </a:bodyPr>
          <a:lstStyle/>
          <a:p>
            <a:pPr algn="ctr" rtl="1"/>
            <a:r>
              <a:rPr sz="1200" dirty="0" err="1">
                <a:solidFill>
                  <a:srgbClr val="00B0F0"/>
                </a:solidFill>
                <a:latin typeface="Arial Unicode MS" pitchFamily="34" charset="-128"/>
                <a:ea typeface="Arial Unicode MS" pitchFamily="34" charset="-128"/>
                <a:cs typeface="Arial Unicode MS" pitchFamily="34" charset="-128"/>
              </a:rPr>
              <a:t>يتم</a:t>
            </a:r>
            <a:r>
              <a:rPr sz="1200" dirty="0">
                <a:solidFill>
                  <a:srgbClr val="00B0F0"/>
                </a:solidFill>
                <a:latin typeface="Arial Unicode MS" pitchFamily="34" charset="-128"/>
                <a:ea typeface="Arial Unicode MS" pitchFamily="34" charset="-128"/>
                <a:cs typeface="Arial Unicode MS" pitchFamily="34" charset="-128"/>
              </a:rPr>
              <a:t> </a:t>
            </a:r>
            <a:r>
              <a:rPr sz="1200" dirty="0" err="1">
                <a:solidFill>
                  <a:srgbClr val="00B0F0"/>
                </a:solidFill>
                <a:latin typeface="Arial Unicode MS" pitchFamily="34" charset="-128"/>
                <a:ea typeface="Arial Unicode MS" pitchFamily="34" charset="-128"/>
                <a:cs typeface="Arial Unicode MS" pitchFamily="34" charset="-128"/>
              </a:rPr>
              <a:t>إرسال</a:t>
            </a:r>
            <a:r>
              <a:rPr sz="1200" dirty="0">
                <a:solidFill>
                  <a:srgbClr val="00B0F0"/>
                </a:solidFill>
                <a:latin typeface="Arial Unicode MS" pitchFamily="34" charset="-128"/>
                <a:ea typeface="Arial Unicode MS" pitchFamily="34" charset="-128"/>
                <a:cs typeface="Arial Unicode MS" pitchFamily="34" charset="-128"/>
              </a:rPr>
              <a:t> </a:t>
            </a:r>
            <a:r>
              <a:rPr sz="1200" dirty="0" err="1">
                <a:solidFill>
                  <a:srgbClr val="00B0F0"/>
                </a:solidFill>
                <a:latin typeface="Arial Unicode MS" pitchFamily="34" charset="-128"/>
                <a:ea typeface="Arial Unicode MS" pitchFamily="34" charset="-128"/>
                <a:cs typeface="Arial Unicode MS" pitchFamily="34" charset="-128"/>
              </a:rPr>
              <a:t>الإستمارات</a:t>
            </a:r>
            <a:r>
              <a:rPr sz="1200" dirty="0">
                <a:solidFill>
                  <a:srgbClr val="00B0F0"/>
                </a:solidFill>
                <a:latin typeface="Arial Unicode MS" pitchFamily="34" charset="-128"/>
                <a:ea typeface="Arial Unicode MS" pitchFamily="34" charset="-128"/>
                <a:cs typeface="Arial Unicode MS" pitchFamily="34" charset="-128"/>
              </a:rPr>
              <a:t>
</a:t>
            </a:r>
            <a:r>
              <a:rPr sz="1200" dirty="0" err="1">
                <a:solidFill>
                  <a:srgbClr val="00B0F0"/>
                </a:solidFill>
                <a:latin typeface="Arial Unicode MS" pitchFamily="34" charset="-128"/>
                <a:ea typeface="Arial Unicode MS" pitchFamily="34" charset="-128"/>
                <a:cs typeface="Arial Unicode MS" pitchFamily="34" charset="-128"/>
              </a:rPr>
              <a:t>إلى</a:t>
            </a:r>
            <a:r>
              <a:rPr sz="1200" dirty="0">
                <a:solidFill>
                  <a:srgbClr val="00B0F0"/>
                </a:solidFill>
                <a:latin typeface="Arial Unicode MS" pitchFamily="34" charset="-128"/>
                <a:ea typeface="Arial Unicode MS" pitchFamily="34" charset="-128"/>
                <a:cs typeface="Arial Unicode MS" pitchFamily="34" charset="-128"/>
              </a:rPr>
              <a:t> </a:t>
            </a:r>
            <a:r>
              <a:rPr sz="1200" dirty="0" err="1">
                <a:solidFill>
                  <a:srgbClr val="00B0F0"/>
                </a:solidFill>
                <a:latin typeface="Arial Unicode MS" pitchFamily="34" charset="-128"/>
                <a:ea typeface="Arial Unicode MS" pitchFamily="34" charset="-128"/>
                <a:cs typeface="Arial Unicode MS" pitchFamily="34" charset="-128"/>
              </a:rPr>
              <a:t>المكاتب</a:t>
            </a:r>
            <a:r>
              <a:rPr sz="1200" dirty="0">
                <a:solidFill>
                  <a:srgbClr val="00B0F0"/>
                </a:solidFill>
                <a:latin typeface="Arial Unicode MS" pitchFamily="34" charset="-128"/>
                <a:ea typeface="Arial Unicode MS" pitchFamily="34" charset="-128"/>
                <a:cs typeface="Arial Unicode MS" pitchFamily="34" charset="-128"/>
              </a:rPr>
              <a:t> </a:t>
            </a:r>
            <a:r>
              <a:rPr sz="1200" dirty="0" err="1">
                <a:solidFill>
                  <a:srgbClr val="00B0F0"/>
                </a:solidFill>
                <a:latin typeface="Arial Unicode MS" pitchFamily="34" charset="-128"/>
                <a:ea typeface="Arial Unicode MS" pitchFamily="34" charset="-128"/>
                <a:cs typeface="Arial Unicode MS" pitchFamily="34" charset="-128"/>
              </a:rPr>
              <a:t>اجهوية</a:t>
            </a:r>
            <a:r>
              <a:rPr sz="1200" dirty="0">
                <a:solidFill>
                  <a:srgbClr val="00B0F0"/>
                </a:solidFill>
                <a:latin typeface="Arial Unicode MS" pitchFamily="34" charset="-128"/>
                <a:ea typeface="Arial Unicode MS" pitchFamily="34" charset="-128"/>
                <a:cs typeface="Arial Unicode MS" pitchFamily="34" charset="-128"/>
              </a:rPr>
              <a:t>
</a:t>
            </a:r>
            <a:r>
              <a:rPr sz="1200" dirty="0" err="1">
                <a:solidFill>
                  <a:srgbClr val="00B0F0"/>
                </a:solidFill>
                <a:latin typeface="Arial Unicode MS" pitchFamily="34" charset="-128"/>
                <a:ea typeface="Arial Unicode MS" pitchFamily="34" charset="-128"/>
                <a:cs typeface="Arial Unicode MS" pitchFamily="34" charset="-128"/>
              </a:rPr>
              <a:t>قبل</a:t>
            </a:r>
            <a:r>
              <a:rPr sz="1200" dirty="0">
                <a:solidFill>
                  <a:srgbClr val="00B0F0"/>
                </a:solidFill>
                <a:latin typeface="Arial Unicode MS" pitchFamily="34" charset="-128"/>
                <a:ea typeface="Arial Unicode MS" pitchFamily="34" charset="-128"/>
                <a:cs typeface="Arial Unicode MS" pitchFamily="34" charset="-128"/>
              </a:rPr>
              <a:t> </a:t>
            </a:r>
            <a:r>
              <a:rPr sz="1200" dirty="0" err="1">
                <a:solidFill>
                  <a:srgbClr val="00B0F0"/>
                </a:solidFill>
                <a:latin typeface="Arial Unicode MS" pitchFamily="34" charset="-128"/>
                <a:ea typeface="Arial Unicode MS" pitchFamily="34" charset="-128"/>
                <a:cs typeface="Arial Unicode MS" pitchFamily="34" charset="-128"/>
              </a:rPr>
              <a:t>العاشر</a:t>
            </a:r>
            <a:r>
              <a:rPr sz="1200" dirty="0">
                <a:solidFill>
                  <a:srgbClr val="00B0F0"/>
                </a:solidFill>
                <a:latin typeface="Arial Unicode MS" pitchFamily="34" charset="-128"/>
                <a:ea typeface="Arial Unicode MS" pitchFamily="34" charset="-128"/>
                <a:cs typeface="Arial Unicode MS" pitchFamily="34" charset="-128"/>
              </a:rPr>
              <a:t> </a:t>
            </a:r>
            <a:r>
              <a:rPr sz="1200" dirty="0" err="1">
                <a:solidFill>
                  <a:srgbClr val="00B0F0"/>
                </a:solidFill>
                <a:latin typeface="Arial Unicode MS" pitchFamily="34" charset="-128"/>
                <a:ea typeface="Arial Unicode MS" pitchFamily="34" charset="-128"/>
                <a:cs typeface="Arial Unicode MS" pitchFamily="34" charset="-128"/>
              </a:rPr>
              <a:t>من</a:t>
            </a:r>
            <a:r>
              <a:rPr sz="1200" dirty="0">
                <a:solidFill>
                  <a:srgbClr val="00B0F0"/>
                </a:solidFill>
                <a:latin typeface="Arial Unicode MS" pitchFamily="34" charset="-128"/>
                <a:ea typeface="Arial Unicode MS" pitchFamily="34" charset="-128"/>
                <a:cs typeface="Arial Unicode MS" pitchFamily="34" charset="-128"/>
              </a:rPr>
              <a:t> </a:t>
            </a:r>
            <a:r>
              <a:rPr sz="1200" dirty="0" err="1">
                <a:solidFill>
                  <a:srgbClr val="00B0F0"/>
                </a:solidFill>
                <a:latin typeface="Arial Unicode MS" pitchFamily="34" charset="-128"/>
                <a:ea typeface="Arial Unicode MS" pitchFamily="34" charset="-128"/>
                <a:cs typeface="Arial Unicode MS" pitchFamily="34" charset="-128"/>
              </a:rPr>
              <a:t>الشهر</a:t>
            </a:r>
            <a:r>
              <a:rPr sz="1200" dirty="0">
                <a:solidFill>
                  <a:srgbClr val="00B0F0"/>
                </a:solidFill>
                <a:latin typeface="Arial Unicode MS" pitchFamily="34" charset="-128"/>
                <a:ea typeface="Arial Unicode MS" pitchFamily="34" charset="-128"/>
                <a:cs typeface="Arial Unicode MS" pitchFamily="34" charset="-128"/>
              </a:rPr>
              <a:t>
</a:t>
            </a:r>
            <a:r>
              <a:rPr sz="1200" dirty="0" err="1">
                <a:solidFill>
                  <a:srgbClr val="00B0F0"/>
                </a:solidFill>
                <a:latin typeface="Arial Unicode MS" pitchFamily="34" charset="-128"/>
                <a:ea typeface="Arial Unicode MS" pitchFamily="34" charset="-128"/>
                <a:cs typeface="Arial Unicode MS" pitchFamily="34" charset="-128"/>
              </a:rPr>
              <a:t>التالي</a:t>
            </a:r>
            <a:r>
              <a:rPr sz="1200" dirty="0">
                <a:solidFill>
                  <a:srgbClr val="00B0F0"/>
                </a:solidFill>
                <a:latin typeface="Arial Unicode MS" pitchFamily="34" charset="-128"/>
                <a:ea typeface="Arial Unicode MS" pitchFamily="34" charset="-128"/>
                <a:cs typeface="Arial Unicode MS" pitchFamily="34" charset="-128"/>
              </a:rPr>
              <a:t>.</a:t>
            </a:r>
          </a:p>
        </p:txBody>
      </p:sp>
      <p:sp>
        <p:nvSpPr>
          <p:cNvPr id="28" name="TextBox 27"/>
          <p:cNvSpPr txBox="1"/>
          <p:nvPr/>
        </p:nvSpPr>
        <p:spPr>
          <a:xfrm>
            <a:off x="7092280" y="3798412"/>
            <a:ext cx="1368152" cy="369332"/>
          </a:xfrm>
          <a:prstGeom prst="rect">
            <a:avLst/>
          </a:prstGeom>
          <a:noFill/>
          <a:ln>
            <a:noFill/>
          </a:ln>
        </p:spPr>
        <p:txBody>
          <a:bodyPr wrap="square" lIns="0" tIns="0" rIns="0" bIns="0" anchor="t">
            <a:spAutoFit/>
          </a:bodyPr>
          <a:lstStyle/>
          <a:p>
            <a:pPr algn="ctr" rtl="1"/>
            <a:r>
              <a:rPr sz="1200" b="1" dirty="0" err="1">
                <a:solidFill>
                  <a:srgbClr val="FFFFFF"/>
                </a:solidFill>
                <a:latin typeface="Arial Unicode MS" pitchFamily="34" charset="-128"/>
                <a:ea typeface="Arial Unicode MS" pitchFamily="34" charset="-128"/>
                <a:cs typeface="Arial Unicode MS" pitchFamily="34" charset="-128"/>
              </a:rPr>
              <a:t>معالجة</a:t>
            </a:r>
            <a:r>
              <a:rPr sz="1200" b="1" dirty="0">
                <a:solidFill>
                  <a:srgbClr val="FFFFFF"/>
                </a:solidFill>
                <a:latin typeface="Arial Unicode MS" pitchFamily="34" charset="-128"/>
                <a:ea typeface="Arial Unicode MS" pitchFamily="34" charset="-128"/>
                <a:cs typeface="Arial Unicode MS" pitchFamily="34" charset="-128"/>
              </a:rPr>
              <a:t> </a:t>
            </a:r>
            <a:r>
              <a:rPr sz="1200" b="1" dirty="0" err="1">
                <a:solidFill>
                  <a:srgbClr val="FFFFFF"/>
                </a:solidFill>
                <a:latin typeface="Arial Unicode MS" pitchFamily="34" charset="-128"/>
                <a:ea typeface="Arial Unicode MS" pitchFamily="34" charset="-128"/>
                <a:cs typeface="Arial Unicode MS" pitchFamily="34" charset="-128"/>
              </a:rPr>
              <a:t>البيانات</a:t>
            </a:r>
            <a:r>
              <a:rPr sz="1200" b="1" dirty="0">
                <a:solidFill>
                  <a:srgbClr val="FFFFFF"/>
                </a:solidFill>
                <a:latin typeface="Arial Unicode MS" pitchFamily="34" charset="-128"/>
                <a:ea typeface="Arial Unicode MS" pitchFamily="34" charset="-128"/>
                <a:cs typeface="Arial Unicode MS" pitchFamily="34" charset="-128"/>
              </a:rPr>
              <a:t>
</a:t>
            </a:r>
            <a:r>
              <a:rPr sz="1200" b="1" dirty="0" err="1">
                <a:solidFill>
                  <a:srgbClr val="FFFFFF"/>
                </a:solidFill>
                <a:latin typeface="Arial Unicode MS" pitchFamily="34" charset="-128"/>
                <a:ea typeface="Arial Unicode MS" pitchFamily="34" charset="-128"/>
                <a:cs typeface="Arial Unicode MS" pitchFamily="34" charset="-128"/>
              </a:rPr>
              <a:t>وحساب</a:t>
            </a:r>
            <a:r>
              <a:rPr sz="1200" b="0" dirty="0">
                <a:solidFill>
                  <a:srgbClr val="FFFFFF"/>
                </a:solidFill>
                <a:latin typeface="Arial Unicode MS" pitchFamily="34" charset="-128"/>
                <a:ea typeface="Arial Unicode MS" pitchFamily="34" charset="-128"/>
                <a:cs typeface="Arial Unicode MS" pitchFamily="34" charset="-128"/>
              </a:rPr>
              <a:t> </a:t>
            </a:r>
            <a:r>
              <a:rPr sz="1200" b="1" dirty="0" err="1">
                <a:solidFill>
                  <a:srgbClr val="FFFFFF"/>
                </a:solidFill>
                <a:latin typeface="Arial Unicode MS" pitchFamily="34" charset="-128"/>
                <a:ea typeface="Arial Unicode MS" pitchFamily="34" charset="-128"/>
                <a:cs typeface="Arial Unicode MS" pitchFamily="34" charset="-128"/>
              </a:rPr>
              <a:t>المؤشرات</a:t>
            </a:r>
            <a:endParaRPr sz="1200" b="1" dirty="0">
              <a:solidFill>
                <a:srgbClr val="FFFFFF"/>
              </a:solidFill>
              <a:latin typeface="Arial Unicode MS" pitchFamily="34" charset="-128"/>
              <a:ea typeface="Arial Unicode MS" pitchFamily="34" charset="-128"/>
              <a:cs typeface="Arial Unicode MS" pitchFamily="34" charset="-128"/>
            </a:endParaRPr>
          </a:p>
        </p:txBody>
      </p:sp>
      <p:sp>
        <p:nvSpPr>
          <p:cNvPr id="29" name="TextBox 28"/>
          <p:cNvSpPr txBox="1"/>
          <p:nvPr/>
        </p:nvSpPr>
        <p:spPr>
          <a:xfrm>
            <a:off x="2987824" y="3979283"/>
            <a:ext cx="1379479" cy="738664"/>
          </a:xfrm>
          <a:prstGeom prst="rect">
            <a:avLst/>
          </a:prstGeom>
          <a:ln>
            <a:solidFill>
              <a:srgbClr val="92D050"/>
            </a:solidFill>
          </a:ln>
        </p:spPr>
        <p:style>
          <a:lnRef idx="2">
            <a:schemeClr val="accent2"/>
          </a:lnRef>
          <a:fillRef idx="1">
            <a:schemeClr val="lt1"/>
          </a:fillRef>
          <a:effectRef idx="0">
            <a:schemeClr val="accent2"/>
          </a:effectRef>
          <a:fontRef idx="minor">
            <a:schemeClr val="dk1"/>
          </a:fontRef>
        </p:style>
        <p:txBody>
          <a:bodyPr wrap="square" lIns="0" tIns="0" rIns="0" bIns="0" anchor="t">
            <a:spAutoFit/>
          </a:bodyPr>
          <a:lstStyle/>
          <a:p>
            <a:pPr algn="ctr" rtl="1"/>
            <a:r>
              <a:rPr sz="1200" b="0" dirty="0" err="1">
                <a:solidFill>
                  <a:srgbClr val="00B050"/>
                </a:solidFill>
                <a:latin typeface="Arial Unicode MS" pitchFamily="34" charset="-128"/>
                <a:ea typeface="Arial Unicode MS" pitchFamily="34" charset="-128"/>
                <a:cs typeface="Arial Unicode MS" pitchFamily="34" charset="-128"/>
              </a:rPr>
              <a:t>تتحقق</a:t>
            </a:r>
            <a:r>
              <a:rPr sz="1200" b="0" dirty="0">
                <a:solidFill>
                  <a:srgbClr val="00B050"/>
                </a:solidFill>
                <a:latin typeface="Arial Unicode MS" pitchFamily="34" charset="-128"/>
                <a:ea typeface="Arial Unicode MS" pitchFamily="34" charset="-128"/>
                <a:cs typeface="Arial Unicode MS" pitchFamily="34" charset="-128"/>
              </a:rPr>
              <a:t> </a:t>
            </a:r>
            <a:r>
              <a:rPr sz="1200" b="0" dirty="0" err="1" smtClean="0">
                <a:solidFill>
                  <a:srgbClr val="00B050"/>
                </a:solidFill>
                <a:latin typeface="Arial Unicode MS" pitchFamily="34" charset="-128"/>
                <a:ea typeface="Arial Unicode MS" pitchFamily="34" charset="-128"/>
                <a:cs typeface="Arial Unicode MS" pitchFamily="34" charset="-128"/>
              </a:rPr>
              <a:t>المكاتب</a:t>
            </a:r>
            <a:r>
              <a:rPr lang="fr-FR" sz="1200" dirty="0" smtClean="0">
                <a:solidFill>
                  <a:srgbClr val="00B050"/>
                </a:solidFill>
                <a:latin typeface="Arial Unicode MS" pitchFamily="34" charset="-128"/>
                <a:ea typeface="Arial Unicode MS" pitchFamily="34" charset="-128"/>
                <a:cs typeface="Arial Unicode MS" pitchFamily="34" charset="-128"/>
              </a:rPr>
              <a:t> </a:t>
            </a:r>
            <a:r>
              <a:rPr sz="1200" b="0" dirty="0" err="1" smtClean="0">
                <a:solidFill>
                  <a:srgbClr val="00B050"/>
                </a:solidFill>
                <a:latin typeface="Arial Unicode MS" pitchFamily="34" charset="-128"/>
                <a:ea typeface="Arial Unicode MS" pitchFamily="34" charset="-128"/>
                <a:cs typeface="Arial Unicode MS" pitchFamily="34" charset="-128"/>
              </a:rPr>
              <a:t>الجهوية</a:t>
            </a:r>
            <a:r>
              <a:rPr sz="1200" b="0" dirty="0" smtClean="0">
                <a:solidFill>
                  <a:srgbClr val="00B050"/>
                </a:solidFill>
                <a:latin typeface="Arial Unicode MS" pitchFamily="34" charset="-128"/>
                <a:ea typeface="Arial Unicode MS" pitchFamily="34" charset="-128"/>
                <a:cs typeface="Arial Unicode MS" pitchFamily="34" charset="-128"/>
              </a:rPr>
              <a:t> </a:t>
            </a:r>
            <a:r>
              <a:rPr sz="1200" b="0" dirty="0" err="1">
                <a:solidFill>
                  <a:srgbClr val="00B050"/>
                </a:solidFill>
                <a:latin typeface="Arial Unicode MS" pitchFamily="34" charset="-128"/>
                <a:ea typeface="Arial Unicode MS" pitchFamily="34" charset="-128"/>
                <a:cs typeface="Arial Unicode MS" pitchFamily="34" charset="-128"/>
              </a:rPr>
              <a:t>من</a:t>
            </a:r>
            <a:r>
              <a:rPr sz="1200" b="0" dirty="0">
                <a:solidFill>
                  <a:srgbClr val="00B050"/>
                </a:solidFill>
                <a:latin typeface="Arial Unicode MS" pitchFamily="34" charset="-128"/>
                <a:ea typeface="Arial Unicode MS" pitchFamily="34" charset="-128"/>
                <a:cs typeface="Arial Unicode MS" pitchFamily="34" charset="-128"/>
              </a:rPr>
              <a:t> </a:t>
            </a:r>
            <a:r>
              <a:rPr sz="1200" b="0" dirty="0" err="1">
                <a:solidFill>
                  <a:srgbClr val="00B050"/>
                </a:solidFill>
                <a:latin typeface="Arial Unicode MS" pitchFamily="34" charset="-128"/>
                <a:ea typeface="Arial Unicode MS" pitchFamily="34" charset="-128"/>
                <a:cs typeface="Arial Unicode MS" pitchFamily="34" charset="-128"/>
              </a:rPr>
              <a:t>اكتمال</a:t>
            </a:r>
            <a:r>
              <a:rPr sz="1200" b="0" dirty="0">
                <a:solidFill>
                  <a:srgbClr val="00B050"/>
                </a:solidFill>
                <a:latin typeface="Arial Unicode MS" pitchFamily="34" charset="-128"/>
                <a:ea typeface="Arial Unicode MS" pitchFamily="34" charset="-128"/>
                <a:cs typeface="Arial Unicode MS" pitchFamily="34" charset="-128"/>
              </a:rPr>
              <a:t> </a:t>
            </a:r>
            <a:r>
              <a:rPr sz="1200" b="0" dirty="0" smtClean="0">
                <a:solidFill>
                  <a:srgbClr val="00B050"/>
                </a:solidFill>
                <a:latin typeface="Arial Unicode MS" pitchFamily="34" charset="-128"/>
                <a:ea typeface="Arial Unicode MS" pitchFamily="34" charset="-128"/>
                <a:cs typeface="Arial Unicode MS" pitchFamily="34" charset="-128"/>
              </a:rPr>
              <a:t>و</a:t>
            </a:r>
            <a:r>
              <a:rPr lang="fr-FR" sz="1200" b="0" dirty="0" smtClean="0">
                <a:solidFill>
                  <a:srgbClr val="00B050"/>
                </a:solidFill>
                <a:latin typeface="Arial Unicode MS" pitchFamily="34" charset="-128"/>
                <a:ea typeface="Arial Unicode MS" pitchFamily="34" charset="-128"/>
                <a:cs typeface="Arial Unicode MS" pitchFamily="34" charset="-128"/>
              </a:rPr>
              <a:t> </a:t>
            </a:r>
            <a:r>
              <a:rPr sz="1200" b="0" dirty="0" err="1" smtClean="0">
                <a:solidFill>
                  <a:srgbClr val="00B050"/>
                </a:solidFill>
                <a:latin typeface="Arial Unicode MS" pitchFamily="34" charset="-128"/>
                <a:ea typeface="Arial Unicode MS" pitchFamily="34" charset="-128"/>
                <a:cs typeface="Arial Unicode MS" pitchFamily="34" charset="-128"/>
              </a:rPr>
              <a:t>تناسق</a:t>
            </a:r>
            <a:r>
              <a:rPr sz="1200" b="0" dirty="0" smtClean="0">
                <a:solidFill>
                  <a:srgbClr val="00B050"/>
                </a:solidFill>
                <a:latin typeface="Arial Unicode MS" pitchFamily="34" charset="-128"/>
                <a:ea typeface="Arial Unicode MS" pitchFamily="34" charset="-128"/>
                <a:cs typeface="Arial Unicode MS" pitchFamily="34" charset="-128"/>
              </a:rPr>
              <a:t> </a:t>
            </a:r>
            <a:r>
              <a:rPr sz="1200" b="0" dirty="0" err="1" smtClean="0">
                <a:solidFill>
                  <a:srgbClr val="00B050"/>
                </a:solidFill>
                <a:latin typeface="Arial Unicode MS" pitchFamily="34" charset="-128"/>
                <a:ea typeface="Arial Unicode MS" pitchFamily="34" charset="-128"/>
                <a:cs typeface="Arial Unicode MS" pitchFamily="34" charset="-128"/>
              </a:rPr>
              <a:t>البيانات</a:t>
            </a:r>
            <a:r>
              <a:rPr lang="fr-FR" sz="1200" dirty="0" smtClean="0">
                <a:solidFill>
                  <a:srgbClr val="00B050"/>
                </a:solidFill>
                <a:latin typeface="Arial Unicode MS" pitchFamily="34" charset="-128"/>
                <a:ea typeface="Arial Unicode MS" pitchFamily="34" charset="-128"/>
                <a:cs typeface="Arial Unicode MS" pitchFamily="34" charset="-128"/>
              </a:rPr>
              <a:t> </a:t>
            </a:r>
            <a:r>
              <a:rPr sz="1200" b="0" dirty="0" err="1" smtClean="0">
                <a:solidFill>
                  <a:srgbClr val="00B050"/>
                </a:solidFill>
                <a:latin typeface="Arial Unicode MS" pitchFamily="34" charset="-128"/>
                <a:ea typeface="Arial Unicode MS" pitchFamily="34" charset="-128"/>
                <a:cs typeface="Arial Unicode MS" pitchFamily="34" charset="-128"/>
              </a:rPr>
              <a:t>وتدخلها</a:t>
            </a:r>
            <a:r>
              <a:rPr sz="1200" b="0" dirty="0" smtClean="0">
                <a:solidFill>
                  <a:srgbClr val="00B050"/>
                </a:solidFill>
                <a:latin typeface="Arial Unicode MS" pitchFamily="34" charset="-128"/>
                <a:ea typeface="Arial Unicode MS" pitchFamily="34" charset="-128"/>
                <a:cs typeface="Arial Unicode MS" pitchFamily="34" charset="-128"/>
              </a:rPr>
              <a:t> </a:t>
            </a:r>
            <a:r>
              <a:rPr sz="1200" b="0" dirty="0" err="1">
                <a:solidFill>
                  <a:srgbClr val="00B050"/>
                </a:solidFill>
                <a:latin typeface="Arial Unicode MS" pitchFamily="34" charset="-128"/>
                <a:ea typeface="Arial Unicode MS" pitchFamily="34" charset="-128"/>
                <a:cs typeface="Arial Unicode MS" pitchFamily="34" charset="-128"/>
              </a:rPr>
              <a:t>في</a:t>
            </a:r>
            <a:r>
              <a:rPr sz="1200" b="0" dirty="0">
                <a:solidFill>
                  <a:srgbClr val="00B050"/>
                </a:solidFill>
                <a:latin typeface="Arial Unicode MS" pitchFamily="34" charset="-128"/>
                <a:ea typeface="Arial Unicode MS" pitchFamily="34" charset="-128"/>
                <a:cs typeface="Arial Unicode MS" pitchFamily="34" charset="-128"/>
              </a:rPr>
              <a:t> </a:t>
            </a:r>
            <a:r>
              <a:rPr lang="ar-DZ" sz="1200" b="0" dirty="0" smtClean="0">
                <a:solidFill>
                  <a:srgbClr val="00B050"/>
                </a:solidFill>
                <a:latin typeface="Arial Unicode MS" pitchFamily="34" charset="-128"/>
                <a:ea typeface="Arial Unicode MS" pitchFamily="34" charset="-128"/>
                <a:cs typeface="Arial Unicode MS" pitchFamily="34" charset="-128"/>
              </a:rPr>
              <a:t>برنامج </a:t>
            </a:r>
            <a:r>
              <a:rPr lang="fr-FR" sz="1200" dirty="0" smtClean="0">
                <a:solidFill>
                  <a:srgbClr val="00B050"/>
                </a:solidFill>
                <a:latin typeface="Arial Unicode MS" pitchFamily="34" charset="-128"/>
                <a:ea typeface="Arial Unicode MS" pitchFamily="34" charset="-128"/>
                <a:cs typeface="Arial Unicode MS" pitchFamily="34" charset="-128"/>
              </a:rPr>
              <a:t> </a:t>
            </a:r>
            <a:r>
              <a:rPr sz="1200" b="0" dirty="0" smtClean="0">
                <a:solidFill>
                  <a:srgbClr val="00B050"/>
                </a:solidFill>
                <a:latin typeface="Arial Unicode MS" pitchFamily="34" charset="-128"/>
                <a:ea typeface="Arial Unicode MS" pitchFamily="34" charset="-128"/>
                <a:cs typeface="Arial Unicode MS" pitchFamily="34" charset="-128"/>
              </a:rPr>
              <a:t>CSPRO</a:t>
            </a:r>
            <a:r>
              <a:rPr lang="fr-FR" sz="1200" b="0" dirty="0" smtClean="0">
                <a:solidFill>
                  <a:srgbClr val="00B050"/>
                </a:solidFill>
                <a:latin typeface="Arial Unicode MS" pitchFamily="34" charset="-128"/>
                <a:ea typeface="Arial Unicode MS" pitchFamily="34" charset="-128"/>
                <a:cs typeface="Arial Unicode MS" pitchFamily="34" charset="-128"/>
              </a:rPr>
              <a:t> </a:t>
            </a:r>
            <a:r>
              <a:rPr sz="1200" b="0" dirty="0" smtClean="0">
                <a:solidFill>
                  <a:srgbClr val="00B050"/>
                </a:solidFill>
                <a:latin typeface="Arial Unicode MS" pitchFamily="34" charset="-128"/>
                <a:ea typeface="Arial Unicode MS" pitchFamily="34" charset="-128"/>
                <a:cs typeface="Arial Unicode MS" pitchFamily="34" charset="-128"/>
              </a:rPr>
              <a:t>.</a:t>
            </a:r>
            <a:endParaRPr sz="1200" b="0" dirty="0">
              <a:solidFill>
                <a:srgbClr val="00B050"/>
              </a:solidFill>
              <a:latin typeface="Arial Unicode MS" pitchFamily="34" charset="-128"/>
              <a:ea typeface="Arial Unicode MS" pitchFamily="34" charset="-128"/>
              <a:cs typeface="Arial Unicode MS" pitchFamily="34" charset="-128"/>
            </a:endParaRPr>
          </a:p>
        </p:txBody>
      </p:sp>
      <p:sp>
        <p:nvSpPr>
          <p:cNvPr id="30" name="TextBox 29"/>
          <p:cNvSpPr txBox="1"/>
          <p:nvPr/>
        </p:nvSpPr>
        <p:spPr>
          <a:xfrm>
            <a:off x="4644008" y="2492896"/>
            <a:ext cx="1368152" cy="553998"/>
          </a:xfrm>
          <a:prstGeom prst="rect">
            <a:avLst/>
          </a:prstGeom>
          <a:ln>
            <a:solidFill>
              <a:srgbClr val="00B050"/>
            </a:solidFill>
          </a:ln>
        </p:spPr>
        <p:style>
          <a:lnRef idx="2">
            <a:schemeClr val="accent2"/>
          </a:lnRef>
          <a:fillRef idx="1">
            <a:schemeClr val="lt1"/>
          </a:fillRef>
          <a:effectRef idx="0">
            <a:schemeClr val="accent2"/>
          </a:effectRef>
          <a:fontRef idx="minor">
            <a:schemeClr val="dk1"/>
          </a:fontRef>
        </p:style>
        <p:txBody>
          <a:bodyPr wrap="square" lIns="0" tIns="0" rIns="0" bIns="0" anchor="t">
            <a:spAutoFit/>
          </a:bodyPr>
          <a:lstStyle/>
          <a:p>
            <a:pPr algn="ctr" rtl="1"/>
            <a:r>
              <a:rPr sz="1200" b="0" dirty="0" err="1">
                <a:solidFill>
                  <a:srgbClr val="92D050"/>
                </a:solidFill>
                <a:latin typeface="Arial Unicode MS" pitchFamily="34" charset="-128"/>
                <a:ea typeface="Arial Unicode MS" pitchFamily="34" charset="-128"/>
                <a:cs typeface="Arial Unicode MS" pitchFamily="34" charset="-128"/>
              </a:rPr>
              <a:t>يتم</a:t>
            </a:r>
            <a:r>
              <a:rPr sz="1200" b="0" dirty="0">
                <a:solidFill>
                  <a:srgbClr val="92D050"/>
                </a:solidFill>
                <a:latin typeface="Arial Unicode MS" pitchFamily="34" charset="-128"/>
                <a:ea typeface="Arial Unicode MS" pitchFamily="34" charset="-128"/>
                <a:cs typeface="Arial Unicode MS" pitchFamily="34" charset="-128"/>
              </a:rPr>
              <a:t> </a:t>
            </a:r>
            <a:r>
              <a:rPr sz="1200" b="0" dirty="0" err="1">
                <a:solidFill>
                  <a:srgbClr val="92D050"/>
                </a:solidFill>
                <a:latin typeface="Arial Unicode MS" pitchFamily="34" charset="-128"/>
                <a:ea typeface="Arial Unicode MS" pitchFamily="34" charset="-128"/>
                <a:cs typeface="Arial Unicode MS" pitchFamily="34" charset="-128"/>
              </a:rPr>
              <a:t>إرسال</a:t>
            </a:r>
            <a:r>
              <a:rPr sz="1200" b="0" dirty="0">
                <a:solidFill>
                  <a:srgbClr val="92D050"/>
                </a:solidFill>
                <a:latin typeface="Arial Unicode MS" pitchFamily="34" charset="-128"/>
                <a:ea typeface="Arial Unicode MS" pitchFamily="34" charset="-128"/>
                <a:cs typeface="Arial Unicode MS" pitchFamily="34" charset="-128"/>
              </a:rPr>
              <a:t> </a:t>
            </a:r>
            <a:r>
              <a:rPr sz="1200" b="0" dirty="0" err="1">
                <a:solidFill>
                  <a:srgbClr val="92D050"/>
                </a:solidFill>
                <a:latin typeface="Arial Unicode MS" pitchFamily="34" charset="-128"/>
                <a:ea typeface="Arial Unicode MS" pitchFamily="34" charset="-128"/>
                <a:cs typeface="Arial Unicode MS" pitchFamily="34" charset="-128"/>
              </a:rPr>
              <a:t>البيانات</a:t>
            </a:r>
            <a:r>
              <a:rPr sz="1200" b="0" dirty="0">
                <a:solidFill>
                  <a:srgbClr val="92D050"/>
                </a:solidFill>
                <a:latin typeface="Arial Unicode MS" pitchFamily="34" charset="-128"/>
                <a:ea typeface="Arial Unicode MS" pitchFamily="34" charset="-128"/>
                <a:cs typeface="Arial Unicode MS" pitchFamily="34" charset="-128"/>
              </a:rPr>
              <a:t>
</a:t>
            </a:r>
            <a:r>
              <a:rPr sz="1200" b="0" dirty="0" err="1">
                <a:solidFill>
                  <a:srgbClr val="92D050"/>
                </a:solidFill>
                <a:latin typeface="Arial Unicode MS" pitchFamily="34" charset="-128"/>
                <a:ea typeface="Arial Unicode MS" pitchFamily="34" charset="-128"/>
                <a:cs typeface="Arial Unicode MS" pitchFamily="34" charset="-128"/>
              </a:rPr>
              <a:t>المجمعة</a:t>
            </a:r>
            <a:r>
              <a:rPr sz="1200" b="0" dirty="0">
                <a:solidFill>
                  <a:srgbClr val="92D050"/>
                </a:solidFill>
                <a:latin typeface="Arial Unicode MS" pitchFamily="34" charset="-128"/>
                <a:ea typeface="Arial Unicode MS" pitchFamily="34" charset="-128"/>
                <a:cs typeface="Arial Unicode MS" pitchFamily="34" charset="-128"/>
              </a:rPr>
              <a:t> </a:t>
            </a:r>
            <a:r>
              <a:rPr sz="1200" b="0" dirty="0" err="1">
                <a:solidFill>
                  <a:srgbClr val="92D050"/>
                </a:solidFill>
                <a:latin typeface="Arial Unicode MS" pitchFamily="34" charset="-128"/>
                <a:ea typeface="Arial Unicode MS" pitchFamily="34" charset="-128"/>
                <a:cs typeface="Arial Unicode MS" pitchFamily="34" charset="-128"/>
              </a:rPr>
              <a:t>إلى</a:t>
            </a:r>
            <a:r>
              <a:rPr sz="1200" b="0" dirty="0">
                <a:solidFill>
                  <a:srgbClr val="92D050"/>
                </a:solidFill>
                <a:latin typeface="Arial Unicode MS" pitchFamily="34" charset="-128"/>
                <a:ea typeface="Arial Unicode MS" pitchFamily="34" charset="-128"/>
                <a:cs typeface="Arial Unicode MS" pitchFamily="34" charset="-128"/>
              </a:rPr>
              <a:t> </a:t>
            </a:r>
            <a:r>
              <a:rPr sz="1200" b="0" dirty="0" err="1">
                <a:solidFill>
                  <a:srgbClr val="92D050"/>
                </a:solidFill>
                <a:latin typeface="Arial Unicode MS" pitchFamily="34" charset="-128"/>
                <a:ea typeface="Arial Unicode MS" pitchFamily="34" charset="-128"/>
                <a:cs typeface="Arial Unicode MS" pitchFamily="34" charset="-128"/>
              </a:rPr>
              <a:t>المديرية</a:t>
            </a:r>
            <a:r>
              <a:rPr sz="1200" b="0" dirty="0">
                <a:solidFill>
                  <a:srgbClr val="92D050"/>
                </a:solidFill>
                <a:latin typeface="Arial Unicode MS" pitchFamily="34" charset="-128"/>
                <a:ea typeface="Arial Unicode MS" pitchFamily="34" charset="-128"/>
                <a:cs typeface="Arial Unicode MS" pitchFamily="34" charset="-128"/>
              </a:rPr>
              <a:t>
</a:t>
            </a:r>
            <a:r>
              <a:rPr sz="1200" b="0" dirty="0" err="1">
                <a:solidFill>
                  <a:srgbClr val="92D050"/>
                </a:solidFill>
                <a:latin typeface="Arial Unicode MS" pitchFamily="34" charset="-128"/>
                <a:ea typeface="Arial Unicode MS" pitchFamily="34" charset="-128"/>
                <a:cs typeface="Arial Unicode MS" pitchFamily="34" charset="-128"/>
              </a:rPr>
              <a:t>عبر</a:t>
            </a:r>
            <a:r>
              <a:rPr sz="1200" b="0" dirty="0">
                <a:solidFill>
                  <a:srgbClr val="92D050"/>
                </a:solidFill>
                <a:latin typeface="Arial Unicode MS" pitchFamily="34" charset="-128"/>
                <a:ea typeface="Arial Unicode MS" pitchFamily="34" charset="-128"/>
                <a:cs typeface="Arial Unicode MS" pitchFamily="34" charset="-128"/>
              </a:rPr>
              <a:t> </a:t>
            </a:r>
            <a:r>
              <a:rPr sz="1200" b="0" dirty="0" err="1" smtClean="0">
                <a:solidFill>
                  <a:srgbClr val="92D050"/>
                </a:solidFill>
                <a:latin typeface="Arial Unicode MS" pitchFamily="34" charset="-128"/>
                <a:ea typeface="Arial Unicode MS" pitchFamily="34" charset="-128"/>
                <a:cs typeface="Arial Unicode MS" pitchFamily="34" charset="-128"/>
              </a:rPr>
              <a:t>البريد</a:t>
            </a:r>
            <a:r>
              <a:rPr lang="fr-FR" sz="1200" dirty="0" smtClean="0">
                <a:solidFill>
                  <a:srgbClr val="92D050"/>
                </a:solidFill>
                <a:latin typeface="Arial Unicode MS" pitchFamily="34" charset="-128"/>
                <a:ea typeface="Arial Unicode MS" pitchFamily="34" charset="-128"/>
                <a:cs typeface="Arial Unicode MS" pitchFamily="34" charset="-128"/>
              </a:rPr>
              <a:t> </a:t>
            </a:r>
            <a:r>
              <a:rPr sz="1200" b="0" dirty="0" err="1" smtClean="0">
                <a:solidFill>
                  <a:srgbClr val="92D050"/>
                </a:solidFill>
                <a:latin typeface="Arial Unicode MS" pitchFamily="34" charset="-128"/>
                <a:ea typeface="Arial Unicode MS" pitchFamily="34" charset="-128"/>
                <a:cs typeface="Arial Unicode MS" pitchFamily="34" charset="-128"/>
              </a:rPr>
              <a:t>الإلكتروني</a:t>
            </a:r>
            <a:r>
              <a:rPr sz="1200" b="0" dirty="0">
                <a:solidFill>
                  <a:srgbClr val="92D050"/>
                </a:solidFill>
                <a:latin typeface="Arial Unicode MS" pitchFamily="34" charset="-128"/>
                <a:ea typeface="Arial Unicode MS" pitchFamily="34" charset="-128"/>
                <a:cs typeface="Arial Unicode MS" pitchFamily="34" charset="-128"/>
              </a:rPr>
              <a:t>.</a:t>
            </a:r>
          </a:p>
        </p:txBody>
      </p:sp>
      <p:sp>
        <p:nvSpPr>
          <p:cNvPr id="31" name="TextBox 30"/>
          <p:cNvSpPr txBox="1"/>
          <p:nvPr/>
        </p:nvSpPr>
        <p:spPr>
          <a:xfrm>
            <a:off x="5580112" y="4341023"/>
            <a:ext cx="1584176" cy="553998"/>
          </a:xfrm>
          <a:prstGeom prst="rect">
            <a:avLst/>
          </a:prstGeom>
          <a:ln>
            <a:solidFill>
              <a:srgbClr val="CDDD31"/>
            </a:solidFill>
          </a:ln>
        </p:spPr>
        <p:style>
          <a:lnRef idx="2">
            <a:schemeClr val="accent2"/>
          </a:lnRef>
          <a:fillRef idx="1">
            <a:schemeClr val="lt1"/>
          </a:fillRef>
          <a:effectRef idx="0">
            <a:schemeClr val="accent2"/>
          </a:effectRef>
          <a:fontRef idx="minor">
            <a:schemeClr val="dk1"/>
          </a:fontRef>
        </p:style>
        <p:txBody>
          <a:bodyPr wrap="square" lIns="0" tIns="0" rIns="0" bIns="0" anchor="t">
            <a:spAutoFit/>
          </a:bodyPr>
          <a:lstStyle/>
          <a:p>
            <a:pPr algn="ctr" rtl="1"/>
            <a:r>
              <a:rPr sz="1200" b="1" dirty="0" err="1">
                <a:solidFill>
                  <a:srgbClr val="FFC000"/>
                </a:solidFill>
                <a:latin typeface="Arial Unicode MS" pitchFamily="34" charset="-128"/>
                <a:ea typeface="Arial Unicode MS" pitchFamily="34" charset="-128"/>
                <a:cs typeface="Arial Unicode MS" pitchFamily="34" charset="-128"/>
              </a:rPr>
              <a:t>تتحقق</a:t>
            </a:r>
            <a:r>
              <a:rPr sz="1200" b="1" dirty="0">
                <a:solidFill>
                  <a:srgbClr val="FFC000"/>
                </a:solidFill>
                <a:latin typeface="Arial Unicode MS" pitchFamily="34" charset="-128"/>
                <a:ea typeface="Arial Unicode MS" pitchFamily="34" charset="-128"/>
                <a:cs typeface="Arial Unicode MS" pitchFamily="34" charset="-128"/>
              </a:rPr>
              <a:t> </a:t>
            </a:r>
            <a:r>
              <a:rPr sz="1200" b="1" dirty="0" err="1">
                <a:solidFill>
                  <a:srgbClr val="FFC000"/>
                </a:solidFill>
                <a:latin typeface="Arial Unicode MS" pitchFamily="34" charset="-128"/>
                <a:ea typeface="Arial Unicode MS" pitchFamily="34" charset="-128"/>
                <a:cs typeface="Arial Unicode MS" pitchFamily="34" charset="-128"/>
              </a:rPr>
              <a:t>المديرية</a:t>
            </a:r>
            <a:r>
              <a:rPr sz="1200" b="1" dirty="0">
                <a:solidFill>
                  <a:srgbClr val="FFC000"/>
                </a:solidFill>
                <a:latin typeface="Arial Unicode MS" pitchFamily="34" charset="-128"/>
                <a:ea typeface="Arial Unicode MS" pitchFamily="34" charset="-128"/>
                <a:cs typeface="Arial Unicode MS" pitchFamily="34" charset="-128"/>
              </a:rPr>
              <a:t> </a:t>
            </a:r>
            <a:r>
              <a:rPr sz="1200" b="1" dirty="0" err="1" smtClean="0">
                <a:solidFill>
                  <a:srgbClr val="FFC000"/>
                </a:solidFill>
                <a:latin typeface="Arial Unicode MS" pitchFamily="34" charset="-128"/>
                <a:ea typeface="Arial Unicode MS" pitchFamily="34" charset="-128"/>
                <a:cs typeface="Arial Unicode MS" pitchFamily="34" charset="-128"/>
              </a:rPr>
              <a:t>من</a:t>
            </a:r>
            <a:r>
              <a:rPr lang="fr-FR" sz="1200" b="1" dirty="0" smtClean="0">
                <a:solidFill>
                  <a:srgbClr val="FFC000"/>
                </a:solidFill>
                <a:latin typeface="Arial Unicode MS" pitchFamily="34" charset="-128"/>
                <a:ea typeface="Arial Unicode MS" pitchFamily="34" charset="-128"/>
                <a:cs typeface="Arial Unicode MS" pitchFamily="34" charset="-128"/>
              </a:rPr>
              <a:t> </a:t>
            </a:r>
            <a:r>
              <a:rPr sz="1200" b="1" dirty="0" err="1" smtClean="0">
                <a:solidFill>
                  <a:srgbClr val="FFC000"/>
                </a:solidFill>
                <a:latin typeface="Arial Unicode MS" pitchFamily="34" charset="-128"/>
                <a:ea typeface="Arial Unicode MS" pitchFamily="34" charset="-128"/>
                <a:cs typeface="Arial Unicode MS" pitchFamily="34" charset="-128"/>
              </a:rPr>
              <a:t>صحة</a:t>
            </a:r>
            <a:r>
              <a:rPr lang="ar-DZ" sz="1200" b="1" dirty="0" smtClean="0">
                <a:solidFill>
                  <a:srgbClr val="FFC000"/>
                </a:solidFill>
                <a:latin typeface="Arial Unicode MS" pitchFamily="34" charset="-128"/>
                <a:ea typeface="Arial Unicode MS" pitchFamily="34" charset="-128"/>
                <a:cs typeface="Arial Unicode MS" pitchFamily="34" charset="-128"/>
              </a:rPr>
              <a:t> و اتساق</a:t>
            </a:r>
            <a:r>
              <a:rPr sz="1200" b="1" dirty="0" smtClean="0">
                <a:solidFill>
                  <a:srgbClr val="FFC000"/>
                </a:solidFill>
                <a:latin typeface="Arial Unicode MS" pitchFamily="34" charset="-128"/>
                <a:ea typeface="Arial Unicode MS" pitchFamily="34" charset="-128"/>
                <a:cs typeface="Arial Unicode MS" pitchFamily="34" charset="-128"/>
              </a:rPr>
              <a:t> </a:t>
            </a:r>
            <a:r>
              <a:rPr sz="1200" b="1" dirty="0" err="1" smtClean="0">
                <a:solidFill>
                  <a:srgbClr val="FFC000"/>
                </a:solidFill>
                <a:latin typeface="Arial Unicode MS" pitchFamily="34" charset="-128"/>
                <a:ea typeface="Arial Unicode MS" pitchFamily="34" charset="-128"/>
                <a:cs typeface="Arial Unicode MS" pitchFamily="34" charset="-128"/>
              </a:rPr>
              <a:t>البيانات</a:t>
            </a:r>
            <a:r>
              <a:rPr lang="fr-FR" sz="1200" b="1" dirty="0" smtClean="0">
                <a:solidFill>
                  <a:srgbClr val="FFC000"/>
                </a:solidFill>
                <a:latin typeface="Arial Unicode MS" pitchFamily="34" charset="-128"/>
                <a:ea typeface="Arial Unicode MS" pitchFamily="34" charset="-128"/>
                <a:cs typeface="Arial Unicode MS" pitchFamily="34" charset="-128"/>
              </a:rPr>
              <a:t> </a:t>
            </a:r>
            <a:r>
              <a:rPr sz="1200" b="1" dirty="0" err="1" smtClean="0">
                <a:solidFill>
                  <a:srgbClr val="FFC000"/>
                </a:solidFill>
                <a:latin typeface="Arial Unicode MS" pitchFamily="34" charset="-128"/>
                <a:ea typeface="Arial Unicode MS" pitchFamily="34" charset="-128"/>
                <a:cs typeface="Arial Unicode MS" pitchFamily="34" charset="-128"/>
              </a:rPr>
              <a:t>وتدمجها</a:t>
            </a:r>
            <a:r>
              <a:rPr sz="1200" b="1" dirty="0" smtClean="0">
                <a:solidFill>
                  <a:srgbClr val="FFC000"/>
                </a:solidFill>
                <a:latin typeface="Arial Unicode MS" pitchFamily="34" charset="-128"/>
                <a:ea typeface="Arial Unicode MS" pitchFamily="34" charset="-128"/>
                <a:cs typeface="Arial Unicode MS" pitchFamily="34" charset="-128"/>
              </a:rPr>
              <a:t> </a:t>
            </a:r>
            <a:r>
              <a:rPr sz="1200" b="1" dirty="0" err="1">
                <a:solidFill>
                  <a:srgbClr val="FFC000"/>
                </a:solidFill>
                <a:latin typeface="Arial Unicode MS" pitchFamily="34" charset="-128"/>
                <a:ea typeface="Arial Unicode MS" pitchFamily="34" charset="-128"/>
                <a:cs typeface="Arial Unicode MS" pitchFamily="34" charset="-128"/>
              </a:rPr>
              <a:t>في</a:t>
            </a:r>
            <a:r>
              <a:rPr sz="1200" b="1" dirty="0">
                <a:solidFill>
                  <a:srgbClr val="FFC000"/>
                </a:solidFill>
                <a:latin typeface="Arial Unicode MS" pitchFamily="34" charset="-128"/>
                <a:ea typeface="Arial Unicode MS" pitchFamily="34" charset="-128"/>
                <a:cs typeface="Arial Unicode MS" pitchFamily="34" charset="-128"/>
              </a:rPr>
              <a:t> </a:t>
            </a:r>
            <a:r>
              <a:rPr sz="1200" b="1" dirty="0" err="1" smtClean="0">
                <a:solidFill>
                  <a:srgbClr val="FFC000"/>
                </a:solidFill>
                <a:latin typeface="Arial Unicode MS" pitchFamily="34" charset="-128"/>
                <a:ea typeface="Arial Unicode MS" pitchFamily="34" charset="-128"/>
                <a:cs typeface="Arial Unicode MS" pitchFamily="34" charset="-128"/>
              </a:rPr>
              <a:t>ملف</a:t>
            </a:r>
            <a:r>
              <a:rPr lang="ar-DZ" sz="1200" b="1" dirty="0" smtClean="0">
                <a:solidFill>
                  <a:srgbClr val="FFC000"/>
                </a:solidFill>
                <a:latin typeface="Arial Unicode MS" pitchFamily="34" charset="-128"/>
                <a:ea typeface="Arial Unicode MS" pitchFamily="34" charset="-128"/>
                <a:cs typeface="Arial Unicode MS" pitchFamily="34" charset="-128"/>
              </a:rPr>
              <a:t> </a:t>
            </a:r>
            <a:r>
              <a:rPr sz="1200" b="1" dirty="0" err="1" smtClean="0">
                <a:solidFill>
                  <a:srgbClr val="FFC000"/>
                </a:solidFill>
                <a:latin typeface="Arial Unicode MS" pitchFamily="34" charset="-128"/>
                <a:ea typeface="Arial Unicode MS" pitchFamily="34" charset="-128"/>
                <a:cs typeface="Arial Unicode MS" pitchFamily="34" charset="-128"/>
              </a:rPr>
              <a:t>واحد</a:t>
            </a:r>
            <a:r>
              <a:rPr sz="1200" b="1" dirty="0">
                <a:solidFill>
                  <a:srgbClr val="FFC000"/>
                </a:solidFill>
                <a:latin typeface="Arial Unicode MS" pitchFamily="34" charset="-128"/>
                <a:ea typeface="Arial Unicode MS" pitchFamily="34" charset="-128"/>
                <a:cs typeface="Arial Unicode MS" pitchFamily="34" charset="-128"/>
              </a:rPr>
              <a:t>.</a:t>
            </a:r>
          </a:p>
        </p:txBody>
      </p:sp>
      <p:sp>
        <p:nvSpPr>
          <p:cNvPr id="32" name="TextBox 31"/>
          <p:cNvSpPr txBox="1"/>
          <p:nvPr/>
        </p:nvSpPr>
        <p:spPr>
          <a:xfrm>
            <a:off x="7092280" y="2780928"/>
            <a:ext cx="1872208" cy="553998"/>
          </a:xfrm>
          <a:prstGeom prst="rect">
            <a:avLst/>
          </a:prstGeom>
          <a:ln/>
        </p:spPr>
        <p:style>
          <a:lnRef idx="2">
            <a:schemeClr val="accent2"/>
          </a:lnRef>
          <a:fillRef idx="1">
            <a:schemeClr val="lt1"/>
          </a:fillRef>
          <a:effectRef idx="0">
            <a:schemeClr val="accent2"/>
          </a:effectRef>
          <a:fontRef idx="minor">
            <a:schemeClr val="dk1"/>
          </a:fontRef>
        </p:style>
        <p:txBody>
          <a:bodyPr wrap="square" lIns="0" tIns="0" rIns="0" bIns="0" anchor="t">
            <a:spAutoFit/>
          </a:bodyPr>
          <a:lstStyle/>
          <a:p>
            <a:pPr algn="ctr" rtl="1"/>
            <a:r>
              <a:rPr sz="1200" b="0" dirty="0" err="1">
                <a:solidFill>
                  <a:schemeClr val="accent6">
                    <a:lumMod val="50000"/>
                  </a:schemeClr>
                </a:solidFill>
                <a:latin typeface="Arial Unicode MS" pitchFamily="34" charset="-128"/>
                <a:ea typeface="Arial Unicode MS" pitchFamily="34" charset="-128"/>
                <a:cs typeface="Arial Unicode MS" pitchFamily="34" charset="-128"/>
              </a:rPr>
              <a:t>تتم</a:t>
            </a:r>
            <a:r>
              <a:rPr sz="1200" b="0" dirty="0">
                <a:solidFill>
                  <a:schemeClr val="accent6">
                    <a:lumMod val="50000"/>
                  </a:schemeClr>
                </a:solidFill>
                <a:latin typeface="Arial Unicode MS" pitchFamily="34" charset="-128"/>
                <a:ea typeface="Arial Unicode MS" pitchFamily="34" charset="-128"/>
                <a:cs typeface="Arial Unicode MS" pitchFamily="34" charset="-128"/>
              </a:rPr>
              <a:t> </a:t>
            </a:r>
            <a:r>
              <a:rPr sz="1200" b="0" dirty="0" err="1">
                <a:solidFill>
                  <a:schemeClr val="accent6">
                    <a:lumMod val="50000"/>
                  </a:schemeClr>
                </a:solidFill>
                <a:latin typeface="Arial Unicode MS" pitchFamily="34" charset="-128"/>
                <a:ea typeface="Arial Unicode MS" pitchFamily="34" charset="-128"/>
                <a:cs typeface="Arial Unicode MS" pitchFamily="34" charset="-128"/>
              </a:rPr>
              <a:t>معالجة</a:t>
            </a:r>
            <a:r>
              <a:rPr sz="1200" b="0" dirty="0">
                <a:solidFill>
                  <a:schemeClr val="accent6">
                    <a:lumMod val="50000"/>
                  </a:schemeClr>
                </a:solidFill>
                <a:latin typeface="Arial Unicode MS" pitchFamily="34" charset="-128"/>
                <a:ea typeface="Arial Unicode MS" pitchFamily="34" charset="-128"/>
                <a:cs typeface="Arial Unicode MS" pitchFamily="34" charset="-128"/>
              </a:rPr>
              <a:t> </a:t>
            </a:r>
            <a:r>
              <a:rPr sz="1200" b="0" dirty="0" err="1" smtClean="0">
                <a:solidFill>
                  <a:schemeClr val="accent6">
                    <a:lumMod val="50000"/>
                  </a:schemeClr>
                </a:solidFill>
                <a:latin typeface="Arial Unicode MS" pitchFamily="34" charset="-128"/>
                <a:ea typeface="Arial Unicode MS" pitchFamily="34" charset="-128"/>
                <a:cs typeface="Arial Unicode MS" pitchFamily="34" charset="-128"/>
              </a:rPr>
              <a:t>البيانات</a:t>
            </a:r>
            <a:r>
              <a:rPr lang="fr-FR" sz="1200" dirty="0" smtClean="0">
                <a:solidFill>
                  <a:schemeClr val="accent6">
                    <a:lumMod val="50000"/>
                  </a:schemeClr>
                </a:solidFill>
                <a:latin typeface="Arial Unicode MS" pitchFamily="34" charset="-128"/>
                <a:ea typeface="Arial Unicode MS" pitchFamily="34" charset="-128"/>
                <a:cs typeface="Arial Unicode MS" pitchFamily="34" charset="-128"/>
              </a:rPr>
              <a:t> </a:t>
            </a:r>
            <a:r>
              <a:rPr sz="1200" b="0" dirty="0" err="1" smtClean="0">
                <a:solidFill>
                  <a:schemeClr val="accent6">
                    <a:lumMod val="50000"/>
                  </a:schemeClr>
                </a:solidFill>
                <a:latin typeface="Arial Unicode MS" pitchFamily="34" charset="-128"/>
                <a:ea typeface="Arial Unicode MS" pitchFamily="34" charset="-128"/>
                <a:cs typeface="Arial Unicode MS" pitchFamily="34" charset="-128"/>
              </a:rPr>
              <a:t>النهائية</a:t>
            </a:r>
            <a:r>
              <a:rPr sz="1200" b="0" dirty="0" smtClean="0">
                <a:solidFill>
                  <a:schemeClr val="accent6">
                    <a:lumMod val="50000"/>
                  </a:schemeClr>
                </a:solidFill>
                <a:latin typeface="Arial Unicode MS" pitchFamily="34" charset="-128"/>
                <a:ea typeface="Arial Unicode MS" pitchFamily="34" charset="-128"/>
                <a:cs typeface="Arial Unicode MS" pitchFamily="34" charset="-128"/>
              </a:rPr>
              <a:t> </a:t>
            </a:r>
            <a:r>
              <a:rPr sz="1200" b="0" dirty="0" err="1" smtClean="0">
                <a:solidFill>
                  <a:schemeClr val="accent6">
                    <a:lumMod val="50000"/>
                  </a:schemeClr>
                </a:solidFill>
                <a:latin typeface="Arial Unicode MS" pitchFamily="34" charset="-128"/>
                <a:ea typeface="Arial Unicode MS" pitchFamily="34" charset="-128"/>
                <a:cs typeface="Arial Unicode MS" pitchFamily="34" charset="-128"/>
              </a:rPr>
              <a:t>باستخدام</a:t>
            </a:r>
            <a:r>
              <a:rPr lang="fr-FR" sz="1200" dirty="0" smtClean="0">
                <a:solidFill>
                  <a:schemeClr val="accent6">
                    <a:lumMod val="50000"/>
                  </a:schemeClr>
                </a:solidFill>
                <a:latin typeface="Arial Unicode MS" pitchFamily="34" charset="-128"/>
                <a:ea typeface="Arial Unicode MS" pitchFamily="34" charset="-128"/>
                <a:cs typeface="Arial Unicode MS" pitchFamily="34" charset="-128"/>
              </a:rPr>
              <a:t> </a:t>
            </a:r>
            <a:r>
              <a:rPr sz="1200" b="0" dirty="0" smtClean="0">
                <a:solidFill>
                  <a:schemeClr val="accent6">
                    <a:lumMod val="50000"/>
                  </a:schemeClr>
                </a:solidFill>
                <a:latin typeface="Arial Unicode MS" pitchFamily="34" charset="-128"/>
                <a:ea typeface="Arial Unicode MS" pitchFamily="34" charset="-128"/>
                <a:cs typeface="Arial Unicode MS" pitchFamily="34" charset="-128"/>
              </a:rPr>
              <a:t>SPSS </a:t>
            </a:r>
            <a:r>
              <a:rPr sz="1200" b="0" dirty="0">
                <a:solidFill>
                  <a:schemeClr val="accent6">
                    <a:lumMod val="50000"/>
                  </a:schemeClr>
                </a:solidFill>
                <a:latin typeface="Arial Unicode MS" pitchFamily="34" charset="-128"/>
                <a:ea typeface="Arial Unicode MS" pitchFamily="34" charset="-128"/>
                <a:cs typeface="Arial Unicode MS" pitchFamily="34" charset="-128"/>
              </a:rPr>
              <a:t>و </a:t>
            </a:r>
            <a:r>
              <a:rPr sz="1200" b="0" dirty="0" smtClean="0">
                <a:solidFill>
                  <a:schemeClr val="accent6">
                    <a:lumMod val="50000"/>
                  </a:schemeClr>
                </a:solidFill>
                <a:latin typeface="Arial Unicode MS" pitchFamily="34" charset="-128"/>
                <a:ea typeface="Arial Unicode MS" pitchFamily="34" charset="-128"/>
                <a:cs typeface="Arial Unicode MS" pitchFamily="34" charset="-128"/>
              </a:rPr>
              <a:t>Excel</a:t>
            </a:r>
            <a:r>
              <a:rPr sz="1200" b="0" dirty="0">
                <a:solidFill>
                  <a:schemeClr val="accent6">
                    <a:lumMod val="50000"/>
                  </a:schemeClr>
                </a:solidFill>
                <a:latin typeface="Arial Unicode MS" pitchFamily="34" charset="-128"/>
                <a:ea typeface="Arial Unicode MS" pitchFamily="34" charset="-128"/>
                <a:cs typeface="Arial Unicode MS" pitchFamily="34" charset="-128"/>
              </a:rPr>
              <a:t>
</a:t>
            </a:r>
            <a:r>
              <a:rPr sz="1200" b="0" dirty="0" err="1">
                <a:solidFill>
                  <a:schemeClr val="accent6">
                    <a:lumMod val="50000"/>
                  </a:schemeClr>
                </a:solidFill>
                <a:latin typeface="Arial Unicode MS" pitchFamily="34" charset="-128"/>
                <a:ea typeface="Arial Unicode MS" pitchFamily="34" charset="-128"/>
                <a:cs typeface="Arial Unicode MS" pitchFamily="34" charset="-128"/>
              </a:rPr>
              <a:t>لحساب</a:t>
            </a:r>
            <a:r>
              <a:rPr sz="1200" b="0" dirty="0">
                <a:solidFill>
                  <a:schemeClr val="accent6">
                    <a:lumMod val="50000"/>
                  </a:schemeClr>
                </a:solidFill>
                <a:latin typeface="Arial Unicode MS" pitchFamily="34" charset="-128"/>
                <a:ea typeface="Arial Unicode MS" pitchFamily="34" charset="-128"/>
                <a:cs typeface="Arial Unicode MS" pitchFamily="34" charset="-128"/>
              </a:rPr>
              <a:t> </a:t>
            </a:r>
            <a:r>
              <a:rPr sz="1200" b="0" dirty="0" err="1" smtClean="0">
                <a:solidFill>
                  <a:schemeClr val="accent6">
                    <a:lumMod val="50000"/>
                  </a:schemeClr>
                </a:solidFill>
                <a:latin typeface="Arial Unicode MS" pitchFamily="34" charset="-128"/>
                <a:ea typeface="Arial Unicode MS" pitchFamily="34" charset="-128"/>
                <a:cs typeface="Arial Unicode MS" pitchFamily="34" charset="-128"/>
              </a:rPr>
              <a:t>المؤشرات</a:t>
            </a:r>
            <a:r>
              <a:rPr lang="fr-FR" sz="1200" dirty="0" smtClean="0">
                <a:solidFill>
                  <a:schemeClr val="accent6">
                    <a:lumMod val="50000"/>
                  </a:schemeClr>
                </a:solidFill>
                <a:latin typeface="Arial Unicode MS" pitchFamily="34" charset="-128"/>
                <a:ea typeface="Arial Unicode MS" pitchFamily="34" charset="-128"/>
                <a:cs typeface="Arial Unicode MS" pitchFamily="34" charset="-128"/>
              </a:rPr>
              <a:t> </a:t>
            </a:r>
            <a:r>
              <a:rPr sz="1200" b="0" dirty="0" err="1" smtClean="0">
                <a:solidFill>
                  <a:schemeClr val="accent6">
                    <a:lumMod val="50000"/>
                  </a:schemeClr>
                </a:solidFill>
                <a:latin typeface="Arial Unicode MS" pitchFamily="34" charset="-128"/>
                <a:ea typeface="Arial Unicode MS" pitchFamily="34" charset="-128"/>
                <a:cs typeface="Arial Unicode MS" pitchFamily="34" charset="-128"/>
              </a:rPr>
              <a:t>الديموغرافية</a:t>
            </a:r>
            <a:r>
              <a:rPr sz="1200" b="0" dirty="0">
                <a:solidFill>
                  <a:schemeClr val="accent6">
                    <a:lumMod val="50000"/>
                  </a:schemeClr>
                </a:solidFill>
                <a:latin typeface="Arial Unicode MS" pitchFamily="34" charset="-128"/>
                <a:ea typeface="Arial Unicode MS" pitchFamily="34" charset="-128"/>
                <a:cs typeface="Arial Unicode MS" pitchFamily="34" charset="-128"/>
              </a:rPr>
              <a:t>.</a:t>
            </a:r>
          </a:p>
        </p:txBody>
      </p:sp>
      <p:sp>
        <p:nvSpPr>
          <p:cNvPr id="33" name="Double flèche horizontale 32"/>
          <p:cNvSpPr/>
          <p:nvPr/>
        </p:nvSpPr>
        <p:spPr>
          <a:xfrm>
            <a:off x="539552" y="5157192"/>
            <a:ext cx="2520280" cy="792088"/>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dirty="0" smtClean="0">
                <a:solidFill>
                  <a:schemeClr val="tx1"/>
                </a:solidFill>
              </a:rPr>
              <a:t>على مستوى البلديات</a:t>
            </a:r>
            <a:endParaRPr lang="fr-FR" dirty="0"/>
          </a:p>
        </p:txBody>
      </p:sp>
      <p:sp>
        <p:nvSpPr>
          <p:cNvPr id="34" name="Double flèche horizontale 33"/>
          <p:cNvSpPr/>
          <p:nvPr/>
        </p:nvSpPr>
        <p:spPr>
          <a:xfrm>
            <a:off x="3131840" y="5085184"/>
            <a:ext cx="2520280" cy="1080120"/>
          </a:xfrm>
          <a:prstGeom prst="lef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dirty="0" smtClean="0">
                <a:solidFill>
                  <a:schemeClr val="tx1"/>
                </a:solidFill>
              </a:rPr>
              <a:t>على مستوى الملاحق </a:t>
            </a:r>
            <a:r>
              <a:rPr lang="ar-SA" dirty="0" err="1" smtClean="0">
                <a:solidFill>
                  <a:schemeClr val="tx1"/>
                </a:solidFill>
              </a:rPr>
              <a:t>الجهوية</a:t>
            </a:r>
            <a:endParaRPr lang="fr-FR" dirty="0"/>
          </a:p>
        </p:txBody>
      </p:sp>
      <p:sp>
        <p:nvSpPr>
          <p:cNvPr id="35" name="Double flèche horizontale 34"/>
          <p:cNvSpPr/>
          <p:nvPr/>
        </p:nvSpPr>
        <p:spPr>
          <a:xfrm>
            <a:off x="5724128" y="4941168"/>
            <a:ext cx="3168352" cy="1296144"/>
          </a:xfrm>
          <a:prstGeom prst="lef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dirty="0" smtClean="0">
                <a:solidFill>
                  <a:schemeClr val="tx1"/>
                </a:solidFill>
              </a:rPr>
              <a:t>على مستوى مديرية إحصائيات السكان و الشغل</a:t>
            </a:r>
            <a:endParaRPr lang="fr-FR" dirty="0"/>
          </a:p>
        </p:txBody>
      </p:sp>
      <p:pic>
        <p:nvPicPr>
          <p:cNvPr id="2050" name="Picture 2">
            <a:hlinkClick r:id="rId3" action="ppaction://hlinkfile"/>
          </p:cNvPr>
          <p:cNvPicPr>
            <a:picLocks noChangeAspect="1" noChangeArrowheads="1"/>
          </p:cNvPicPr>
          <p:nvPr/>
        </p:nvPicPr>
        <p:blipFill>
          <a:blip r:embed="rId4" cstate="print"/>
          <a:srcRect/>
          <a:stretch>
            <a:fillRect/>
          </a:stretch>
        </p:blipFill>
        <p:spPr bwMode="auto">
          <a:xfrm>
            <a:off x="251520" y="1484784"/>
            <a:ext cx="1168784" cy="566961"/>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checkerboard(across)">
                                      <p:cBhvr>
                                        <p:cTn id="10" dur="500"/>
                                        <p:tgtEl>
                                          <p:spTgt spid="21"/>
                                        </p:tgtEl>
                                      </p:cBhvr>
                                    </p:animEffect>
                                  </p:childTnLst>
                                </p:cTn>
                              </p:par>
                            </p:childTnLst>
                          </p:cTn>
                        </p:par>
                        <p:par>
                          <p:cTn id="11" fill="hold">
                            <p:stCondLst>
                              <p:cond delay="500"/>
                            </p:stCondLst>
                            <p:childTnLst>
                              <p:par>
                                <p:cTn id="12" presetID="8" presetClass="entr" presetSubtype="16" fill="hold" nodeType="afterEffect">
                                  <p:stCondLst>
                                    <p:cond delay="0"/>
                                  </p:stCondLst>
                                  <p:childTnLst>
                                    <p:set>
                                      <p:cBhvr>
                                        <p:cTn id="13" dur="1" fill="hold">
                                          <p:stCondLst>
                                            <p:cond delay="0"/>
                                          </p:stCondLst>
                                        </p:cTn>
                                        <p:tgtEl>
                                          <p:spTgt spid="2050"/>
                                        </p:tgtEl>
                                        <p:attrNameLst>
                                          <p:attrName>style.visibility</p:attrName>
                                        </p:attrNameLst>
                                      </p:cBhvr>
                                      <p:to>
                                        <p:strVal val="visible"/>
                                      </p:to>
                                    </p:set>
                                    <p:animEffect transition="in" filter="diamond(in)">
                                      <p:cBhvr>
                                        <p:cTn id="14" dur="1000"/>
                                        <p:tgtEl>
                                          <p:spTgt spid="2050"/>
                                        </p:tgtEl>
                                      </p:cBhvr>
                                    </p:animEffect>
                                  </p:childTnLst>
                                </p:cTn>
                              </p:par>
                              <p:par>
                                <p:cTn id="15" presetID="5" presetClass="entr" presetSubtype="1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checkerboard(across)">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checkerboard(across)">
                                      <p:cBhvr>
                                        <p:cTn id="22" dur="500"/>
                                        <p:tgtEl>
                                          <p:spTgt spid="7"/>
                                        </p:tgtEl>
                                      </p:cBhvr>
                                    </p:animEffect>
                                  </p:childTnLst>
                                </p:cTn>
                              </p:par>
                              <p:par>
                                <p:cTn id="23" presetID="5" presetClass="entr" presetSubtype="1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checkerboard(across)">
                                      <p:cBhvr>
                                        <p:cTn id="25" dur="500"/>
                                        <p:tgtEl>
                                          <p:spTgt spid="22"/>
                                        </p:tgtEl>
                                      </p:cBhvr>
                                    </p:animEffect>
                                  </p:childTnLst>
                                </p:cTn>
                              </p:par>
                              <p:par>
                                <p:cTn id="26" presetID="5" presetClass="entr" presetSubtype="10" fill="hold" grpId="0" nodeType="with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checkerboard(across)">
                                      <p:cBhvr>
                                        <p:cTn id="28" dur="500"/>
                                        <p:tgtEl>
                                          <p:spTgt spid="27"/>
                                        </p:tgtEl>
                                      </p:cBhvr>
                                    </p:animEffect>
                                  </p:childTnLst>
                                </p:cTn>
                              </p:par>
                            </p:childTnLst>
                          </p:cTn>
                        </p:par>
                      </p:childTnLst>
                    </p:cTn>
                  </p:par>
                  <p:par>
                    <p:cTn id="29" fill="hold">
                      <p:stCondLst>
                        <p:cond delay="indefinite"/>
                      </p:stCondLst>
                      <p:childTnLst>
                        <p:par>
                          <p:cTn id="30" fill="hold">
                            <p:stCondLst>
                              <p:cond delay="0"/>
                            </p:stCondLst>
                            <p:childTnLst>
                              <p:par>
                                <p:cTn id="31" presetID="5" presetClass="entr" presetSubtype="10" fill="hold"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checkerboard(across)">
                                      <p:cBhvr>
                                        <p:cTn id="33" dur="500"/>
                                        <p:tgtEl>
                                          <p:spTgt spid="10"/>
                                        </p:tgtEl>
                                      </p:cBhvr>
                                    </p:animEffect>
                                  </p:childTnLst>
                                </p:cTn>
                              </p:par>
                              <p:par>
                                <p:cTn id="34" presetID="5" presetClass="entr" presetSubtype="10" fill="hold" grpId="0" nodeType="with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checkerboard(across)">
                                      <p:cBhvr>
                                        <p:cTn id="36" dur="500"/>
                                        <p:tgtEl>
                                          <p:spTgt spid="23"/>
                                        </p:tgtEl>
                                      </p:cBhvr>
                                    </p:animEffect>
                                  </p:childTnLst>
                                </p:cTn>
                              </p:par>
                              <p:par>
                                <p:cTn id="37" presetID="5" presetClass="entr" presetSubtype="10" fill="hold" grpId="0" nodeType="with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checkerboard(across)">
                                      <p:cBhvr>
                                        <p:cTn id="39" dur="500"/>
                                        <p:tgtEl>
                                          <p:spTgt spid="29"/>
                                        </p:tgtEl>
                                      </p:cBhvr>
                                    </p:animEffect>
                                  </p:childTnLst>
                                </p:cTn>
                              </p:par>
                            </p:childTnLst>
                          </p:cTn>
                        </p:par>
                      </p:childTnLst>
                    </p:cTn>
                  </p:par>
                  <p:par>
                    <p:cTn id="40" fill="hold">
                      <p:stCondLst>
                        <p:cond delay="indefinite"/>
                      </p:stCondLst>
                      <p:childTnLst>
                        <p:par>
                          <p:cTn id="41" fill="hold">
                            <p:stCondLst>
                              <p:cond delay="0"/>
                            </p:stCondLst>
                            <p:childTnLst>
                              <p:par>
                                <p:cTn id="42" presetID="5" presetClass="entr" presetSubtype="10" fill="hold" nodeType="click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checkerboard(across)">
                                      <p:cBhvr>
                                        <p:cTn id="44" dur="500"/>
                                        <p:tgtEl>
                                          <p:spTgt spid="13"/>
                                        </p:tgtEl>
                                      </p:cBhvr>
                                    </p:animEffect>
                                  </p:childTnLst>
                                </p:cTn>
                              </p:par>
                              <p:par>
                                <p:cTn id="45" presetID="5" presetClass="entr" presetSubtype="10" fill="hold" grpId="0" nodeType="with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checkerboard(across)">
                                      <p:cBhvr>
                                        <p:cTn id="47" dur="500"/>
                                        <p:tgtEl>
                                          <p:spTgt spid="24"/>
                                        </p:tgtEl>
                                      </p:cBhvr>
                                    </p:animEffect>
                                  </p:childTnLst>
                                </p:cTn>
                              </p:par>
                              <p:par>
                                <p:cTn id="48" presetID="5" presetClass="entr" presetSubtype="10" fill="hold" grpId="0" nodeType="with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checkerboard(across)">
                                      <p:cBhvr>
                                        <p:cTn id="50" dur="500"/>
                                        <p:tgtEl>
                                          <p:spTgt spid="30"/>
                                        </p:tgtEl>
                                      </p:cBhvr>
                                    </p:animEffect>
                                  </p:childTnLst>
                                </p:cTn>
                              </p:par>
                            </p:childTnLst>
                          </p:cTn>
                        </p:par>
                      </p:childTnLst>
                    </p:cTn>
                  </p:par>
                  <p:par>
                    <p:cTn id="51" fill="hold">
                      <p:stCondLst>
                        <p:cond delay="indefinite"/>
                      </p:stCondLst>
                      <p:childTnLst>
                        <p:par>
                          <p:cTn id="52" fill="hold">
                            <p:stCondLst>
                              <p:cond delay="0"/>
                            </p:stCondLst>
                            <p:childTnLst>
                              <p:par>
                                <p:cTn id="53" presetID="5" presetClass="entr" presetSubtype="10" fill="hold" nodeType="click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checkerboard(across)">
                                      <p:cBhvr>
                                        <p:cTn id="55" dur="500"/>
                                        <p:tgtEl>
                                          <p:spTgt spid="16"/>
                                        </p:tgtEl>
                                      </p:cBhvr>
                                    </p:animEffect>
                                  </p:childTnLst>
                                </p:cTn>
                              </p:par>
                              <p:par>
                                <p:cTn id="56" presetID="5" presetClass="entr" presetSubtype="10" fill="hold" grpId="0" nodeType="with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checkerboard(across)">
                                      <p:cBhvr>
                                        <p:cTn id="58" dur="500"/>
                                        <p:tgtEl>
                                          <p:spTgt spid="26"/>
                                        </p:tgtEl>
                                      </p:cBhvr>
                                    </p:animEffect>
                                  </p:childTnLst>
                                </p:cTn>
                              </p:par>
                              <p:par>
                                <p:cTn id="59" presetID="5" presetClass="entr" presetSubtype="10" fill="hold" grpId="0" nodeType="with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checkerboard(across)">
                                      <p:cBhvr>
                                        <p:cTn id="61" dur="500"/>
                                        <p:tgtEl>
                                          <p:spTgt spid="31"/>
                                        </p:tgtEl>
                                      </p:cBhvr>
                                    </p:animEffect>
                                  </p:childTnLst>
                                </p:cTn>
                              </p:par>
                            </p:childTnLst>
                          </p:cTn>
                        </p:par>
                      </p:childTnLst>
                    </p:cTn>
                  </p:par>
                  <p:par>
                    <p:cTn id="62" fill="hold">
                      <p:stCondLst>
                        <p:cond delay="indefinite"/>
                      </p:stCondLst>
                      <p:childTnLst>
                        <p:par>
                          <p:cTn id="63" fill="hold">
                            <p:stCondLst>
                              <p:cond delay="0"/>
                            </p:stCondLst>
                            <p:childTnLst>
                              <p:par>
                                <p:cTn id="64" presetID="5" presetClass="entr" presetSubtype="10" fill="hold" nodeType="clickEffect">
                                  <p:stCondLst>
                                    <p:cond delay="0"/>
                                  </p:stCondLst>
                                  <p:childTnLst>
                                    <p:set>
                                      <p:cBhvr>
                                        <p:cTn id="65" dur="1" fill="hold">
                                          <p:stCondLst>
                                            <p:cond delay="0"/>
                                          </p:stCondLst>
                                        </p:cTn>
                                        <p:tgtEl>
                                          <p:spTgt spid="19"/>
                                        </p:tgtEl>
                                        <p:attrNameLst>
                                          <p:attrName>style.visibility</p:attrName>
                                        </p:attrNameLst>
                                      </p:cBhvr>
                                      <p:to>
                                        <p:strVal val="visible"/>
                                      </p:to>
                                    </p:set>
                                    <p:animEffect transition="in" filter="checkerboard(across)">
                                      <p:cBhvr>
                                        <p:cTn id="66" dur="500"/>
                                        <p:tgtEl>
                                          <p:spTgt spid="19"/>
                                        </p:tgtEl>
                                      </p:cBhvr>
                                    </p:animEffect>
                                  </p:childTnLst>
                                </p:cTn>
                              </p:par>
                              <p:par>
                                <p:cTn id="67" presetID="5" presetClass="entr" presetSubtype="10"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checkerboard(across)">
                                      <p:cBhvr>
                                        <p:cTn id="69" dur="500"/>
                                        <p:tgtEl>
                                          <p:spTgt spid="28"/>
                                        </p:tgtEl>
                                      </p:cBhvr>
                                    </p:animEffect>
                                  </p:childTnLst>
                                </p:cTn>
                              </p:par>
                              <p:par>
                                <p:cTn id="70" presetID="5" presetClass="entr" presetSubtype="10" fill="hold" grpId="0" nodeType="withEffect">
                                  <p:stCondLst>
                                    <p:cond delay="0"/>
                                  </p:stCondLst>
                                  <p:childTnLst>
                                    <p:set>
                                      <p:cBhvr>
                                        <p:cTn id="71" dur="1" fill="hold">
                                          <p:stCondLst>
                                            <p:cond delay="0"/>
                                          </p:stCondLst>
                                        </p:cTn>
                                        <p:tgtEl>
                                          <p:spTgt spid="32"/>
                                        </p:tgtEl>
                                        <p:attrNameLst>
                                          <p:attrName>style.visibility</p:attrName>
                                        </p:attrNameLst>
                                      </p:cBhvr>
                                      <p:to>
                                        <p:strVal val="visible"/>
                                      </p:to>
                                    </p:set>
                                    <p:animEffect transition="in" filter="checkerboard(across)">
                                      <p:cBhvr>
                                        <p:cTn id="7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P spid="24" grpId="0"/>
      <p:bldP spid="25" grpId="0" animBg="1"/>
      <p:bldP spid="26" grpId="0"/>
      <p:bldP spid="27" grpId="0" animBg="1"/>
      <p:bldP spid="28" grpId="0"/>
      <p:bldP spid="29" grpId="0" animBg="1"/>
      <p:bldP spid="30" grpId="0" animBg="1"/>
      <p:bldP spid="31" grpId="0" animBg="1"/>
      <p:bldP spid="3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978173" y="3217122"/>
            <a:ext cx="1320800" cy="990600"/>
          </a:xfrm>
          <a:custGeom>
            <a:avLst/>
            <a:gdLst/>
            <a:ahLst/>
            <a:cxnLst/>
            <a:rect l="0" t="0" r="0" b="0"/>
            <a:pathLst>
              <a:path w="1320800" h="990600">
                <a:moveTo>
                  <a:pt x="188685" y="0"/>
                </a:moveTo>
                <a:lnTo>
                  <a:pt x="1132114" y="0"/>
                </a:lnTo>
                <a:cubicBezTo>
                  <a:pt x="1132114" y="0"/>
                  <a:pt x="1320800" y="0"/>
                  <a:pt x="1320800" y="188685"/>
                </a:cubicBezTo>
                <a:lnTo>
                  <a:pt x="1320800" y="801914"/>
                </a:lnTo>
                <a:cubicBezTo>
                  <a:pt x="1320800" y="801914"/>
                  <a:pt x="1320800" y="990600"/>
                  <a:pt x="1132114" y="990600"/>
                </a:cubicBezTo>
                <a:lnTo>
                  <a:pt x="188685" y="990600"/>
                </a:lnTo>
                <a:cubicBezTo>
                  <a:pt x="188685" y="990600"/>
                  <a:pt x="0" y="990600"/>
                  <a:pt x="0" y="801914"/>
                </a:cubicBezTo>
                <a:lnTo>
                  <a:pt x="0" y="188685"/>
                </a:lnTo>
                <a:cubicBezTo>
                  <a:pt x="0" y="188685"/>
                  <a:pt x="0" y="0"/>
                  <a:pt x="188685" y="0"/>
                </a:cubicBezTo>
              </a:path>
            </a:pathLst>
          </a:custGeom>
          <a:noFill/>
          <a:ln w="11792">
            <a:solidFill>
              <a:srgbClr val="808080"/>
            </a:solidFill>
          </a:ln>
        </p:spPr>
        <p:txBody>
          <a:bodyPr rtlCol="0" anchor="ctr"/>
          <a:lstStyle/>
          <a:p>
            <a:pPr algn="ctr"/>
            <a:endParaRPr b="1">
              <a:latin typeface="Arial" pitchFamily="34" charset="0"/>
              <a:cs typeface="Arial" pitchFamily="34" charset="0"/>
            </a:endParaRPr>
          </a:p>
        </p:txBody>
      </p:sp>
      <p:sp>
        <p:nvSpPr>
          <p:cNvPr id="3" name="Rounded Rectangle 2"/>
          <p:cNvSpPr/>
          <p:nvPr/>
        </p:nvSpPr>
        <p:spPr>
          <a:xfrm>
            <a:off x="3347864" y="5013176"/>
            <a:ext cx="2520280" cy="432048"/>
          </a:xfrm>
          <a:custGeom>
            <a:avLst/>
            <a:gdLst/>
            <a:ahLst/>
            <a:cxnLst/>
            <a:rect l="0" t="0" r="0" b="0"/>
            <a:pathLst>
              <a:path w="1886857" h="424542">
                <a:moveTo>
                  <a:pt x="94342" y="0"/>
                </a:moveTo>
                <a:lnTo>
                  <a:pt x="1792514" y="0"/>
                </a:lnTo>
                <a:cubicBezTo>
                  <a:pt x="1792514" y="0"/>
                  <a:pt x="1886857" y="0"/>
                  <a:pt x="1886857" y="94342"/>
                </a:cubicBezTo>
                <a:lnTo>
                  <a:pt x="1886857" y="330200"/>
                </a:lnTo>
                <a:cubicBezTo>
                  <a:pt x="1886857" y="330200"/>
                  <a:pt x="1886857" y="424542"/>
                  <a:pt x="1792514" y="424542"/>
                </a:cubicBezTo>
                <a:lnTo>
                  <a:pt x="94342" y="424542"/>
                </a:lnTo>
                <a:cubicBezTo>
                  <a:pt x="94342" y="424542"/>
                  <a:pt x="0" y="424542"/>
                  <a:pt x="0" y="330200"/>
                </a:cubicBezTo>
                <a:lnTo>
                  <a:pt x="0" y="94342"/>
                </a:lnTo>
                <a:cubicBezTo>
                  <a:pt x="0" y="94342"/>
                  <a:pt x="0" y="0"/>
                  <a:pt x="94342" y="0"/>
                </a:cubicBezTo>
              </a:path>
            </a:pathLst>
          </a:custGeom>
          <a:noFill/>
          <a:ln w="11792">
            <a:solidFill>
              <a:srgbClr val="DE58A9"/>
            </a:solidFill>
          </a:ln>
        </p:spPr>
        <p:txBody>
          <a:bodyPr rtlCol="0" anchor="ctr"/>
          <a:lstStyle/>
          <a:p>
            <a:pPr algn="ctr"/>
            <a:endParaRPr b="1">
              <a:latin typeface="Arial" pitchFamily="34" charset="0"/>
              <a:cs typeface="Arial" pitchFamily="34" charset="0"/>
            </a:endParaRPr>
          </a:p>
        </p:txBody>
      </p:sp>
      <p:sp>
        <p:nvSpPr>
          <p:cNvPr id="4" name="Rounded Rectangle 3"/>
          <p:cNvSpPr/>
          <p:nvPr/>
        </p:nvSpPr>
        <p:spPr>
          <a:xfrm>
            <a:off x="5047392" y="1448193"/>
            <a:ext cx="2404928" cy="424542"/>
          </a:xfrm>
          <a:custGeom>
            <a:avLst/>
            <a:gdLst/>
            <a:ahLst/>
            <a:cxnLst/>
            <a:rect l="0" t="0" r="0" b="0"/>
            <a:pathLst>
              <a:path w="1698171" h="424542">
                <a:moveTo>
                  <a:pt x="94342" y="0"/>
                </a:moveTo>
                <a:lnTo>
                  <a:pt x="1603828" y="0"/>
                </a:lnTo>
                <a:cubicBezTo>
                  <a:pt x="1603828" y="0"/>
                  <a:pt x="1698171" y="0"/>
                  <a:pt x="1698171" y="94342"/>
                </a:cubicBezTo>
                <a:lnTo>
                  <a:pt x="1698171" y="330200"/>
                </a:lnTo>
                <a:cubicBezTo>
                  <a:pt x="1698171" y="330200"/>
                  <a:pt x="1698171" y="424542"/>
                  <a:pt x="1603828" y="424542"/>
                </a:cubicBezTo>
                <a:lnTo>
                  <a:pt x="94342" y="424542"/>
                </a:lnTo>
                <a:cubicBezTo>
                  <a:pt x="94342" y="424542"/>
                  <a:pt x="0" y="424542"/>
                  <a:pt x="0" y="330200"/>
                </a:cubicBezTo>
                <a:lnTo>
                  <a:pt x="0" y="94342"/>
                </a:lnTo>
                <a:cubicBezTo>
                  <a:pt x="0" y="94342"/>
                  <a:pt x="0" y="0"/>
                  <a:pt x="94342" y="0"/>
                </a:cubicBezTo>
              </a:path>
            </a:pathLst>
          </a:custGeom>
          <a:noFill/>
          <a:ln w="11792">
            <a:solidFill>
              <a:srgbClr val="92BD39"/>
            </a:solidFill>
          </a:ln>
        </p:spPr>
        <p:txBody>
          <a:bodyPr rtlCol="0" anchor="ctr"/>
          <a:lstStyle/>
          <a:p>
            <a:pPr algn="ctr"/>
            <a:endParaRPr b="1">
              <a:latin typeface="Arial" pitchFamily="34" charset="0"/>
              <a:cs typeface="Arial" pitchFamily="34" charset="0"/>
            </a:endParaRPr>
          </a:p>
        </p:txBody>
      </p:sp>
      <p:sp>
        <p:nvSpPr>
          <p:cNvPr id="5" name="Rounded Rectangle 4"/>
          <p:cNvSpPr/>
          <p:nvPr/>
        </p:nvSpPr>
        <p:spPr>
          <a:xfrm>
            <a:off x="2625925" y="1448193"/>
            <a:ext cx="1603828" cy="424542"/>
          </a:xfrm>
          <a:custGeom>
            <a:avLst/>
            <a:gdLst/>
            <a:ahLst/>
            <a:cxnLst/>
            <a:rect l="0" t="0" r="0" b="0"/>
            <a:pathLst>
              <a:path w="1603828" h="424542">
                <a:moveTo>
                  <a:pt x="94342" y="0"/>
                </a:moveTo>
                <a:lnTo>
                  <a:pt x="1509485" y="0"/>
                </a:lnTo>
                <a:cubicBezTo>
                  <a:pt x="1509485" y="0"/>
                  <a:pt x="1603828" y="0"/>
                  <a:pt x="1603828" y="94342"/>
                </a:cubicBezTo>
                <a:lnTo>
                  <a:pt x="1603828" y="330200"/>
                </a:lnTo>
                <a:cubicBezTo>
                  <a:pt x="1603828" y="330200"/>
                  <a:pt x="1603828" y="424542"/>
                  <a:pt x="1509485" y="424542"/>
                </a:cubicBezTo>
                <a:lnTo>
                  <a:pt x="94342" y="424542"/>
                </a:lnTo>
                <a:cubicBezTo>
                  <a:pt x="94342" y="424542"/>
                  <a:pt x="0" y="424542"/>
                  <a:pt x="0" y="330200"/>
                </a:cubicBezTo>
                <a:lnTo>
                  <a:pt x="0" y="94342"/>
                </a:lnTo>
                <a:cubicBezTo>
                  <a:pt x="0" y="94342"/>
                  <a:pt x="0" y="0"/>
                  <a:pt x="94342" y="0"/>
                </a:cubicBezTo>
              </a:path>
            </a:pathLst>
          </a:custGeom>
          <a:noFill/>
          <a:ln w="11792">
            <a:solidFill>
              <a:srgbClr val="7F64EA"/>
            </a:solidFill>
          </a:ln>
        </p:spPr>
        <p:txBody>
          <a:bodyPr rtlCol="0" anchor="ctr"/>
          <a:lstStyle/>
          <a:p>
            <a:pPr algn="ctr"/>
            <a:endParaRPr b="1">
              <a:latin typeface="Arial" pitchFamily="34" charset="0"/>
              <a:cs typeface="Arial" pitchFamily="34" charset="0"/>
            </a:endParaRPr>
          </a:p>
        </p:txBody>
      </p:sp>
      <p:sp>
        <p:nvSpPr>
          <p:cNvPr id="6" name="Rounded Rectangle 5"/>
          <p:cNvSpPr/>
          <p:nvPr/>
        </p:nvSpPr>
        <p:spPr>
          <a:xfrm>
            <a:off x="5676344" y="2627479"/>
            <a:ext cx="1603828" cy="424542"/>
          </a:xfrm>
          <a:custGeom>
            <a:avLst/>
            <a:gdLst/>
            <a:ahLst/>
            <a:cxnLst/>
            <a:rect l="0" t="0" r="0" b="0"/>
            <a:pathLst>
              <a:path w="1603828" h="424542">
                <a:moveTo>
                  <a:pt x="94342" y="0"/>
                </a:moveTo>
                <a:lnTo>
                  <a:pt x="1509485" y="0"/>
                </a:lnTo>
                <a:cubicBezTo>
                  <a:pt x="1509485" y="0"/>
                  <a:pt x="1603828" y="0"/>
                  <a:pt x="1603828" y="94342"/>
                </a:cubicBezTo>
                <a:lnTo>
                  <a:pt x="1603828" y="330200"/>
                </a:lnTo>
                <a:cubicBezTo>
                  <a:pt x="1603828" y="330200"/>
                  <a:pt x="1603828" y="424542"/>
                  <a:pt x="1509485" y="424542"/>
                </a:cubicBezTo>
                <a:lnTo>
                  <a:pt x="94342" y="424542"/>
                </a:lnTo>
                <a:cubicBezTo>
                  <a:pt x="94342" y="424542"/>
                  <a:pt x="0" y="424542"/>
                  <a:pt x="0" y="330200"/>
                </a:cubicBezTo>
                <a:lnTo>
                  <a:pt x="0" y="94342"/>
                </a:lnTo>
                <a:cubicBezTo>
                  <a:pt x="0" y="94342"/>
                  <a:pt x="0" y="0"/>
                  <a:pt x="94342" y="0"/>
                </a:cubicBezTo>
              </a:path>
            </a:pathLst>
          </a:custGeom>
          <a:noFill/>
          <a:ln w="11792">
            <a:solidFill>
              <a:srgbClr val="BA5DE5"/>
            </a:solidFill>
          </a:ln>
        </p:spPr>
        <p:txBody>
          <a:bodyPr rtlCol="0" anchor="ctr"/>
          <a:lstStyle/>
          <a:p>
            <a:pPr algn="ctr"/>
            <a:endParaRPr b="1">
              <a:latin typeface="Arial" pitchFamily="34" charset="0"/>
              <a:cs typeface="Arial" pitchFamily="34" charset="0"/>
            </a:endParaRPr>
          </a:p>
        </p:txBody>
      </p:sp>
      <p:sp>
        <p:nvSpPr>
          <p:cNvPr id="7" name="Rounded Rectangle 6"/>
          <p:cNvSpPr/>
          <p:nvPr/>
        </p:nvSpPr>
        <p:spPr>
          <a:xfrm>
            <a:off x="2123728" y="2708920"/>
            <a:ext cx="1415142" cy="424542"/>
          </a:xfrm>
          <a:custGeom>
            <a:avLst/>
            <a:gdLst/>
            <a:ahLst/>
            <a:cxnLst/>
            <a:rect l="0" t="0" r="0" b="0"/>
            <a:pathLst>
              <a:path w="1415142" h="424542">
                <a:moveTo>
                  <a:pt x="94342" y="0"/>
                </a:moveTo>
                <a:lnTo>
                  <a:pt x="1320800" y="0"/>
                </a:lnTo>
                <a:cubicBezTo>
                  <a:pt x="1320800" y="0"/>
                  <a:pt x="1415142" y="0"/>
                  <a:pt x="1415142" y="94342"/>
                </a:cubicBezTo>
                <a:lnTo>
                  <a:pt x="1415142" y="330200"/>
                </a:lnTo>
                <a:cubicBezTo>
                  <a:pt x="1415142" y="330200"/>
                  <a:pt x="1415142" y="424542"/>
                  <a:pt x="1320800" y="424542"/>
                </a:cubicBezTo>
                <a:lnTo>
                  <a:pt x="94342" y="424542"/>
                </a:lnTo>
                <a:cubicBezTo>
                  <a:pt x="94342" y="424542"/>
                  <a:pt x="0" y="424542"/>
                  <a:pt x="0" y="330200"/>
                </a:cubicBezTo>
                <a:lnTo>
                  <a:pt x="0" y="94342"/>
                </a:lnTo>
                <a:cubicBezTo>
                  <a:pt x="0" y="94342"/>
                  <a:pt x="0" y="0"/>
                  <a:pt x="94342" y="0"/>
                </a:cubicBezTo>
              </a:path>
            </a:pathLst>
          </a:custGeom>
          <a:noFill/>
          <a:ln w="11792">
            <a:solidFill>
              <a:srgbClr val="1EABDA"/>
            </a:solidFill>
          </a:ln>
        </p:spPr>
        <p:txBody>
          <a:bodyPr rtlCol="0" anchor="ctr"/>
          <a:lstStyle/>
          <a:p>
            <a:pPr algn="ctr"/>
            <a:endParaRPr b="1">
              <a:latin typeface="Arial" pitchFamily="34" charset="0"/>
              <a:cs typeface="Arial" pitchFamily="34" charset="0"/>
            </a:endParaRPr>
          </a:p>
        </p:txBody>
      </p:sp>
      <p:sp>
        <p:nvSpPr>
          <p:cNvPr id="8" name="Rounded Rectangle 7"/>
          <p:cNvSpPr/>
          <p:nvPr/>
        </p:nvSpPr>
        <p:spPr>
          <a:xfrm>
            <a:off x="5676344" y="3806764"/>
            <a:ext cx="1226457" cy="424542"/>
          </a:xfrm>
          <a:custGeom>
            <a:avLst/>
            <a:gdLst/>
            <a:ahLst/>
            <a:cxnLst/>
            <a:rect l="0" t="0" r="0" b="0"/>
            <a:pathLst>
              <a:path w="1226457" h="424542">
                <a:moveTo>
                  <a:pt x="94342" y="0"/>
                </a:moveTo>
                <a:lnTo>
                  <a:pt x="1132114" y="0"/>
                </a:lnTo>
                <a:cubicBezTo>
                  <a:pt x="1132114" y="0"/>
                  <a:pt x="1226457" y="0"/>
                  <a:pt x="1226457" y="94342"/>
                </a:cubicBezTo>
                <a:lnTo>
                  <a:pt x="1226457" y="330200"/>
                </a:lnTo>
                <a:cubicBezTo>
                  <a:pt x="1226457" y="330200"/>
                  <a:pt x="1226457" y="424542"/>
                  <a:pt x="1132114" y="424542"/>
                </a:cubicBezTo>
                <a:lnTo>
                  <a:pt x="94342" y="424542"/>
                </a:lnTo>
                <a:cubicBezTo>
                  <a:pt x="94342" y="424542"/>
                  <a:pt x="0" y="424542"/>
                  <a:pt x="0" y="330200"/>
                </a:cubicBezTo>
                <a:lnTo>
                  <a:pt x="0" y="94342"/>
                </a:lnTo>
                <a:cubicBezTo>
                  <a:pt x="0" y="94342"/>
                  <a:pt x="0" y="0"/>
                  <a:pt x="94342" y="0"/>
                </a:cubicBezTo>
              </a:path>
            </a:pathLst>
          </a:custGeom>
          <a:noFill/>
          <a:ln w="11792">
            <a:solidFill>
              <a:srgbClr val="E0CB15"/>
            </a:solidFill>
          </a:ln>
        </p:spPr>
        <p:txBody>
          <a:bodyPr rtlCol="0" anchor="ctr"/>
          <a:lstStyle/>
          <a:p>
            <a:pPr algn="ctr"/>
            <a:endParaRPr b="1">
              <a:latin typeface="Arial" pitchFamily="34" charset="0"/>
              <a:cs typeface="Arial" pitchFamily="34" charset="0"/>
            </a:endParaRPr>
          </a:p>
        </p:txBody>
      </p:sp>
      <p:sp>
        <p:nvSpPr>
          <p:cNvPr id="9" name="Rounded Rectangle 8"/>
          <p:cNvSpPr/>
          <p:nvPr/>
        </p:nvSpPr>
        <p:spPr>
          <a:xfrm>
            <a:off x="1907704" y="3806764"/>
            <a:ext cx="1693097" cy="424542"/>
          </a:xfrm>
          <a:custGeom>
            <a:avLst/>
            <a:gdLst/>
            <a:ahLst/>
            <a:cxnLst/>
            <a:rect l="0" t="0" r="0" b="0"/>
            <a:pathLst>
              <a:path w="1226457" h="424542">
                <a:moveTo>
                  <a:pt x="94342" y="0"/>
                </a:moveTo>
                <a:lnTo>
                  <a:pt x="1132114" y="0"/>
                </a:lnTo>
                <a:cubicBezTo>
                  <a:pt x="1132114" y="0"/>
                  <a:pt x="1226457" y="0"/>
                  <a:pt x="1226457" y="94342"/>
                </a:cubicBezTo>
                <a:lnTo>
                  <a:pt x="1226457" y="330200"/>
                </a:lnTo>
                <a:cubicBezTo>
                  <a:pt x="1226457" y="330200"/>
                  <a:pt x="1226457" y="424542"/>
                  <a:pt x="1132114" y="424542"/>
                </a:cubicBezTo>
                <a:lnTo>
                  <a:pt x="94342" y="424542"/>
                </a:lnTo>
                <a:cubicBezTo>
                  <a:pt x="94342" y="424542"/>
                  <a:pt x="0" y="424542"/>
                  <a:pt x="0" y="330200"/>
                </a:cubicBezTo>
                <a:lnTo>
                  <a:pt x="0" y="94342"/>
                </a:lnTo>
                <a:cubicBezTo>
                  <a:pt x="0" y="94342"/>
                  <a:pt x="0" y="0"/>
                  <a:pt x="94342" y="0"/>
                </a:cubicBezTo>
              </a:path>
            </a:pathLst>
          </a:custGeom>
          <a:noFill/>
          <a:ln w="11792">
            <a:solidFill>
              <a:srgbClr val="DE8431"/>
            </a:solidFill>
          </a:ln>
        </p:spPr>
        <p:txBody>
          <a:bodyPr rtlCol="0" anchor="ctr"/>
          <a:lstStyle/>
          <a:p>
            <a:pPr algn="ctr"/>
            <a:endParaRPr b="1">
              <a:latin typeface="Arial" pitchFamily="34" charset="0"/>
              <a:cs typeface="Arial" pitchFamily="34" charset="0"/>
            </a:endParaRPr>
          </a:p>
        </p:txBody>
      </p:sp>
      <p:sp>
        <p:nvSpPr>
          <p:cNvPr id="10" name="TextBox 9"/>
          <p:cNvSpPr txBox="1"/>
          <p:nvPr/>
        </p:nvSpPr>
        <p:spPr>
          <a:xfrm>
            <a:off x="2761381" y="4624402"/>
            <a:ext cx="330219" cy="184666"/>
          </a:xfrm>
          <a:prstGeom prst="rect">
            <a:avLst/>
          </a:prstGeom>
          <a:noFill/>
          <a:ln>
            <a:noFill/>
          </a:ln>
        </p:spPr>
        <p:txBody>
          <a:bodyPr wrap="none" lIns="0" tIns="0" rIns="0" bIns="0" anchor="t">
            <a:spAutoFit/>
          </a:bodyPr>
          <a:lstStyle/>
          <a:p>
            <a:pPr algn="ctr"/>
            <a:r>
              <a:rPr sz="1200" b="1" dirty="0" err="1">
                <a:solidFill>
                  <a:srgbClr val="484848"/>
                </a:solidFill>
                <a:latin typeface="Arial" pitchFamily="34" charset="0"/>
                <a:cs typeface="Arial" pitchFamily="34" charset="0"/>
              </a:rPr>
              <a:t>الجنس</a:t>
            </a:r>
            <a:endParaRPr sz="1200" b="1" dirty="0">
              <a:solidFill>
                <a:srgbClr val="484848"/>
              </a:solidFill>
              <a:latin typeface="Arial" pitchFamily="34" charset="0"/>
              <a:cs typeface="Arial" pitchFamily="34" charset="0"/>
            </a:endParaRPr>
          </a:p>
        </p:txBody>
      </p:sp>
      <p:sp>
        <p:nvSpPr>
          <p:cNvPr id="11" name="TextBox 10"/>
          <p:cNvSpPr txBox="1"/>
          <p:nvPr/>
        </p:nvSpPr>
        <p:spPr>
          <a:xfrm>
            <a:off x="3347864" y="1982802"/>
            <a:ext cx="394339" cy="184666"/>
          </a:xfrm>
          <a:prstGeom prst="rect">
            <a:avLst/>
          </a:prstGeom>
          <a:noFill/>
          <a:ln>
            <a:noFill/>
          </a:ln>
        </p:spPr>
        <p:txBody>
          <a:bodyPr wrap="none" lIns="0" tIns="0" rIns="0" bIns="0" anchor="t">
            <a:spAutoFit/>
          </a:bodyPr>
          <a:lstStyle/>
          <a:p>
            <a:pPr algn="ctr"/>
            <a:r>
              <a:rPr sz="1200" b="1" dirty="0" err="1">
                <a:solidFill>
                  <a:srgbClr val="484848"/>
                </a:solidFill>
                <a:latin typeface="Arial" pitchFamily="34" charset="0"/>
                <a:cs typeface="Arial" pitchFamily="34" charset="0"/>
              </a:rPr>
              <a:t>الولايات</a:t>
            </a:r>
            <a:endParaRPr sz="1200" b="1" dirty="0">
              <a:solidFill>
                <a:srgbClr val="484848"/>
              </a:solidFill>
              <a:latin typeface="Arial" pitchFamily="34" charset="0"/>
              <a:cs typeface="Arial" pitchFamily="34" charset="0"/>
            </a:endParaRPr>
          </a:p>
        </p:txBody>
      </p:sp>
      <p:sp>
        <p:nvSpPr>
          <p:cNvPr id="12" name="TextBox 11"/>
          <p:cNvSpPr txBox="1"/>
          <p:nvPr/>
        </p:nvSpPr>
        <p:spPr>
          <a:xfrm>
            <a:off x="5497685" y="1982802"/>
            <a:ext cx="705321" cy="184666"/>
          </a:xfrm>
          <a:prstGeom prst="rect">
            <a:avLst/>
          </a:prstGeom>
          <a:noFill/>
          <a:ln>
            <a:noFill/>
          </a:ln>
        </p:spPr>
        <p:txBody>
          <a:bodyPr wrap="none" lIns="0" tIns="0" rIns="0" bIns="0" anchor="t">
            <a:spAutoFit/>
          </a:bodyPr>
          <a:lstStyle/>
          <a:p>
            <a:pPr algn="ctr"/>
            <a:r>
              <a:rPr sz="1200" b="1" dirty="0" err="1">
                <a:solidFill>
                  <a:srgbClr val="484848"/>
                </a:solidFill>
                <a:latin typeface="Arial" pitchFamily="34" charset="0"/>
                <a:cs typeface="Arial" pitchFamily="34" charset="0"/>
              </a:rPr>
              <a:t>الفئات</a:t>
            </a:r>
            <a:r>
              <a:rPr sz="1200" b="1" dirty="0">
                <a:solidFill>
                  <a:srgbClr val="484848"/>
                </a:solidFill>
                <a:latin typeface="Arial" pitchFamily="34" charset="0"/>
                <a:cs typeface="Arial" pitchFamily="34" charset="0"/>
              </a:rPr>
              <a:t> </a:t>
            </a:r>
            <a:r>
              <a:rPr sz="1200" b="1" dirty="0" err="1">
                <a:solidFill>
                  <a:srgbClr val="484848"/>
                </a:solidFill>
                <a:latin typeface="Arial" pitchFamily="34" charset="0"/>
                <a:cs typeface="Arial" pitchFamily="34" charset="0"/>
              </a:rPr>
              <a:t>العمرية</a:t>
            </a:r>
            <a:endParaRPr sz="1200" b="1" dirty="0">
              <a:solidFill>
                <a:srgbClr val="484848"/>
              </a:solidFill>
              <a:latin typeface="Arial" pitchFamily="34" charset="0"/>
              <a:cs typeface="Arial" pitchFamily="34" charset="0"/>
            </a:endParaRPr>
          </a:p>
        </p:txBody>
      </p:sp>
      <p:sp>
        <p:nvSpPr>
          <p:cNvPr id="13" name="TextBox 12"/>
          <p:cNvSpPr txBox="1"/>
          <p:nvPr/>
        </p:nvSpPr>
        <p:spPr>
          <a:xfrm>
            <a:off x="3118214" y="2265831"/>
            <a:ext cx="668453" cy="184666"/>
          </a:xfrm>
          <a:prstGeom prst="rect">
            <a:avLst/>
          </a:prstGeom>
          <a:noFill/>
          <a:ln>
            <a:noFill/>
          </a:ln>
        </p:spPr>
        <p:txBody>
          <a:bodyPr wrap="none" lIns="0" tIns="0" rIns="0" bIns="0" anchor="t">
            <a:spAutoFit/>
          </a:bodyPr>
          <a:lstStyle/>
          <a:p>
            <a:pPr algn="ctr"/>
            <a:r>
              <a:rPr sz="1200" b="1" dirty="0" err="1">
                <a:solidFill>
                  <a:srgbClr val="484848"/>
                </a:solidFill>
                <a:latin typeface="Arial" pitchFamily="34" charset="0"/>
                <a:cs typeface="Arial" pitchFamily="34" charset="0"/>
              </a:rPr>
              <a:t>شهر</a:t>
            </a:r>
            <a:r>
              <a:rPr sz="1200" b="1" dirty="0">
                <a:solidFill>
                  <a:srgbClr val="484848"/>
                </a:solidFill>
                <a:latin typeface="Arial" pitchFamily="34" charset="0"/>
                <a:cs typeface="Arial" pitchFamily="34" charset="0"/>
              </a:rPr>
              <a:t> </a:t>
            </a:r>
            <a:r>
              <a:rPr sz="1200" b="1" dirty="0" err="1">
                <a:solidFill>
                  <a:srgbClr val="484848"/>
                </a:solidFill>
                <a:latin typeface="Arial" pitchFamily="34" charset="0"/>
                <a:cs typeface="Arial" pitchFamily="34" charset="0"/>
              </a:rPr>
              <a:t>التسجيل</a:t>
            </a:r>
            <a:endParaRPr sz="1200" b="1" dirty="0">
              <a:solidFill>
                <a:srgbClr val="484848"/>
              </a:solidFill>
              <a:latin typeface="Arial" pitchFamily="34" charset="0"/>
              <a:cs typeface="Arial" pitchFamily="34" charset="0"/>
            </a:endParaRPr>
          </a:p>
        </p:txBody>
      </p:sp>
      <p:sp>
        <p:nvSpPr>
          <p:cNvPr id="15" name="TextBox 14"/>
          <p:cNvSpPr txBox="1"/>
          <p:nvPr/>
        </p:nvSpPr>
        <p:spPr>
          <a:xfrm>
            <a:off x="6155203" y="4624402"/>
            <a:ext cx="330219" cy="184666"/>
          </a:xfrm>
          <a:prstGeom prst="rect">
            <a:avLst/>
          </a:prstGeom>
          <a:noFill/>
          <a:ln>
            <a:noFill/>
          </a:ln>
        </p:spPr>
        <p:txBody>
          <a:bodyPr wrap="none" lIns="0" tIns="0" rIns="0" bIns="0" anchor="t">
            <a:spAutoFit/>
          </a:bodyPr>
          <a:lstStyle/>
          <a:p>
            <a:pPr algn="ctr"/>
            <a:r>
              <a:rPr sz="1200" b="1">
                <a:solidFill>
                  <a:srgbClr val="484848"/>
                </a:solidFill>
                <a:latin typeface="Arial" pitchFamily="34" charset="0"/>
                <a:cs typeface="Arial" pitchFamily="34" charset="0"/>
              </a:rPr>
              <a:t>الجنس</a:t>
            </a:r>
          </a:p>
        </p:txBody>
      </p:sp>
      <p:sp>
        <p:nvSpPr>
          <p:cNvPr id="16" name="TextBox 15"/>
          <p:cNvSpPr txBox="1"/>
          <p:nvPr/>
        </p:nvSpPr>
        <p:spPr>
          <a:xfrm>
            <a:off x="2686166" y="3162088"/>
            <a:ext cx="496932" cy="184666"/>
          </a:xfrm>
          <a:prstGeom prst="rect">
            <a:avLst/>
          </a:prstGeom>
          <a:noFill/>
          <a:ln>
            <a:noFill/>
          </a:ln>
        </p:spPr>
        <p:txBody>
          <a:bodyPr wrap="none" lIns="0" tIns="0" rIns="0" bIns="0" anchor="t">
            <a:spAutoFit/>
          </a:bodyPr>
          <a:lstStyle/>
          <a:p>
            <a:pPr algn="ctr"/>
            <a:r>
              <a:rPr sz="1200" b="1" dirty="0" err="1">
                <a:solidFill>
                  <a:srgbClr val="484848"/>
                </a:solidFill>
                <a:latin typeface="Arial" pitchFamily="34" charset="0"/>
                <a:cs typeface="Arial" pitchFamily="34" charset="0"/>
              </a:rPr>
              <a:t>بداية</a:t>
            </a:r>
            <a:r>
              <a:rPr sz="1200" b="1" dirty="0">
                <a:solidFill>
                  <a:srgbClr val="484848"/>
                </a:solidFill>
                <a:latin typeface="Arial" pitchFamily="34" charset="0"/>
                <a:cs typeface="Arial" pitchFamily="34" charset="0"/>
              </a:rPr>
              <a:t> </a:t>
            </a:r>
            <a:r>
              <a:rPr sz="1200" b="1" dirty="0" err="1">
                <a:solidFill>
                  <a:srgbClr val="484848"/>
                </a:solidFill>
                <a:latin typeface="Arial" pitchFamily="34" charset="0"/>
                <a:cs typeface="Arial" pitchFamily="34" charset="0"/>
              </a:rPr>
              <a:t>العام</a:t>
            </a:r>
            <a:endParaRPr sz="1200" b="1" dirty="0">
              <a:solidFill>
                <a:srgbClr val="484848"/>
              </a:solidFill>
              <a:latin typeface="Arial" pitchFamily="34" charset="0"/>
              <a:cs typeface="Arial" pitchFamily="34" charset="0"/>
            </a:endParaRPr>
          </a:p>
        </p:txBody>
      </p:sp>
      <p:sp>
        <p:nvSpPr>
          <p:cNvPr id="17" name="TextBox 16"/>
          <p:cNvSpPr txBox="1"/>
          <p:nvPr/>
        </p:nvSpPr>
        <p:spPr>
          <a:xfrm>
            <a:off x="6075352" y="3162088"/>
            <a:ext cx="811120" cy="184666"/>
          </a:xfrm>
          <a:prstGeom prst="rect">
            <a:avLst/>
          </a:prstGeom>
          <a:noFill/>
          <a:ln>
            <a:noFill/>
          </a:ln>
        </p:spPr>
        <p:txBody>
          <a:bodyPr wrap="none" lIns="0" tIns="0" rIns="0" bIns="0" anchor="t">
            <a:spAutoFit/>
          </a:bodyPr>
          <a:lstStyle/>
          <a:p>
            <a:pPr algn="ctr"/>
            <a:r>
              <a:rPr sz="1200" b="1" dirty="0" err="1">
                <a:solidFill>
                  <a:srgbClr val="484848"/>
                </a:solidFill>
                <a:latin typeface="Arial" pitchFamily="34" charset="0"/>
                <a:cs typeface="Arial" pitchFamily="34" charset="0"/>
              </a:rPr>
              <a:t>النوع</a:t>
            </a:r>
            <a:r>
              <a:rPr sz="1200" b="1" dirty="0">
                <a:solidFill>
                  <a:srgbClr val="484848"/>
                </a:solidFill>
                <a:latin typeface="Arial" pitchFamily="34" charset="0"/>
                <a:cs typeface="Arial" pitchFamily="34" charset="0"/>
              </a:rPr>
              <a:t> </a:t>
            </a:r>
            <a:r>
              <a:rPr sz="1200" b="1" dirty="0" err="1">
                <a:solidFill>
                  <a:srgbClr val="484848"/>
                </a:solidFill>
                <a:latin typeface="Arial" pitchFamily="34" charset="0"/>
                <a:cs typeface="Arial" pitchFamily="34" charset="0"/>
              </a:rPr>
              <a:t>الاجتماعي</a:t>
            </a:r>
            <a:endParaRPr sz="1200" b="1" dirty="0">
              <a:solidFill>
                <a:srgbClr val="484848"/>
              </a:solidFill>
              <a:latin typeface="Arial" pitchFamily="34" charset="0"/>
              <a:cs typeface="Arial" pitchFamily="34" charset="0"/>
            </a:endParaRPr>
          </a:p>
        </p:txBody>
      </p:sp>
      <p:sp>
        <p:nvSpPr>
          <p:cNvPr id="18" name="TextBox 17"/>
          <p:cNvSpPr txBox="1"/>
          <p:nvPr/>
        </p:nvSpPr>
        <p:spPr>
          <a:xfrm>
            <a:off x="2555776" y="3445117"/>
            <a:ext cx="641201" cy="184666"/>
          </a:xfrm>
          <a:prstGeom prst="rect">
            <a:avLst/>
          </a:prstGeom>
          <a:noFill/>
          <a:ln>
            <a:noFill/>
          </a:ln>
        </p:spPr>
        <p:txBody>
          <a:bodyPr wrap="none" lIns="0" tIns="0" rIns="0" bIns="0" anchor="t">
            <a:spAutoFit/>
          </a:bodyPr>
          <a:lstStyle/>
          <a:p>
            <a:pPr algn="ctr"/>
            <a:r>
              <a:rPr sz="1200" b="1" dirty="0" err="1">
                <a:solidFill>
                  <a:srgbClr val="484848"/>
                </a:solidFill>
                <a:latin typeface="Arial" pitchFamily="34" charset="0"/>
                <a:cs typeface="Arial" pitchFamily="34" charset="0"/>
              </a:rPr>
              <a:t>منتصف</a:t>
            </a:r>
            <a:r>
              <a:rPr sz="1200" b="1" dirty="0">
                <a:solidFill>
                  <a:srgbClr val="484848"/>
                </a:solidFill>
                <a:latin typeface="Arial" pitchFamily="34" charset="0"/>
                <a:cs typeface="Arial" pitchFamily="34" charset="0"/>
              </a:rPr>
              <a:t> </a:t>
            </a:r>
            <a:r>
              <a:rPr sz="1200" b="1" dirty="0" err="1">
                <a:solidFill>
                  <a:srgbClr val="484848"/>
                </a:solidFill>
                <a:latin typeface="Arial" pitchFamily="34" charset="0"/>
                <a:cs typeface="Arial" pitchFamily="34" charset="0"/>
              </a:rPr>
              <a:t>العام</a:t>
            </a:r>
            <a:endParaRPr sz="1200" b="1" dirty="0">
              <a:solidFill>
                <a:srgbClr val="484848"/>
              </a:solidFill>
              <a:latin typeface="Arial" pitchFamily="34" charset="0"/>
              <a:cs typeface="Arial" pitchFamily="34" charset="0"/>
            </a:endParaRPr>
          </a:p>
        </p:txBody>
      </p:sp>
      <p:sp>
        <p:nvSpPr>
          <p:cNvPr id="19" name="TextBox 18"/>
          <p:cNvSpPr txBox="1"/>
          <p:nvPr/>
        </p:nvSpPr>
        <p:spPr>
          <a:xfrm>
            <a:off x="2267744" y="260648"/>
            <a:ext cx="5328592" cy="738664"/>
          </a:xfrm>
          <a:prstGeom prst="rect">
            <a:avLst/>
          </a:prstGeom>
          <a:solidFill>
            <a:schemeClr val="accent3">
              <a:lumMod val="20000"/>
              <a:lumOff val="80000"/>
            </a:schemeClr>
          </a:solidFill>
          <a:ln/>
        </p:spPr>
        <p:style>
          <a:lnRef idx="2">
            <a:schemeClr val="accent2"/>
          </a:lnRef>
          <a:fillRef idx="1">
            <a:schemeClr val="lt1"/>
          </a:fillRef>
          <a:effectRef idx="0">
            <a:schemeClr val="accent2"/>
          </a:effectRef>
          <a:fontRef idx="minor">
            <a:schemeClr val="dk1"/>
          </a:fontRef>
        </p:style>
        <p:txBody>
          <a:bodyPr wrap="square" lIns="0" tIns="0" rIns="0" bIns="0" anchor="t">
            <a:spAutoFit/>
          </a:bodyPr>
          <a:lstStyle/>
          <a:p>
            <a:pPr algn="ctr" rtl="1"/>
            <a:r>
              <a:rPr lang="ar-DZ" sz="2400" b="1" dirty="0" smtClean="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latin typeface="Arial" pitchFamily="34" charset="0"/>
                <a:cs typeface="Arial" pitchFamily="34" charset="0"/>
              </a:rPr>
              <a:t>استغلال</a:t>
            </a:r>
            <a:r>
              <a:rPr lang="ar-SA" sz="2400" b="1" dirty="0" smtClean="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latin typeface="Arial" pitchFamily="34" charset="0"/>
                <a:cs typeface="Arial" pitchFamily="34" charset="0"/>
              </a:rPr>
              <a:t> البيانات و </a:t>
            </a:r>
            <a:r>
              <a:rPr lang="ar-DZ" sz="2400" b="1" dirty="0" smtClean="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latin typeface="Arial" pitchFamily="34" charset="0"/>
                <a:cs typeface="Arial" pitchFamily="34" charset="0"/>
              </a:rPr>
              <a:t>عرض </a:t>
            </a:r>
            <a:r>
              <a:rPr lang="ar-DZ" sz="2400" b="1" dirty="0" err="1" smtClean="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latin typeface="Arial" pitchFamily="34" charset="0"/>
                <a:cs typeface="Arial" pitchFamily="34" charset="0"/>
              </a:rPr>
              <a:t>النتـا</a:t>
            </a:r>
            <a:r>
              <a:rPr lang="ar-DZ" sz="2400" b="1" dirty="0" smtClean="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latin typeface="Arial" pitchFamily="34" charset="0"/>
                <a:cs typeface="Arial" pitchFamily="34" charset="0"/>
              </a:rPr>
              <a:t> </a:t>
            </a:r>
            <a:r>
              <a:rPr lang="ar-DZ" sz="2400" b="1" dirty="0" err="1" smtClean="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latin typeface="Arial" pitchFamily="34" charset="0"/>
                <a:cs typeface="Arial" pitchFamily="34" charset="0"/>
              </a:rPr>
              <a:t>ئج</a:t>
            </a:r>
            <a:r>
              <a:rPr lang="ar-DZ" sz="2400" b="1" dirty="0" smtClean="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latin typeface="Arial" pitchFamily="34" charset="0"/>
                <a:cs typeface="Arial" pitchFamily="34" charset="0"/>
              </a:rPr>
              <a:t> </a:t>
            </a:r>
            <a:r>
              <a:rPr lang="ar-DZ" sz="2400" b="1" dirty="0" err="1" smtClean="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latin typeface="Arial" pitchFamily="34" charset="0"/>
                <a:cs typeface="Arial" pitchFamily="34" charset="0"/>
              </a:rPr>
              <a:t>:</a:t>
            </a:r>
            <a:endParaRPr lang="ar-DZ" sz="2400" b="1" dirty="0" smtClean="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latin typeface="Arial" pitchFamily="34" charset="0"/>
              <a:cs typeface="Arial" pitchFamily="34" charset="0"/>
            </a:endParaRPr>
          </a:p>
          <a:p>
            <a:pPr algn="ctr" rtl="1"/>
            <a:r>
              <a:rPr lang="ar-SA" sz="2400" b="1" dirty="0" smtClean="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latin typeface="Arial" pitchFamily="34" charset="0"/>
                <a:cs typeface="Arial" pitchFamily="34" charset="0"/>
              </a:rPr>
              <a:t> أه</a:t>
            </a:r>
            <a:r>
              <a:rPr lang="ar-DZ" sz="2400" b="1" dirty="0" err="1" smtClean="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latin typeface="Arial" pitchFamily="34" charset="0"/>
                <a:cs typeface="Arial" pitchFamily="34" charset="0"/>
              </a:rPr>
              <a:t>م </a:t>
            </a:r>
            <a:r>
              <a:rPr lang="ar-SA" sz="2400" b="1" dirty="0" err="1" smtClean="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latin typeface="Arial" pitchFamily="34" charset="0"/>
                <a:cs typeface="Arial" pitchFamily="34" charset="0"/>
              </a:rPr>
              <a:t>المؤشرات الديمغرافية</a:t>
            </a:r>
            <a:endParaRPr lang="ar-DZ" sz="2400" b="1" dirty="0" err="1" smtClean="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latin typeface="Arial" pitchFamily="34" charset="0"/>
              <a:cs typeface="Arial" pitchFamily="34" charset="0"/>
            </a:endParaRPr>
          </a:p>
        </p:txBody>
      </p:sp>
      <p:sp>
        <p:nvSpPr>
          <p:cNvPr id="21" name="TextBox 20"/>
          <p:cNvSpPr txBox="1"/>
          <p:nvPr/>
        </p:nvSpPr>
        <p:spPr>
          <a:xfrm>
            <a:off x="5526251" y="2265831"/>
            <a:ext cx="330219" cy="184666"/>
          </a:xfrm>
          <a:prstGeom prst="rect">
            <a:avLst/>
          </a:prstGeom>
          <a:noFill/>
          <a:ln>
            <a:noFill/>
          </a:ln>
        </p:spPr>
        <p:txBody>
          <a:bodyPr wrap="none" lIns="0" tIns="0" rIns="0" bIns="0" anchor="t">
            <a:spAutoFit/>
          </a:bodyPr>
          <a:lstStyle/>
          <a:p>
            <a:pPr algn="ctr"/>
            <a:r>
              <a:rPr sz="1200" b="1" dirty="0" err="1">
                <a:solidFill>
                  <a:srgbClr val="484848"/>
                </a:solidFill>
                <a:latin typeface="Arial" pitchFamily="34" charset="0"/>
                <a:cs typeface="Arial" pitchFamily="34" charset="0"/>
              </a:rPr>
              <a:t>الجنس</a:t>
            </a:r>
            <a:endParaRPr sz="1200" b="1" dirty="0">
              <a:solidFill>
                <a:srgbClr val="484848"/>
              </a:solidFill>
              <a:latin typeface="Arial" pitchFamily="34" charset="0"/>
              <a:cs typeface="Arial" pitchFamily="34" charset="0"/>
            </a:endParaRPr>
          </a:p>
        </p:txBody>
      </p:sp>
      <p:sp>
        <p:nvSpPr>
          <p:cNvPr id="23" name="TextBox 22"/>
          <p:cNvSpPr txBox="1"/>
          <p:nvPr/>
        </p:nvSpPr>
        <p:spPr>
          <a:xfrm>
            <a:off x="2473349" y="4341374"/>
            <a:ext cx="705321" cy="184666"/>
          </a:xfrm>
          <a:prstGeom prst="rect">
            <a:avLst/>
          </a:prstGeom>
          <a:noFill/>
          <a:ln>
            <a:noFill/>
          </a:ln>
        </p:spPr>
        <p:txBody>
          <a:bodyPr wrap="none" lIns="0" tIns="0" rIns="0" bIns="0" anchor="t">
            <a:spAutoFit/>
          </a:bodyPr>
          <a:lstStyle/>
          <a:p>
            <a:pPr algn="ctr"/>
            <a:r>
              <a:rPr sz="1200" b="1" dirty="0" err="1">
                <a:solidFill>
                  <a:srgbClr val="484848"/>
                </a:solidFill>
                <a:latin typeface="Arial" pitchFamily="34" charset="0"/>
                <a:cs typeface="Arial" pitchFamily="34" charset="0"/>
              </a:rPr>
              <a:t>الفئات</a:t>
            </a:r>
            <a:r>
              <a:rPr sz="1200" b="1" dirty="0">
                <a:solidFill>
                  <a:srgbClr val="484848"/>
                </a:solidFill>
                <a:latin typeface="Arial" pitchFamily="34" charset="0"/>
                <a:cs typeface="Arial" pitchFamily="34" charset="0"/>
              </a:rPr>
              <a:t> </a:t>
            </a:r>
            <a:r>
              <a:rPr sz="1200" b="1" dirty="0" err="1">
                <a:solidFill>
                  <a:srgbClr val="484848"/>
                </a:solidFill>
                <a:latin typeface="Arial" pitchFamily="34" charset="0"/>
                <a:cs typeface="Arial" pitchFamily="34" charset="0"/>
              </a:rPr>
              <a:t>العمرية</a:t>
            </a:r>
            <a:endParaRPr sz="1200" b="1" dirty="0">
              <a:solidFill>
                <a:srgbClr val="484848"/>
              </a:solidFill>
              <a:latin typeface="Arial" pitchFamily="34" charset="0"/>
              <a:cs typeface="Arial" pitchFamily="34" charset="0"/>
            </a:endParaRPr>
          </a:p>
        </p:txBody>
      </p:sp>
      <p:sp>
        <p:nvSpPr>
          <p:cNvPr id="24" name="TextBox 23"/>
          <p:cNvSpPr txBox="1"/>
          <p:nvPr/>
        </p:nvSpPr>
        <p:spPr>
          <a:xfrm>
            <a:off x="6145757" y="4341374"/>
            <a:ext cx="705321" cy="184666"/>
          </a:xfrm>
          <a:prstGeom prst="rect">
            <a:avLst/>
          </a:prstGeom>
          <a:noFill/>
          <a:ln>
            <a:noFill/>
          </a:ln>
        </p:spPr>
        <p:txBody>
          <a:bodyPr wrap="none" lIns="0" tIns="0" rIns="0" bIns="0" anchor="t">
            <a:spAutoFit/>
          </a:bodyPr>
          <a:lstStyle/>
          <a:p>
            <a:pPr algn="ctr"/>
            <a:r>
              <a:rPr sz="1200" b="1" dirty="0" err="1">
                <a:solidFill>
                  <a:srgbClr val="484848"/>
                </a:solidFill>
                <a:latin typeface="Arial" pitchFamily="34" charset="0"/>
                <a:cs typeface="Arial" pitchFamily="34" charset="0"/>
              </a:rPr>
              <a:t>الفئات</a:t>
            </a:r>
            <a:r>
              <a:rPr sz="1200" b="1" dirty="0">
                <a:solidFill>
                  <a:srgbClr val="484848"/>
                </a:solidFill>
                <a:latin typeface="Arial" pitchFamily="34" charset="0"/>
                <a:cs typeface="Arial" pitchFamily="34" charset="0"/>
              </a:rPr>
              <a:t> </a:t>
            </a:r>
            <a:r>
              <a:rPr sz="1200" b="1" dirty="0" err="1">
                <a:solidFill>
                  <a:srgbClr val="484848"/>
                </a:solidFill>
                <a:latin typeface="Arial" pitchFamily="34" charset="0"/>
                <a:cs typeface="Arial" pitchFamily="34" charset="0"/>
              </a:rPr>
              <a:t>العمرية</a:t>
            </a:r>
            <a:endParaRPr sz="1200" b="1" dirty="0">
              <a:solidFill>
                <a:srgbClr val="484848"/>
              </a:solidFill>
              <a:latin typeface="Arial" pitchFamily="34" charset="0"/>
              <a:cs typeface="Arial" pitchFamily="34" charset="0"/>
            </a:endParaRPr>
          </a:p>
        </p:txBody>
      </p:sp>
      <p:sp>
        <p:nvSpPr>
          <p:cNvPr id="25" name="Rounded Rectangle 24"/>
          <p:cNvSpPr/>
          <p:nvPr/>
        </p:nvSpPr>
        <p:spPr>
          <a:xfrm>
            <a:off x="3779912" y="1916832"/>
            <a:ext cx="141514" cy="188685"/>
          </a:xfrm>
          <a:custGeom>
            <a:avLst/>
            <a:gdLst/>
            <a:ahLst/>
            <a:cxnLst/>
            <a:rect l="0" t="0" r="0" b="0"/>
            <a:pathLst>
              <a:path w="141514" h="188685">
                <a:moveTo>
                  <a:pt x="141514" y="0"/>
                </a:moveTo>
                <a:lnTo>
                  <a:pt x="141514" y="94342"/>
                </a:lnTo>
                <a:lnTo>
                  <a:pt x="141514" y="188685"/>
                </a:lnTo>
                <a:lnTo>
                  <a:pt x="70757" y="188685"/>
                </a:lnTo>
                <a:lnTo>
                  <a:pt x="0" y="188685"/>
                </a:lnTo>
              </a:path>
            </a:pathLst>
          </a:custGeom>
          <a:noFill/>
          <a:ln w="11792">
            <a:solidFill>
              <a:srgbClr val="484848"/>
            </a:solidFill>
            <a:prstDash val="dash"/>
          </a:ln>
        </p:spPr>
        <p:txBody>
          <a:bodyPr rtlCol="0" anchor="ctr"/>
          <a:lstStyle/>
          <a:p>
            <a:pPr algn="ctr"/>
            <a:endParaRPr b="1">
              <a:latin typeface="Arial" pitchFamily="34" charset="0"/>
              <a:cs typeface="Arial" pitchFamily="34" charset="0"/>
            </a:endParaRPr>
          </a:p>
        </p:txBody>
      </p:sp>
      <p:sp>
        <p:nvSpPr>
          <p:cNvPr id="26" name="Rounded Rectangle 25"/>
          <p:cNvSpPr/>
          <p:nvPr/>
        </p:nvSpPr>
        <p:spPr>
          <a:xfrm>
            <a:off x="3851920" y="1700808"/>
            <a:ext cx="96383" cy="692168"/>
          </a:xfrm>
          <a:custGeom>
            <a:avLst/>
            <a:gdLst/>
            <a:ahLst/>
            <a:cxnLst/>
            <a:rect l="0" t="0" r="0" b="0"/>
            <a:pathLst>
              <a:path w="141514" h="471714">
                <a:moveTo>
                  <a:pt x="141514" y="0"/>
                </a:moveTo>
                <a:lnTo>
                  <a:pt x="141514" y="58964"/>
                </a:lnTo>
                <a:lnTo>
                  <a:pt x="141514" y="377371"/>
                </a:lnTo>
                <a:cubicBezTo>
                  <a:pt x="141514" y="429475"/>
                  <a:pt x="99275" y="471714"/>
                  <a:pt x="47171" y="471714"/>
                </a:cubicBezTo>
                <a:lnTo>
                  <a:pt x="46385" y="471714"/>
                </a:lnTo>
                <a:lnTo>
                  <a:pt x="0" y="471714"/>
                </a:lnTo>
              </a:path>
            </a:pathLst>
          </a:custGeom>
          <a:noFill/>
          <a:ln w="11792">
            <a:solidFill>
              <a:srgbClr val="484848"/>
            </a:solidFill>
            <a:prstDash val="dash"/>
          </a:ln>
        </p:spPr>
        <p:txBody>
          <a:bodyPr rtlCol="0" anchor="ctr"/>
          <a:lstStyle/>
          <a:p>
            <a:pPr algn="ctr"/>
            <a:endParaRPr b="1">
              <a:latin typeface="Arial" pitchFamily="34" charset="0"/>
              <a:cs typeface="Arial" pitchFamily="34" charset="0"/>
            </a:endParaRPr>
          </a:p>
        </p:txBody>
      </p:sp>
      <p:sp>
        <p:nvSpPr>
          <p:cNvPr id="27" name="Rounded Rectangle 26"/>
          <p:cNvSpPr/>
          <p:nvPr/>
        </p:nvSpPr>
        <p:spPr>
          <a:xfrm>
            <a:off x="5236077" y="1872736"/>
            <a:ext cx="141514" cy="188685"/>
          </a:xfrm>
          <a:custGeom>
            <a:avLst/>
            <a:gdLst/>
            <a:ahLst/>
            <a:cxnLst/>
            <a:rect l="0" t="0" r="0" b="0"/>
            <a:pathLst>
              <a:path w="141514" h="188685">
                <a:moveTo>
                  <a:pt x="141514" y="188685"/>
                </a:moveTo>
                <a:lnTo>
                  <a:pt x="70757" y="188685"/>
                </a:lnTo>
                <a:lnTo>
                  <a:pt x="0" y="188685"/>
                </a:lnTo>
                <a:lnTo>
                  <a:pt x="0" y="94342"/>
                </a:lnTo>
                <a:lnTo>
                  <a:pt x="0" y="0"/>
                </a:lnTo>
              </a:path>
            </a:pathLst>
          </a:custGeom>
          <a:noFill/>
          <a:ln w="11792">
            <a:solidFill>
              <a:srgbClr val="484848"/>
            </a:solidFill>
            <a:prstDash val="dash"/>
          </a:ln>
        </p:spPr>
        <p:txBody>
          <a:bodyPr rtlCol="0" anchor="ctr"/>
          <a:lstStyle/>
          <a:p>
            <a:pPr algn="ctr"/>
            <a:endParaRPr b="1">
              <a:latin typeface="Arial" pitchFamily="34" charset="0"/>
              <a:cs typeface="Arial" pitchFamily="34" charset="0"/>
            </a:endParaRPr>
          </a:p>
        </p:txBody>
      </p:sp>
      <p:sp>
        <p:nvSpPr>
          <p:cNvPr id="28" name="Rounded Rectangle 27"/>
          <p:cNvSpPr/>
          <p:nvPr/>
        </p:nvSpPr>
        <p:spPr>
          <a:xfrm>
            <a:off x="5236077" y="1872736"/>
            <a:ext cx="141514" cy="471714"/>
          </a:xfrm>
          <a:custGeom>
            <a:avLst/>
            <a:gdLst/>
            <a:ahLst/>
            <a:cxnLst/>
            <a:rect l="0" t="0" r="0" b="0"/>
            <a:pathLst>
              <a:path w="141514" h="471714">
                <a:moveTo>
                  <a:pt x="141514" y="471714"/>
                </a:moveTo>
                <a:lnTo>
                  <a:pt x="95129" y="471714"/>
                </a:lnTo>
                <a:lnTo>
                  <a:pt x="94342" y="471714"/>
                </a:lnTo>
                <a:cubicBezTo>
                  <a:pt x="42238" y="471714"/>
                  <a:pt x="0" y="429475"/>
                  <a:pt x="0" y="377371"/>
                </a:cubicBezTo>
                <a:lnTo>
                  <a:pt x="0" y="58964"/>
                </a:lnTo>
                <a:lnTo>
                  <a:pt x="0" y="0"/>
                </a:lnTo>
              </a:path>
            </a:pathLst>
          </a:custGeom>
          <a:noFill/>
          <a:ln w="11792">
            <a:solidFill>
              <a:srgbClr val="484848"/>
            </a:solidFill>
            <a:prstDash val="dash"/>
          </a:ln>
        </p:spPr>
        <p:txBody>
          <a:bodyPr rtlCol="0" anchor="ctr"/>
          <a:lstStyle/>
          <a:p>
            <a:pPr algn="ctr"/>
            <a:endParaRPr b="1">
              <a:latin typeface="Arial" pitchFamily="34" charset="0"/>
              <a:cs typeface="Arial" pitchFamily="34" charset="0"/>
            </a:endParaRPr>
          </a:p>
        </p:txBody>
      </p:sp>
      <p:sp>
        <p:nvSpPr>
          <p:cNvPr id="29" name="Rounded Rectangle 28"/>
          <p:cNvSpPr/>
          <p:nvPr/>
        </p:nvSpPr>
        <p:spPr>
          <a:xfrm>
            <a:off x="4858706" y="1660464"/>
            <a:ext cx="188685" cy="1556657"/>
          </a:xfrm>
          <a:custGeom>
            <a:avLst/>
            <a:gdLst/>
            <a:ahLst/>
            <a:cxnLst/>
            <a:rect l="0" t="0" r="0" b="0"/>
            <a:pathLst>
              <a:path w="188685" h="1556657">
                <a:moveTo>
                  <a:pt x="0" y="1556657"/>
                </a:moveTo>
                <a:lnTo>
                  <a:pt x="0" y="1362468"/>
                </a:lnTo>
                <a:lnTo>
                  <a:pt x="0" y="164313"/>
                </a:lnTo>
                <a:cubicBezTo>
                  <a:pt x="0" y="73565"/>
                  <a:pt x="73565" y="0"/>
                  <a:pt x="164313" y="0"/>
                </a:cubicBezTo>
                <a:lnTo>
                  <a:pt x="165100" y="0"/>
                </a:lnTo>
                <a:lnTo>
                  <a:pt x="188685" y="0"/>
                </a:lnTo>
              </a:path>
            </a:pathLst>
          </a:custGeom>
          <a:noFill/>
          <a:ln w="11792">
            <a:solidFill>
              <a:srgbClr val="484848"/>
            </a:solidFill>
            <a:prstDash val="dash"/>
          </a:ln>
        </p:spPr>
        <p:txBody>
          <a:bodyPr rtlCol="0" anchor="ctr"/>
          <a:lstStyle/>
          <a:p>
            <a:pPr algn="ctr"/>
            <a:endParaRPr b="1">
              <a:latin typeface="Arial" pitchFamily="34" charset="0"/>
              <a:cs typeface="Arial" pitchFamily="34" charset="0"/>
            </a:endParaRPr>
          </a:p>
        </p:txBody>
      </p:sp>
      <p:sp>
        <p:nvSpPr>
          <p:cNvPr id="30" name="Rounded Rectangle 29"/>
          <p:cNvSpPr/>
          <p:nvPr/>
        </p:nvSpPr>
        <p:spPr>
          <a:xfrm>
            <a:off x="3600801" y="2839750"/>
            <a:ext cx="377371" cy="707571"/>
          </a:xfrm>
          <a:custGeom>
            <a:avLst/>
            <a:gdLst/>
            <a:ahLst/>
            <a:cxnLst/>
            <a:rect l="0" t="0" r="0" b="0"/>
            <a:pathLst>
              <a:path w="377371" h="707571">
                <a:moveTo>
                  <a:pt x="0" y="0"/>
                </a:moveTo>
                <a:lnTo>
                  <a:pt x="23585" y="0"/>
                </a:lnTo>
                <a:lnTo>
                  <a:pt x="24371" y="0"/>
                </a:lnTo>
                <a:cubicBezTo>
                  <a:pt x="115119" y="0"/>
                  <a:pt x="188685" y="73565"/>
                  <a:pt x="188685" y="164313"/>
                </a:cubicBezTo>
                <a:lnTo>
                  <a:pt x="188685" y="542471"/>
                </a:lnTo>
                <a:lnTo>
                  <a:pt x="188685" y="543257"/>
                </a:lnTo>
                <a:cubicBezTo>
                  <a:pt x="188685" y="634005"/>
                  <a:pt x="262251" y="707571"/>
                  <a:pt x="352999" y="707571"/>
                </a:cubicBezTo>
                <a:lnTo>
                  <a:pt x="353785" y="707571"/>
                </a:lnTo>
                <a:lnTo>
                  <a:pt x="377371" y="707571"/>
                </a:lnTo>
              </a:path>
            </a:pathLst>
          </a:custGeom>
          <a:noFill/>
          <a:ln w="11792">
            <a:solidFill>
              <a:srgbClr val="484848"/>
            </a:solidFill>
            <a:prstDash val="dash"/>
          </a:ln>
        </p:spPr>
        <p:txBody>
          <a:bodyPr rtlCol="0" anchor="ctr"/>
          <a:lstStyle/>
          <a:p>
            <a:pPr algn="ctr"/>
            <a:endParaRPr b="1">
              <a:latin typeface="Arial" pitchFamily="34" charset="0"/>
              <a:cs typeface="Arial" pitchFamily="34" charset="0"/>
            </a:endParaRPr>
          </a:p>
        </p:txBody>
      </p:sp>
      <p:sp>
        <p:nvSpPr>
          <p:cNvPr id="31" name="Rounded Rectangle 30"/>
          <p:cNvSpPr/>
          <p:nvPr/>
        </p:nvSpPr>
        <p:spPr>
          <a:xfrm>
            <a:off x="5298973" y="2839750"/>
            <a:ext cx="377371" cy="707571"/>
          </a:xfrm>
          <a:custGeom>
            <a:avLst/>
            <a:gdLst/>
            <a:ahLst/>
            <a:cxnLst/>
            <a:rect l="0" t="0" r="0" b="0"/>
            <a:pathLst>
              <a:path w="377371" h="707571">
                <a:moveTo>
                  <a:pt x="377371" y="0"/>
                </a:moveTo>
                <a:lnTo>
                  <a:pt x="353785" y="0"/>
                </a:lnTo>
                <a:lnTo>
                  <a:pt x="352999" y="0"/>
                </a:lnTo>
                <a:cubicBezTo>
                  <a:pt x="262251" y="0"/>
                  <a:pt x="188685" y="73565"/>
                  <a:pt x="188685" y="164313"/>
                </a:cubicBezTo>
                <a:lnTo>
                  <a:pt x="188685" y="542471"/>
                </a:lnTo>
                <a:lnTo>
                  <a:pt x="188685" y="543257"/>
                </a:lnTo>
                <a:cubicBezTo>
                  <a:pt x="188685" y="634005"/>
                  <a:pt x="115119" y="707571"/>
                  <a:pt x="24371" y="707571"/>
                </a:cubicBezTo>
                <a:lnTo>
                  <a:pt x="23585" y="707571"/>
                </a:lnTo>
                <a:lnTo>
                  <a:pt x="0" y="707571"/>
                </a:lnTo>
              </a:path>
            </a:pathLst>
          </a:custGeom>
          <a:noFill/>
          <a:ln w="11792">
            <a:solidFill>
              <a:srgbClr val="484848"/>
            </a:solidFill>
            <a:prstDash val="dash"/>
          </a:ln>
        </p:spPr>
        <p:txBody>
          <a:bodyPr rtlCol="0" anchor="ctr"/>
          <a:lstStyle/>
          <a:p>
            <a:pPr algn="ctr"/>
            <a:endParaRPr b="1">
              <a:latin typeface="Arial" pitchFamily="34" charset="0"/>
              <a:cs typeface="Arial" pitchFamily="34" charset="0"/>
            </a:endParaRPr>
          </a:p>
        </p:txBody>
      </p:sp>
      <p:sp>
        <p:nvSpPr>
          <p:cNvPr id="32" name="Rounded Rectangle 31"/>
          <p:cNvSpPr/>
          <p:nvPr/>
        </p:nvSpPr>
        <p:spPr>
          <a:xfrm>
            <a:off x="3270601" y="3052022"/>
            <a:ext cx="141514" cy="188685"/>
          </a:xfrm>
          <a:custGeom>
            <a:avLst/>
            <a:gdLst/>
            <a:ahLst/>
            <a:cxnLst/>
            <a:rect l="0" t="0" r="0" b="0"/>
            <a:pathLst>
              <a:path w="141514" h="188685">
                <a:moveTo>
                  <a:pt x="141514" y="0"/>
                </a:moveTo>
                <a:lnTo>
                  <a:pt x="141514" y="94342"/>
                </a:lnTo>
                <a:lnTo>
                  <a:pt x="141514" y="188685"/>
                </a:lnTo>
                <a:lnTo>
                  <a:pt x="70757" y="188685"/>
                </a:lnTo>
                <a:lnTo>
                  <a:pt x="0" y="188685"/>
                </a:lnTo>
              </a:path>
            </a:pathLst>
          </a:custGeom>
          <a:noFill/>
          <a:ln w="11792">
            <a:solidFill>
              <a:srgbClr val="484848"/>
            </a:solidFill>
            <a:prstDash val="dash"/>
          </a:ln>
        </p:spPr>
        <p:txBody>
          <a:bodyPr rtlCol="0" anchor="ctr"/>
          <a:lstStyle/>
          <a:p>
            <a:pPr algn="ctr"/>
            <a:endParaRPr b="1">
              <a:latin typeface="Arial" pitchFamily="34" charset="0"/>
              <a:cs typeface="Arial" pitchFamily="34" charset="0"/>
            </a:endParaRPr>
          </a:p>
        </p:txBody>
      </p:sp>
      <p:sp>
        <p:nvSpPr>
          <p:cNvPr id="33" name="Rounded Rectangle 32"/>
          <p:cNvSpPr/>
          <p:nvPr/>
        </p:nvSpPr>
        <p:spPr>
          <a:xfrm>
            <a:off x="3270601" y="3052022"/>
            <a:ext cx="141514" cy="471714"/>
          </a:xfrm>
          <a:custGeom>
            <a:avLst/>
            <a:gdLst/>
            <a:ahLst/>
            <a:cxnLst/>
            <a:rect l="0" t="0" r="0" b="0"/>
            <a:pathLst>
              <a:path w="141514" h="471714">
                <a:moveTo>
                  <a:pt x="141514" y="0"/>
                </a:moveTo>
                <a:lnTo>
                  <a:pt x="141514" y="58964"/>
                </a:lnTo>
                <a:lnTo>
                  <a:pt x="141514" y="377371"/>
                </a:lnTo>
                <a:cubicBezTo>
                  <a:pt x="141514" y="429475"/>
                  <a:pt x="99275" y="471714"/>
                  <a:pt x="47171" y="471714"/>
                </a:cubicBezTo>
                <a:lnTo>
                  <a:pt x="46385" y="471714"/>
                </a:lnTo>
                <a:lnTo>
                  <a:pt x="0" y="471714"/>
                </a:lnTo>
              </a:path>
            </a:pathLst>
          </a:custGeom>
          <a:noFill/>
          <a:ln w="11792">
            <a:solidFill>
              <a:srgbClr val="484848"/>
            </a:solidFill>
            <a:prstDash val="dash"/>
          </a:ln>
        </p:spPr>
        <p:txBody>
          <a:bodyPr rtlCol="0" anchor="ctr"/>
          <a:lstStyle/>
          <a:p>
            <a:pPr algn="ctr"/>
            <a:endParaRPr b="1">
              <a:latin typeface="Arial" pitchFamily="34" charset="0"/>
              <a:cs typeface="Arial" pitchFamily="34" charset="0"/>
            </a:endParaRPr>
          </a:p>
        </p:txBody>
      </p:sp>
      <p:sp>
        <p:nvSpPr>
          <p:cNvPr id="34" name="Rounded Rectangle 33"/>
          <p:cNvSpPr/>
          <p:nvPr/>
        </p:nvSpPr>
        <p:spPr>
          <a:xfrm>
            <a:off x="5865030" y="3052022"/>
            <a:ext cx="141514" cy="188685"/>
          </a:xfrm>
          <a:custGeom>
            <a:avLst/>
            <a:gdLst/>
            <a:ahLst/>
            <a:cxnLst/>
            <a:rect l="0" t="0" r="0" b="0"/>
            <a:pathLst>
              <a:path w="141514" h="188685">
                <a:moveTo>
                  <a:pt x="141514" y="188685"/>
                </a:moveTo>
                <a:lnTo>
                  <a:pt x="70757" y="188685"/>
                </a:lnTo>
                <a:lnTo>
                  <a:pt x="0" y="188685"/>
                </a:lnTo>
                <a:lnTo>
                  <a:pt x="0" y="94342"/>
                </a:lnTo>
                <a:lnTo>
                  <a:pt x="0" y="0"/>
                </a:lnTo>
              </a:path>
            </a:pathLst>
          </a:custGeom>
          <a:noFill/>
          <a:ln w="11792">
            <a:solidFill>
              <a:srgbClr val="484848"/>
            </a:solidFill>
            <a:prstDash val="dash"/>
          </a:ln>
        </p:spPr>
        <p:txBody>
          <a:bodyPr rtlCol="0" anchor="ctr"/>
          <a:lstStyle/>
          <a:p>
            <a:pPr algn="ctr"/>
            <a:endParaRPr b="1">
              <a:latin typeface="Arial" pitchFamily="34" charset="0"/>
              <a:cs typeface="Arial" pitchFamily="34" charset="0"/>
            </a:endParaRPr>
          </a:p>
        </p:txBody>
      </p:sp>
      <p:sp>
        <p:nvSpPr>
          <p:cNvPr id="35" name="Rounded Rectangle 34"/>
          <p:cNvSpPr/>
          <p:nvPr/>
        </p:nvSpPr>
        <p:spPr>
          <a:xfrm>
            <a:off x="5865030" y="3052022"/>
            <a:ext cx="75122" cy="232962"/>
          </a:xfrm>
          <a:custGeom>
            <a:avLst/>
            <a:gdLst/>
            <a:ahLst/>
            <a:cxnLst/>
            <a:rect l="0" t="0" r="0" b="0"/>
            <a:pathLst>
              <a:path w="141514" h="471714">
                <a:moveTo>
                  <a:pt x="141514" y="471714"/>
                </a:moveTo>
                <a:lnTo>
                  <a:pt x="95129" y="471714"/>
                </a:lnTo>
                <a:lnTo>
                  <a:pt x="94342" y="471714"/>
                </a:lnTo>
                <a:cubicBezTo>
                  <a:pt x="42238" y="471714"/>
                  <a:pt x="0" y="429475"/>
                  <a:pt x="0" y="377371"/>
                </a:cubicBezTo>
                <a:lnTo>
                  <a:pt x="0" y="58964"/>
                </a:lnTo>
                <a:lnTo>
                  <a:pt x="0" y="0"/>
                </a:lnTo>
              </a:path>
            </a:pathLst>
          </a:custGeom>
          <a:noFill/>
          <a:ln w="11792">
            <a:solidFill>
              <a:srgbClr val="484848"/>
            </a:solidFill>
            <a:prstDash val="dash"/>
          </a:ln>
        </p:spPr>
        <p:txBody>
          <a:bodyPr rtlCol="0" anchor="ctr"/>
          <a:lstStyle/>
          <a:p>
            <a:pPr algn="ctr"/>
            <a:endParaRPr b="1">
              <a:latin typeface="Arial" pitchFamily="34" charset="0"/>
              <a:cs typeface="Arial" pitchFamily="34" charset="0"/>
            </a:endParaRPr>
          </a:p>
        </p:txBody>
      </p:sp>
      <p:sp>
        <p:nvSpPr>
          <p:cNvPr id="36" name="Rounded Rectangle 35"/>
          <p:cNvSpPr/>
          <p:nvPr/>
        </p:nvSpPr>
        <p:spPr>
          <a:xfrm>
            <a:off x="4229753" y="1660464"/>
            <a:ext cx="188685" cy="1556657"/>
          </a:xfrm>
          <a:custGeom>
            <a:avLst/>
            <a:gdLst/>
            <a:ahLst/>
            <a:cxnLst/>
            <a:rect l="0" t="0" r="0" b="0"/>
            <a:pathLst>
              <a:path w="188685" h="1556657">
                <a:moveTo>
                  <a:pt x="0" y="0"/>
                </a:moveTo>
                <a:lnTo>
                  <a:pt x="23585" y="0"/>
                </a:lnTo>
                <a:lnTo>
                  <a:pt x="24371" y="0"/>
                </a:lnTo>
                <a:cubicBezTo>
                  <a:pt x="115119" y="0"/>
                  <a:pt x="188685" y="73565"/>
                  <a:pt x="188685" y="164313"/>
                </a:cubicBezTo>
                <a:lnTo>
                  <a:pt x="188685" y="1362468"/>
                </a:lnTo>
                <a:lnTo>
                  <a:pt x="188685" y="1556657"/>
                </a:lnTo>
              </a:path>
            </a:pathLst>
          </a:custGeom>
          <a:noFill/>
          <a:ln w="11792">
            <a:solidFill>
              <a:srgbClr val="484848"/>
            </a:solidFill>
            <a:prstDash val="dash"/>
          </a:ln>
        </p:spPr>
        <p:txBody>
          <a:bodyPr rtlCol="0" anchor="ctr"/>
          <a:lstStyle/>
          <a:p>
            <a:pPr algn="ctr"/>
            <a:endParaRPr b="1">
              <a:latin typeface="Arial" pitchFamily="34" charset="0"/>
              <a:cs typeface="Arial" pitchFamily="34" charset="0"/>
            </a:endParaRPr>
          </a:p>
        </p:txBody>
      </p:sp>
      <p:sp>
        <p:nvSpPr>
          <p:cNvPr id="37" name="Rounded Rectangle 36"/>
          <p:cNvSpPr/>
          <p:nvPr/>
        </p:nvSpPr>
        <p:spPr>
          <a:xfrm>
            <a:off x="3600801" y="3877364"/>
            <a:ext cx="377371" cy="141829"/>
          </a:xfrm>
          <a:custGeom>
            <a:avLst/>
            <a:gdLst/>
            <a:ahLst/>
            <a:cxnLst/>
            <a:rect l="0" t="0" r="0" b="0"/>
            <a:pathLst>
              <a:path w="377371" h="141829">
                <a:moveTo>
                  <a:pt x="0" y="141672"/>
                </a:moveTo>
                <a:lnTo>
                  <a:pt x="23585" y="141672"/>
                </a:lnTo>
                <a:lnTo>
                  <a:pt x="24371" y="141672"/>
                </a:lnTo>
                <a:cubicBezTo>
                  <a:pt x="52142" y="141829"/>
                  <a:pt x="82665" y="135671"/>
                  <a:pt x="113997" y="123589"/>
                </a:cubicBezTo>
                <a:cubicBezTo>
                  <a:pt x="132742" y="116010"/>
                  <a:pt x="159257" y="97311"/>
                  <a:pt x="188685" y="70914"/>
                </a:cubicBezTo>
                <a:cubicBezTo>
                  <a:pt x="218114" y="44518"/>
                  <a:pt x="244628" y="25819"/>
                  <a:pt x="263373" y="18240"/>
                </a:cubicBezTo>
                <a:cubicBezTo>
                  <a:pt x="294705" y="6158"/>
                  <a:pt x="325229" y="0"/>
                  <a:pt x="352999" y="157"/>
                </a:cubicBezTo>
                <a:lnTo>
                  <a:pt x="353785" y="157"/>
                </a:lnTo>
                <a:lnTo>
                  <a:pt x="377371" y="157"/>
                </a:lnTo>
              </a:path>
            </a:pathLst>
          </a:custGeom>
          <a:noFill/>
          <a:ln w="11792">
            <a:solidFill>
              <a:srgbClr val="484848"/>
            </a:solidFill>
            <a:prstDash val="dash"/>
          </a:ln>
        </p:spPr>
        <p:txBody>
          <a:bodyPr rtlCol="0" anchor="ctr"/>
          <a:lstStyle/>
          <a:p>
            <a:pPr algn="ctr"/>
            <a:endParaRPr b="1">
              <a:latin typeface="Arial" pitchFamily="34" charset="0"/>
              <a:cs typeface="Arial" pitchFamily="34" charset="0"/>
            </a:endParaRPr>
          </a:p>
        </p:txBody>
      </p:sp>
      <p:sp>
        <p:nvSpPr>
          <p:cNvPr id="39" name="Rounded Rectangle 38"/>
          <p:cNvSpPr/>
          <p:nvPr/>
        </p:nvSpPr>
        <p:spPr>
          <a:xfrm>
            <a:off x="5298973" y="3877364"/>
            <a:ext cx="377371" cy="141829"/>
          </a:xfrm>
          <a:custGeom>
            <a:avLst/>
            <a:gdLst/>
            <a:ahLst/>
            <a:cxnLst/>
            <a:rect l="0" t="0" r="0" b="0"/>
            <a:pathLst>
              <a:path w="377371" h="141829">
                <a:moveTo>
                  <a:pt x="377371" y="141672"/>
                </a:moveTo>
                <a:lnTo>
                  <a:pt x="353785" y="141672"/>
                </a:lnTo>
                <a:lnTo>
                  <a:pt x="352999" y="141672"/>
                </a:lnTo>
                <a:cubicBezTo>
                  <a:pt x="325229" y="141829"/>
                  <a:pt x="294705" y="135671"/>
                  <a:pt x="263373" y="123589"/>
                </a:cubicBezTo>
                <a:cubicBezTo>
                  <a:pt x="244628" y="116010"/>
                  <a:pt x="218114" y="97311"/>
                  <a:pt x="188685" y="70914"/>
                </a:cubicBezTo>
                <a:cubicBezTo>
                  <a:pt x="159257" y="44518"/>
                  <a:pt x="132742" y="25819"/>
                  <a:pt x="113997" y="18240"/>
                </a:cubicBezTo>
                <a:cubicBezTo>
                  <a:pt x="82665" y="6158"/>
                  <a:pt x="52142" y="0"/>
                  <a:pt x="24371" y="157"/>
                </a:cubicBezTo>
                <a:lnTo>
                  <a:pt x="23585" y="157"/>
                </a:lnTo>
                <a:lnTo>
                  <a:pt x="0" y="157"/>
                </a:lnTo>
              </a:path>
            </a:pathLst>
          </a:custGeom>
          <a:noFill/>
          <a:ln w="11792">
            <a:solidFill>
              <a:srgbClr val="484848"/>
            </a:solidFill>
            <a:prstDash val="dash"/>
          </a:ln>
        </p:spPr>
        <p:txBody>
          <a:bodyPr rtlCol="0" anchor="ctr"/>
          <a:lstStyle/>
          <a:p>
            <a:pPr algn="ctr"/>
            <a:endParaRPr b="1">
              <a:latin typeface="Arial" pitchFamily="34" charset="0"/>
              <a:cs typeface="Arial" pitchFamily="34" charset="0"/>
            </a:endParaRPr>
          </a:p>
        </p:txBody>
      </p:sp>
      <p:sp>
        <p:nvSpPr>
          <p:cNvPr id="41" name="Rounded Rectangle 40"/>
          <p:cNvSpPr/>
          <p:nvPr/>
        </p:nvSpPr>
        <p:spPr>
          <a:xfrm>
            <a:off x="3270601" y="4231307"/>
            <a:ext cx="141514" cy="188685"/>
          </a:xfrm>
          <a:custGeom>
            <a:avLst/>
            <a:gdLst/>
            <a:ahLst/>
            <a:cxnLst/>
            <a:rect l="0" t="0" r="0" b="0"/>
            <a:pathLst>
              <a:path w="141514" h="188685">
                <a:moveTo>
                  <a:pt x="141514" y="0"/>
                </a:moveTo>
                <a:lnTo>
                  <a:pt x="141514" y="94342"/>
                </a:lnTo>
                <a:lnTo>
                  <a:pt x="141514" y="188685"/>
                </a:lnTo>
                <a:lnTo>
                  <a:pt x="70757" y="188685"/>
                </a:lnTo>
                <a:lnTo>
                  <a:pt x="0" y="188685"/>
                </a:lnTo>
              </a:path>
            </a:pathLst>
          </a:custGeom>
          <a:noFill/>
          <a:ln w="11792">
            <a:solidFill>
              <a:srgbClr val="484848"/>
            </a:solidFill>
            <a:prstDash val="dash"/>
          </a:ln>
        </p:spPr>
        <p:txBody>
          <a:bodyPr rtlCol="0" anchor="ctr"/>
          <a:lstStyle/>
          <a:p>
            <a:pPr algn="ctr"/>
            <a:endParaRPr b="1">
              <a:latin typeface="Arial" pitchFamily="34" charset="0"/>
              <a:cs typeface="Arial" pitchFamily="34" charset="0"/>
            </a:endParaRPr>
          </a:p>
        </p:txBody>
      </p:sp>
      <p:sp>
        <p:nvSpPr>
          <p:cNvPr id="42" name="Rounded Rectangle 41"/>
          <p:cNvSpPr/>
          <p:nvPr/>
        </p:nvSpPr>
        <p:spPr>
          <a:xfrm>
            <a:off x="3270601" y="4231307"/>
            <a:ext cx="141514" cy="471714"/>
          </a:xfrm>
          <a:custGeom>
            <a:avLst/>
            <a:gdLst/>
            <a:ahLst/>
            <a:cxnLst/>
            <a:rect l="0" t="0" r="0" b="0"/>
            <a:pathLst>
              <a:path w="141514" h="471714">
                <a:moveTo>
                  <a:pt x="141514" y="0"/>
                </a:moveTo>
                <a:lnTo>
                  <a:pt x="141514" y="58964"/>
                </a:lnTo>
                <a:lnTo>
                  <a:pt x="141514" y="377371"/>
                </a:lnTo>
                <a:cubicBezTo>
                  <a:pt x="141514" y="429475"/>
                  <a:pt x="99275" y="471714"/>
                  <a:pt x="47171" y="471714"/>
                </a:cubicBezTo>
                <a:lnTo>
                  <a:pt x="46385" y="471714"/>
                </a:lnTo>
                <a:lnTo>
                  <a:pt x="0" y="471714"/>
                </a:lnTo>
              </a:path>
            </a:pathLst>
          </a:custGeom>
          <a:noFill/>
          <a:ln w="11792">
            <a:solidFill>
              <a:srgbClr val="484848"/>
            </a:solidFill>
            <a:prstDash val="dash"/>
          </a:ln>
        </p:spPr>
        <p:txBody>
          <a:bodyPr rtlCol="0" anchor="ctr"/>
          <a:lstStyle/>
          <a:p>
            <a:pPr algn="ctr"/>
            <a:endParaRPr b="1">
              <a:latin typeface="Arial" pitchFamily="34" charset="0"/>
              <a:cs typeface="Arial" pitchFamily="34" charset="0"/>
            </a:endParaRPr>
          </a:p>
        </p:txBody>
      </p:sp>
      <p:sp>
        <p:nvSpPr>
          <p:cNvPr id="43" name="Rounded Rectangle 42"/>
          <p:cNvSpPr/>
          <p:nvPr/>
        </p:nvSpPr>
        <p:spPr>
          <a:xfrm>
            <a:off x="4638573" y="4207722"/>
            <a:ext cx="7861" cy="778328"/>
          </a:xfrm>
          <a:custGeom>
            <a:avLst/>
            <a:gdLst/>
            <a:ahLst/>
            <a:cxnLst/>
            <a:rect l="0" t="0" r="0" b="0"/>
            <a:pathLst>
              <a:path w="7861" h="778328">
                <a:moveTo>
                  <a:pt x="0" y="0"/>
                </a:moveTo>
                <a:lnTo>
                  <a:pt x="0" y="389164"/>
                </a:lnTo>
                <a:lnTo>
                  <a:pt x="0" y="778328"/>
                </a:lnTo>
              </a:path>
            </a:pathLst>
          </a:custGeom>
          <a:noFill/>
          <a:ln w="11792">
            <a:solidFill>
              <a:srgbClr val="484848"/>
            </a:solidFill>
            <a:prstDash val="dash"/>
          </a:ln>
        </p:spPr>
        <p:txBody>
          <a:bodyPr rtlCol="0" anchor="ctr"/>
          <a:lstStyle/>
          <a:p>
            <a:pPr algn="ctr"/>
            <a:endParaRPr b="1">
              <a:latin typeface="Arial" pitchFamily="34" charset="0"/>
              <a:cs typeface="Arial" pitchFamily="34" charset="0"/>
            </a:endParaRPr>
          </a:p>
        </p:txBody>
      </p:sp>
      <p:sp>
        <p:nvSpPr>
          <p:cNvPr id="44" name="Rounded Rectangle 43"/>
          <p:cNvSpPr/>
          <p:nvPr/>
        </p:nvSpPr>
        <p:spPr>
          <a:xfrm>
            <a:off x="5865030" y="4231307"/>
            <a:ext cx="141514" cy="188685"/>
          </a:xfrm>
          <a:custGeom>
            <a:avLst/>
            <a:gdLst/>
            <a:ahLst/>
            <a:cxnLst/>
            <a:rect l="0" t="0" r="0" b="0"/>
            <a:pathLst>
              <a:path w="141514" h="188685">
                <a:moveTo>
                  <a:pt x="141514" y="188685"/>
                </a:moveTo>
                <a:lnTo>
                  <a:pt x="70757" y="188685"/>
                </a:lnTo>
                <a:lnTo>
                  <a:pt x="0" y="188685"/>
                </a:lnTo>
                <a:lnTo>
                  <a:pt x="0" y="94342"/>
                </a:lnTo>
                <a:lnTo>
                  <a:pt x="0" y="0"/>
                </a:lnTo>
              </a:path>
            </a:pathLst>
          </a:custGeom>
          <a:noFill/>
          <a:ln w="11792">
            <a:solidFill>
              <a:srgbClr val="484848"/>
            </a:solidFill>
            <a:prstDash val="dash"/>
          </a:ln>
        </p:spPr>
        <p:txBody>
          <a:bodyPr rtlCol="0" anchor="ctr"/>
          <a:lstStyle/>
          <a:p>
            <a:pPr algn="ctr"/>
            <a:endParaRPr b="1">
              <a:latin typeface="Arial" pitchFamily="34" charset="0"/>
              <a:cs typeface="Arial" pitchFamily="34" charset="0"/>
            </a:endParaRPr>
          </a:p>
        </p:txBody>
      </p:sp>
      <p:sp>
        <p:nvSpPr>
          <p:cNvPr id="45" name="Rounded Rectangle 44"/>
          <p:cNvSpPr/>
          <p:nvPr/>
        </p:nvSpPr>
        <p:spPr>
          <a:xfrm>
            <a:off x="5865030" y="4231307"/>
            <a:ext cx="141514" cy="471714"/>
          </a:xfrm>
          <a:custGeom>
            <a:avLst/>
            <a:gdLst/>
            <a:ahLst/>
            <a:cxnLst/>
            <a:rect l="0" t="0" r="0" b="0"/>
            <a:pathLst>
              <a:path w="141514" h="471714">
                <a:moveTo>
                  <a:pt x="141514" y="471714"/>
                </a:moveTo>
                <a:lnTo>
                  <a:pt x="95129" y="471714"/>
                </a:lnTo>
                <a:lnTo>
                  <a:pt x="94342" y="471714"/>
                </a:lnTo>
                <a:cubicBezTo>
                  <a:pt x="42238" y="471714"/>
                  <a:pt x="0" y="429475"/>
                  <a:pt x="0" y="377371"/>
                </a:cubicBezTo>
                <a:lnTo>
                  <a:pt x="0" y="58964"/>
                </a:lnTo>
                <a:lnTo>
                  <a:pt x="0" y="0"/>
                </a:lnTo>
              </a:path>
            </a:pathLst>
          </a:custGeom>
          <a:noFill/>
          <a:ln w="11792">
            <a:solidFill>
              <a:srgbClr val="484848"/>
            </a:solidFill>
            <a:prstDash val="dash"/>
          </a:ln>
        </p:spPr>
        <p:txBody>
          <a:bodyPr rtlCol="0" anchor="ctr"/>
          <a:lstStyle/>
          <a:p>
            <a:pPr algn="ctr"/>
            <a:endParaRPr b="1">
              <a:latin typeface="Arial" pitchFamily="34" charset="0"/>
              <a:cs typeface="Arial" pitchFamily="34" charset="0"/>
            </a:endParaRPr>
          </a:p>
        </p:txBody>
      </p:sp>
      <p:sp>
        <p:nvSpPr>
          <p:cNvPr id="46" name="TextBox 45"/>
          <p:cNvSpPr txBox="1"/>
          <p:nvPr/>
        </p:nvSpPr>
        <p:spPr>
          <a:xfrm>
            <a:off x="5508104" y="1484784"/>
            <a:ext cx="1872207" cy="369332"/>
          </a:xfrm>
          <a:prstGeom prst="rect">
            <a:avLst/>
          </a:prstGeom>
          <a:noFill/>
          <a:ln>
            <a:noFill/>
          </a:ln>
        </p:spPr>
        <p:txBody>
          <a:bodyPr wrap="square" lIns="0" tIns="0" rIns="0" bIns="0" anchor="t">
            <a:spAutoFit/>
          </a:bodyPr>
          <a:lstStyle/>
          <a:p>
            <a:pPr algn="ctr"/>
            <a:r>
              <a:rPr sz="1200" b="1" dirty="0" err="1">
                <a:solidFill>
                  <a:srgbClr val="92BD39"/>
                </a:solidFill>
                <a:latin typeface="Arial" pitchFamily="34" charset="0"/>
                <a:cs typeface="Arial" pitchFamily="34" charset="0"/>
              </a:rPr>
              <a:t>تقديرات</a:t>
            </a:r>
            <a:r>
              <a:rPr sz="1200" b="1" dirty="0">
                <a:solidFill>
                  <a:srgbClr val="92BD39"/>
                </a:solidFill>
                <a:latin typeface="Arial" pitchFamily="34" charset="0"/>
                <a:cs typeface="Arial" pitchFamily="34" charset="0"/>
              </a:rPr>
              <a:t> </a:t>
            </a:r>
            <a:r>
              <a:rPr lang="ar-SA" sz="1200" b="1" dirty="0">
                <a:solidFill>
                  <a:srgbClr val="92BD39"/>
                </a:solidFill>
                <a:latin typeface="Arial" pitchFamily="34" charset="0"/>
                <a:cs typeface="Arial" pitchFamily="34" charset="0"/>
              </a:rPr>
              <a:t>إجمالي السكان المقيمين لأفاق </a:t>
            </a:r>
            <a:r>
              <a:rPr lang="ar-SA" sz="1200" b="1" dirty="0" smtClean="0">
                <a:solidFill>
                  <a:srgbClr val="92BD39"/>
                </a:solidFill>
                <a:latin typeface="Arial" pitchFamily="34" charset="0"/>
                <a:cs typeface="Arial" pitchFamily="34" charset="0"/>
              </a:rPr>
              <a:t>2040</a:t>
            </a:r>
            <a:endParaRPr lang="ar-SA" sz="1200" b="1" dirty="0">
              <a:solidFill>
                <a:srgbClr val="92BD39"/>
              </a:solidFill>
              <a:latin typeface="Arial" pitchFamily="34" charset="0"/>
              <a:cs typeface="Arial" pitchFamily="34" charset="0"/>
            </a:endParaRPr>
          </a:p>
        </p:txBody>
      </p:sp>
      <p:sp>
        <p:nvSpPr>
          <p:cNvPr id="47" name="TextBox 46"/>
          <p:cNvSpPr txBox="1"/>
          <p:nvPr/>
        </p:nvSpPr>
        <p:spPr>
          <a:xfrm>
            <a:off x="2321317" y="2761131"/>
            <a:ext cx="868829" cy="184666"/>
          </a:xfrm>
          <a:prstGeom prst="rect">
            <a:avLst/>
          </a:prstGeom>
          <a:noFill/>
          <a:ln>
            <a:noFill/>
          </a:ln>
        </p:spPr>
        <p:txBody>
          <a:bodyPr wrap="none" lIns="0" tIns="0" rIns="0" bIns="0" anchor="t">
            <a:spAutoFit/>
          </a:bodyPr>
          <a:lstStyle/>
          <a:p>
            <a:pPr algn="ctr"/>
            <a:r>
              <a:rPr sz="1200" b="1" dirty="0" err="1">
                <a:solidFill>
                  <a:srgbClr val="1EABDA"/>
                </a:solidFill>
                <a:latin typeface="Arial" pitchFamily="34" charset="0"/>
                <a:cs typeface="Arial" pitchFamily="34" charset="0"/>
              </a:rPr>
              <a:t>تقدير</a:t>
            </a:r>
            <a:r>
              <a:rPr sz="1200" b="1" dirty="0">
                <a:solidFill>
                  <a:srgbClr val="1EABDA"/>
                </a:solidFill>
                <a:latin typeface="Arial" pitchFamily="34" charset="0"/>
                <a:cs typeface="Arial" pitchFamily="34" charset="0"/>
              </a:rPr>
              <a:t> </a:t>
            </a:r>
            <a:r>
              <a:rPr sz="1200" b="1" dirty="0" err="1">
                <a:solidFill>
                  <a:srgbClr val="1EABDA"/>
                </a:solidFill>
                <a:latin typeface="Arial" pitchFamily="34" charset="0"/>
                <a:cs typeface="Arial" pitchFamily="34" charset="0"/>
              </a:rPr>
              <a:t>عدد</a:t>
            </a:r>
            <a:r>
              <a:rPr sz="1200" b="1" dirty="0">
                <a:solidFill>
                  <a:srgbClr val="1EABDA"/>
                </a:solidFill>
                <a:latin typeface="Arial" pitchFamily="34" charset="0"/>
                <a:cs typeface="Arial" pitchFamily="34" charset="0"/>
              </a:rPr>
              <a:t> </a:t>
            </a:r>
            <a:r>
              <a:rPr sz="1200" b="1" dirty="0" err="1">
                <a:solidFill>
                  <a:srgbClr val="1EABDA"/>
                </a:solidFill>
                <a:latin typeface="Arial" pitchFamily="34" charset="0"/>
                <a:cs typeface="Arial" pitchFamily="34" charset="0"/>
              </a:rPr>
              <a:t>السكان</a:t>
            </a:r>
            <a:endParaRPr sz="1200" b="1" dirty="0">
              <a:solidFill>
                <a:srgbClr val="1EABDA"/>
              </a:solidFill>
              <a:latin typeface="Arial" pitchFamily="34" charset="0"/>
              <a:cs typeface="Arial" pitchFamily="34" charset="0"/>
            </a:endParaRPr>
          </a:p>
        </p:txBody>
      </p:sp>
      <p:sp>
        <p:nvSpPr>
          <p:cNvPr id="48" name="TextBox 47"/>
          <p:cNvSpPr txBox="1"/>
          <p:nvPr/>
        </p:nvSpPr>
        <p:spPr>
          <a:xfrm>
            <a:off x="6141749" y="2761131"/>
            <a:ext cx="1078821" cy="184666"/>
          </a:xfrm>
          <a:prstGeom prst="rect">
            <a:avLst/>
          </a:prstGeom>
          <a:noFill/>
          <a:ln>
            <a:noFill/>
          </a:ln>
        </p:spPr>
        <p:txBody>
          <a:bodyPr wrap="none" lIns="0" tIns="0" rIns="0" bIns="0" anchor="t">
            <a:spAutoFit/>
          </a:bodyPr>
          <a:lstStyle/>
          <a:p>
            <a:pPr algn="ctr"/>
            <a:r>
              <a:rPr sz="1200" b="1" dirty="0" err="1">
                <a:solidFill>
                  <a:srgbClr val="BA5DE5"/>
                </a:solidFill>
                <a:latin typeface="Arial" pitchFamily="34" charset="0"/>
                <a:cs typeface="Arial" pitchFamily="34" charset="0"/>
              </a:rPr>
              <a:t>المؤشرات</a:t>
            </a:r>
            <a:r>
              <a:rPr sz="1200" b="1" dirty="0">
                <a:solidFill>
                  <a:srgbClr val="BA5DE5"/>
                </a:solidFill>
                <a:latin typeface="Arial" pitchFamily="34" charset="0"/>
                <a:cs typeface="Arial" pitchFamily="34" charset="0"/>
              </a:rPr>
              <a:t> </a:t>
            </a:r>
            <a:r>
              <a:rPr sz="1200" b="1" dirty="0" err="1">
                <a:solidFill>
                  <a:srgbClr val="BA5DE5"/>
                </a:solidFill>
                <a:latin typeface="Arial" pitchFamily="34" charset="0"/>
                <a:cs typeface="Arial" pitchFamily="34" charset="0"/>
              </a:rPr>
              <a:t>الديمغرافية</a:t>
            </a:r>
            <a:endParaRPr sz="1200" b="1" dirty="0">
              <a:solidFill>
                <a:srgbClr val="BA5DE5"/>
              </a:solidFill>
              <a:latin typeface="Arial" pitchFamily="34" charset="0"/>
              <a:cs typeface="Arial" pitchFamily="34" charset="0"/>
            </a:endParaRPr>
          </a:p>
        </p:txBody>
      </p:sp>
      <p:sp>
        <p:nvSpPr>
          <p:cNvPr id="49" name="TextBox 48"/>
          <p:cNvSpPr txBox="1"/>
          <p:nvPr/>
        </p:nvSpPr>
        <p:spPr>
          <a:xfrm>
            <a:off x="2033286" y="3933056"/>
            <a:ext cx="1186222" cy="184666"/>
          </a:xfrm>
          <a:prstGeom prst="rect">
            <a:avLst/>
          </a:prstGeom>
          <a:noFill/>
          <a:ln>
            <a:noFill/>
          </a:ln>
        </p:spPr>
        <p:txBody>
          <a:bodyPr wrap="none" lIns="0" tIns="0" rIns="0" bIns="0" anchor="t">
            <a:spAutoFit/>
          </a:bodyPr>
          <a:lstStyle/>
          <a:p>
            <a:pPr algn="ctr"/>
            <a:r>
              <a:rPr sz="1200" b="1" dirty="0" err="1">
                <a:solidFill>
                  <a:srgbClr val="DE8431"/>
                </a:solidFill>
                <a:latin typeface="Arial" pitchFamily="34" charset="0"/>
                <a:cs typeface="Arial" pitchFamily="34" charset="0"/>
              </a:rPr>
              <a:t>تركيبة</a:t>
            </a:r>
            <a:r>
              <a:rPr sz="1200" b="1" dirty="0">
                <a:solidFill>
                  <a:srgbClr val="DE8431"/>
                </a:solidFill>
                <a:latin typeface="Arial" pitchFamily="34" charset="0"/>
                <a:cs typeface="Arial" pitchFamily="34" charset="0"/>
              </a:rPr>
              <a:t> </a:t>
            </a:r>
            <a:r>
              <a:rPr lang="ar-DZ" sz="1200" b="1" dirty="0" smtClean="0">
                <a:solidFill>
                  <a:srgbClr val="DE8431"/>
                </a:solidFill>
                <a:latin typeface="Arial" pitchFamily="34" charset="0"/>
                <a:cs typeface="Arial" pitchFamily="34" charset="0"/>
              </a:rPr>
              <a:t> و توزيع </a:t>
            </a:r>
            <a:r>
              <a:rPr sz="1200" b="1" dirty="0" err="1" smtClean="0">
                <a:solidFill>
                  <a:srgbClr val="DE8431"/>
                </a:solidFill>
                <a:latin typeface="Arial" pitchFamily="34" charset="0"/>
                <a:cs typeface="Arial" pitchFamily="34" charset="0"/>
              </a:rPr>
              <a:t>السكان</a:t>
            </a:r>
            <a:endParaRPr sz="1200" b="1" dirty="0">
              <a:solidFill>
                <a:srgbClr val="DE8431"/>
              </a:solidFill>
              <a:latin typeface="Arial" pitchFamily="34" charset="0"/>
              <a:cs typeface="Arial" pitchFamily="34" charset="0"/>
            </a:endParaRPr>
          </a:p>
        </p:txBody>
      </p:sp>
      <p:sp>
        <p:nvSpPr>
          <p:cNvPr id="50" name="TextBox 49"/>
          <p:cNvSpPr txBox="1"/>
          <p:nvPr/>
        </p:nvSpPr>
        <p:spPr>
          <a:xfrm>
            <a:off x="4067945" y="3717032"/>
            <a:ext cx="1203855" cy="369332"/>
          </a:xfrm>
          <a:prstGeom prst="rect">
            <a:avLst/>
          </a:prstGeom>
          <a:noFill/>
          <a:ln>
            <a:noFill/>
          </a:ln>
        </p:spPr>
        <p:txBody>
          <a:bodyPr wrap="none" lIns="0" tIns="0" rIns="0" bIns="0" anchor="t">
            <a:spAutoFit/>
          </a:bodyPr>
          <a:lstStyle/>
          <a:p>
            <a:pPr algn="ctr"/>
            <a:r>
              <a:rPr lang="ar-DZ" sz="1200" b="1" dirty="0" smtClean="0">
                <a:solidFill>
                  <a:srgbClr val="969696"/>
                </a:solidFill>
                <a:latin typeface="Arial" pitchFamily="34" charset="0"/>
                <a:cs typeface="Arial" pitchFamily="34" charset="0"/>
              </a:rPr>
              <a:t>ن</a:t>
            </a:r>
            <a:r>
              <a:rPr sz="1200" b="1" dirty="0" err="1" smtClean="0">
                <a:solidFill>
                  <a:srgbClr val="969696"/>
                </a:solidFill>
                <a:latin typeface="Arial" pitchFamily="34" charset="0"/>
                <a:cs typeface="Arial" pitchFamily="34" charset="0"/>
              </a:rPr>
              <a:t>شرة</a:t>
            </a:r>
            <a:r>
              <a:rPr sz="1200" b="1" dirty="0" smtClean="0">
                <a:solidFill>
                  <a:srgbClr val="969696"/>
                </a:solidFill>
                <a:latin typeface="Arial" pitchFamily="34" charset="0"/>
                <a:cs typeface="Arial" pitchFamily="34" charset="0"/>
              </a:rPr>
              <a:t> </a:t>
            </a:r>
            <a:endParaRPr lang="ar-DZ" sz="1200" b="1" dirty="0" smtClean="0">
              <a:solidFill>
                <a:srgbClr val="969696"/>
              </a:solidFill>
              <a:latin typeface="Arial" pitchFamily="34" charset="0"/>
              <a:cs typeface="Arial" pitchFamily="34" charset="0"/>
            </a:endParaRPr>
          </a:p>
          <a:p>
            <a:pPr algn="ctr"/>
            <a:r>
              <a:rPr lang="ar-DZ" sz="1200" b="1" dirty="0" smtClean="0">
                <a:latin typeface="Arial" pitchFamily="34" charset="0"/>
                <a:cs typeface="Arial" pitchFamily="34" charset="0"/>
              </a:rPr>
              <a:t>  </a:t>
            </a:r>
            <a:r>
              <a:rPr lang="ar-DZ" sz="1200" b="1" dirty="0" err="1" smtClean="0">
                <a:solidFill>
                  <a:srgbClr val="FF0000"/>
                </a:solidFill>
                <a:latin typeface="Arial" pitchFamily="34" charset="0"/>
                <a:cs typeface="Arial" pitchFamily="34" charset="0"/>
              </a:rPr>
              <a:t>الديموغرافيا</a:t>
            </a:r>
            <a:r>
              <a:rPr lang="ar-DZ" sz="1200" b="1" dirty="0" smtClean="0">
                <a:solidFill>
                  <a:srgbClr val="FF0000"/>
                </a:solidFill>
                <a:latin typeface="Arial" pitchFamily="34" charset="0"/>
                <a:cs typeface="Arial" pitchFamily="34" charset="0"/>
              </a:rPr>
              <a:t> الجزائرية</a:t>
            </a:r>
            <a:endParaRPr sz="1200" b="1" dirty="0">
              <a:solidFill>
                <a:srgbClr val="FF0000"/>
              </a:solidFill>
              <a:latin typeface="Arial" pitchFamily="34" charset="0"/>
              <a:cs typeface="Arial" pitchFamily="34" charset="0"/>
            </a:endParaRPr>
          </a:p>
        </p:txBody>
      </p:sp>
      <p:sp>
        <p:nvSpPr>
          <p:cNvPr id="51" name="TextBox 50"/>
          <p:cNvSpPr txBox="1"/>
          <p:nvPr/>
        </p:nvSpPr>
        <p:spPr>
          <a:xfrm>
            <a:off x="6084168" y="3940417"/>
            <a:ext cx="705321" cy="184666"/>
          </a:xfrm>
          <a:prstGeom prst="rect">
            <a:avLst/>
          </a:prstGeom>
          <a:noFill/>
          <a:ln>
            <a:noFill/>
          </a:ln>
        </p:spPr>
        <p:txBody>
          <a:bodyPr wrap="none" lIns="0" tIns="0" rIns="0" bIns="0" anchor="t">
            <a:spAutoFit/>
          </a:bodyPr>
          <a:lstStyle/>
          <a:p>
            <a:pPr algn="ctr"/>
            <a:r>
              <a:rPr sz="1200" b="1" dirty="0" err="1">
                <a:solidFill>
                  <a:srgbClr val="E0CB15"/>
                </a:solidFill>
                <a:latin typeface="Arial" pitchFamily="34" charset="0"/>
                <a:cs typeface="Arial" pitchFamily="34" charset="0"/>
              </a:rPr>
              <a:t>جداول</a:t>
            </a:r>
            <a:r>
              <a:rPr sz="1200" b="1" dirty="0">
                <a:solidFill>
                  <a:srgbClr val="E0CB15"/>
                </a:solidFill>
                <a:latin typeface="Arial" pitchFamily="34" charset="0"/>
                <a:cs typeface="Arial" pitchFamily="34" charset="0"/>
              </a:rPr>
              <a:t> </a:t>
            </a:r>
            <a:r>
              <a:rPr sz="1200" b="1" dirty="0" err="1">
                <a:solidFill>
                  <a:srgbClr val="E0CB15"/>
                </a:solidFill>
                <a:latin typeface="Arial" pitchFamily="34" charset="0"/>
                <a:cs typeface="Arial" pitchFamily="34" charset="0"/>
              </a:rPr>
              <a:t>الوفيات</a:t>
            </a:r>
            <a:endParaRPr sz="1200" b="1" dirty="0">
              <a:solidFill>
                <a:srgbClr val="E0CB15"/>
              </a:solidFill>
              <a:latin typeface="Arial" pitchFamily="34" charset="0"/>
              <a:cs typeface="Arial" pitchFamily="34" charset="0"/>
            </a:endParaRPr>
          </a:p>
        </p:txBody>
      </p:sp>
      <p:sp>
        <p:nvSpPr>
          <p:cNvPr id="52" name="TextBox 51"/>
          <p:cNvSpPr txBox="1"/>
          <p:nvPr/>
        </p:nvSpPr>
        <p:spPr>
          <a:xfrm>
            <a:off x="2762984" y="1581845"/>
            <a:ext cx="1053173" cy="184666"/>
          </a:xfrm>
          <a:prstGeom prst="rect">
            <a:avLst/>
          </a:prstGeom>
          <a:noFill/>
          <a:ln>
            <a:noFill/>
          </a:ln>
        </p:spPr>
        <p:txBody>
          <a:bodyPr wrap="none" lIns="0" tIns="0" rIns="0" bIns="0" anchor="t">
            <a:spAutoFit/>
          </a:bodyPr>
          <a:lstStyle/>
          <a:p>
            <a:pPr algn="ctr"/>
            <a:r>
              <a:rPr sz="1200" b="1" dirty="0" err="1">
                <a:solidFill>
                  <a:srgbClr val="7F64EA"/>
                </a:solidFill>
                <a:latin typeface="Arial" pitchFamily="34" charset="0"/>
                <a:cs typeface="Arial" pitchFamily="34" charset="0"/>
              </a:rPr>
              <a:t>الأحداث</a:t>
            </a:r>
            <a:r>
              <a:rPr sz="1200" b="1" dirty="0">
                <a:solidFill>
                  <a:srgbClr val="7F64EA"/>
                </a:solidFill>
                <a:latin typeface="Arial" pitchFamily="34" charset="0"/>
                <a:cs typeface="Arial" pitchFamily="34" charset="0"/>
              </a:rPr>
              <a:t> </a:t>
            </a:r>
            <a:r>
              <a:rPr sz="1200" b="1" dirty="0" err="1">
                <a:solidFill>
                  <a:srgbClr val="7F64EA"/>
                </a:solidFill>
                <a:latin typeface="Arial" pitchFamily="34" charset="0"/>
                <a:cs typeface="Arial" pitchFamily="34" charset="0"/>
              </a:rPr>
              <a:t>الديموغرافية</a:t>
            </a:r>
            <a:endParaRPr sz="1200" b="1" dirty="0">
              <a:solidFill>
                <a:srgbClr val="7F64EA"/>
              </a:solidFill>
              <a:latin typeface="Arial" pitchFamily="34" charset="0"/>
              <a:cs typeface="Arial" pitchFamily="34" charset="0"/>
            </a:endParaRPr>
          </a:p>
        </p:txBody>
      </p:sp>
      <p:sp>
        <p:nvSpPr>
          <p:cNvPr id="53" name="TextBox 52"/>
          <p:cNvSpPr txBox="1"/>
          <p:nvPr/>
        </p:nvSpPr>
        <p:spPr>
          <a:xfrm>
            <a:off x="3707904" y="5119702"/>
            <a:ext cx="2088232" cy="184666"/>
          </a:xfrm>
          <a:prstGeom prst="rect">
            <a:avLst/>
          </a:prstGeom>
          <a:noFill/>
          <a:ln>
            <a:noFill/>
          </a:ln>
        </p:spPr>
        <p:txBody>
          <a:bodyPr wrap="square" lIns="0" tIns="0" rIns="0" bIns="0" anchor="t">
            <a:spAutoFit/>
          </a:bodyPr>
          <a:lstStyle/>
          <a:p>
            <a:pPr algn="ctr"/>
            <a:r>
              <a:rPr sz="1200" b="1" dirty="0" err="1">
                <a:solidFill>
                  <a:srgbClr val="DE58A9"/>
                </a:solidFill>
                <a:latin typeface="Arial" pitchFamily="34" charset="0"/>
                <a:cs typeface="Arial" pitchFamily="34" charset="0"/>
              </a:rPr>
              <a:t>تحليل</a:t>
            </a:r>
            <a:r>
              <a:rPr sz="1200" b="1" dirty="0">
                <a:solidFill>
                  <a:srgbClr val="DE58A9"/>
                </a:solidFill>
                <a:latin typeface="Arial" pitchFamily="34" charset="0"/>
                <a:cs typeface="Arial" pitchFamily="34" charset="0"/>
              </a:rPr>
              <a:t> </a:t>
            </a:r>
            <a:r>
              <a:rPr lang="ar-DZ" sz="1200" b="1" dirty="0" smtClean="0">
                <a:solidFill>
                  <a:srgbClr val="DE58A9"/>
                </a:solidFill>
                <a:latin typeface="Arial" pitchFamily="34" charset="0"/>
                <a:cs typeface="Arial" pitchFamily="34" charset="0"/>
              </a:rPr>
              <a:t> أولي ل</a:t>
            </a:r>
            <a:r>
              <a:rPr sz="1200" b="1" dirty="0" err="1" smtClean="0">
                <a:solidFill>
                  <a:srgbClr val="DE58A9"/>
                </a:solidFill>
                <a:latin typeface="Arial" pitchFamily="34" charset="0"/>
                <a:cs typeface="Arial" pitchFamily="34" charset="0"/>
              </a:rPr>
              <a:t>لوضعية</a:t>
            </a:r>
            <a:r>
              <a:rPr sz="1200" b="1" dirty="0" smtClean="0">
                <a:solidFill>
                  <a:srgbClr val="DE58A9"/>
                </a:solidFill>
                <a:latin typeface="Arial" pitchFamily="34" charset="0"/>
                <a:cs typeface="Arial" pitchFamily="34" charset="0"/>
              </a:rPr>
              <a:t> </a:t>
            </a:r>
            <a:r>
              <a:rPr sz="1200" b="1" dirty="0" err="1" smtClean="0">
                <a:solidFill>
                  <a:srgbClr val="DE58A9"/>
                </a:solidFill>
                <a:latin typeface="Arial" pitchFamily="34" charset="0"/>
                <a:cs typeface="Arial" pitchFamily="34" charset="0"/>
              </a:rPr>
              <a:t>الديمغرافية</a:t>
            </a:r>
            <a:r>
              <a:rPr lang="ar-DZ" sz="1200" b="1" dirty="0" smtClean="0">
                <a:solidFill>
                  <a:srgbClr val="DE58A9"/>
                </a:solidFill>
                <a:latin typeface="Arial" pitchFamily="34" charset="0"/>
                <a:cs typeface="Arial" pitchFamily="34" charset="0"/>
              </a:rPr>
              <a:t> السنوية</a:t>
            </a:r>
            <a:endParaRPr sz="1200" b="1" dirty="0">
              <a:solidFill>
                <a:srgbClr val="DE58A9"/>
              </a:solidFill>
              <a:latin typeface="Arial" pitchFamily="34" charset="0"/>
              <a:cs typeface="Arial" pitchFamily="34" charset="0"/>
            </a:endParaRPr>
          </a:p>
        </p:txBody>
      </p:sp>
      <p:sp>
        <p:nvSpPr>
          <p:cNvPr id="54" name="Rounded Rectangle 53"/>
          <p:cNvSpPr/>
          <p:nvPr/>
        </p:nvSpPr>
        <p:spPr>
          <a:xfrm>
            <a:off x="3279025" y="2730245"/>
            <a:ext cx="219010" cy="219010"/>
          </a:xfrm>
          <a:custGeom>
            <a:avLst/>
            <a:gdLst/>
            <a:ahLst/>
            <a:cxnLst/>
            <a:rect l="0" t="0" r="0" b="0"/>
            <a:pathLst>
              <a:path w="219010" h="219010">
                <a:moveTo>
                  <a:pt x="219010" y="219010"/>
                </a:moveTo>
                <a:lnTo>
                  <a:pt x="0" y="219010"/>
                </a:lnTo>
                <a:moveTo>
                  <a:pt x="0" y="219010"/>
                </a:moveTo>
                <a:lnTo>
                  <a:pt x="0" y="0"/>
                </a:lnTo>
                <a:lnTo>
                  <a:pt x="67387" y="0"/>
                </a:lnTo>
                <a:lnTo>
                  <a:pt x="67387" y="219010"/>
                </a:lnTo>
                <a:moveTo>
                  <a:pt x="67387" y="219010"/>
                </a:moveTo>
                <a:lnTo>
                  <a:pt x="67387" y="101081"/>
                </a:lnTo>
                <a:lnTo>
                  <a:pt x="134775" y="101081"/>
                </a:lnTo>
                <a:lnTo>
                  <a:pt x="134775" y="219010"/>
                </a:lnTo>
                <a:moveTo>
                  <a:pt x="134775" y="219010"/>
                </a:moveTo>
                <a:lnTo>
                  <a:pt x="134775" y="50540"/>
                </a:lnTo>
                <a:lnTo>
                  <a:pt x="202163" y="50540"/>
                </a:lnTo>
                <a:lnTo>
                  <a:pt x="202163" y="219010"/>
                </a:lnTo>
              </a:path>
            </a:pathLst>
          </a:custGeom>
          <a:noFill/>
          <a:ln w="11792">
            <a:solidFill>
              <a:srgbClr val="1EABDA"/>
            </a:solidFill>
          </a:ln>
        </p:spPr>
        <p:txBody>
          <a:bodyPr rtlCol="0" anchor="ctr"/>
          <a:lstStyle/>
          <a:p>
            <a:pPr algn="ctr"/>
            <a:endParaRPr b="1">
              <a:latin typeface="Arial" pitchFamily="34" charset="0"/>
              <a:cs typeface="Arial" pitchFamily="34" charset="0"/>
            </a:endParaRPr>
          </a:p>
        </p:txBody>
      </p:sp>
      <p:sp>
        <p:nvSpPr>
          <p:cNvPr id="55" name="Rounded Rectangle 54"/>
          <p:cNvSpPr/>
          <p:nvPr/>
        </p:nvSpPr>
        <p:spPr>
          <a:xfrm>
            <a:off x="5776966" y="2726730"/>
            <a:ext cx="223297" cy="226035"/>
          </a:xfrm>
          <a:custGeom>
            <a:avLst/>
            <a:gdLst/>
            <a:ahLst/>
            <a:cxnLst/>
            <a:rect l="0" t="0" r="0" b="0"/>
            <a:pathLst>
              <a:path w="223297" h="226035">
                <a:moveTo>
                  <a:pt x="18131" y="34794"/>
                </a:moveTo>
                <a:cubicBezTo>
                  <a:pt x="18128" y="15578"/>
                  <a:pt x="33705" y="0"/>
                  <a:pt x="52920" y="0"/>
                </a:cubicBezTo>
                <a:cubicBezTo>
                  <a:pt x="72135" y="0"/>
                  <a:pt x="87712" y="15578"/>
                  <a:pt x="87709" y="34794"/>
                </a:cubicBezTo>
                <a:cubicBezTo>
                  <a:pt x="87712" y="54009"/>
                  <a:pt x="72135" y="69588"/>
                  <a:pt x="52920" y="69588"/>
                </a:cubicBezTo>
                <a:cubicBezTo>
                  <a:pt x="33705" y="69588"/>
                  <a:pt x="18128" y="54009"/>
                  <a:pt x="18131" y="34794"/>
                </a:cubicBezTo>
                <a:moveTo>
                  <a:pt x="0" y="123112"/>
                </a:moveTo>
                <a:cubicBezTo>
                  <a:pt x="8347" y="100715"/>
                  <a:pt x="29667" y="85806"/>
                  <a:pt x="53569" y="85650"/>
                </a:cubicBezTo>
                <a:cubicBezTo>
                  <a:pt x="77451" y="85803"/>
                  <a:pt x="98746" y="100720"/>
                  <a:pt x="107049" y="123112"/>
                </a:cubicBezTo>
                <a:close/>
                <a:moveTo>
                  <a:pt x="126517" y="41909"/>
                </a:moveTo>
                <a:lnTo>
                  <a:pt x="126517" y="121638"/>
                </a:lnTo>
                <a:lnTo>
                  <a:pt x="201903" y="147543"/>
                </a:lnTo>
                <a:moveTo>
                  <a:pt x="140708" y="200110"/>
                </a:moveTo>
                <a:cubicBezTo>
                  <a:pt x="104411" y="206630"/>
                  <a:pt x="68370" y="187452"/>
                  <a:pt x="53500" y="153705"/>
                </a:cubicBezTo>
                <a:moveTo>
                  <a:pt x="109388" y="43756"/>
                </a:moveTo>
                <a:cubicBezTo>
                  <a:pt x="137560" y="37587"/>
                  <a:pt x="166869" y="47100"/>
                  <a:pt x="186048" y="68639"/>
                </a:cubicBezTo>
                <a:cubicBezTo>
                  <a:pt x="205226" y="90179"/>
                  <a:pt x="211288" y="120391"/>
                  <a:pt x="201903" y="147661"/>
                </a:cubicBezTo>
                <a:moveTo>
                  <a:pt x="140944" y="200051"/>
                </a:moveTo>
                <a:lnTo>
                  <a:pt x="126517" y="121638"/>
                </a:lnTo>
                <a:moveTo>
                  <a:pt x="170161" y="226035"/>
                </a:moveTo>
                <a:lnTo>
                  <a:pt x="157591" y="157675"/>
                </a:lnTo>
                <a:lnTo>
                  <a:pt x="223297" y="180278"/>
                </a:lnTo>
                <a:cubicBezTo>
                  <a:pt x="215133" y="203997"/>
                  <a:pt x="194828" y="221481"/>
                  <a:pt x="170161" y="226035"/>
                </a:cubicBezTo>
                <a:close/>
                <a:moveTo>
                  <a:pt x="27270" y="11316"/>
                </a:moveTo>
                <a:cubicBezTo>
                  <a:pt x="43587" y="26726"/>
                  <a:pt x="65278" y="35151"/>
                  <a:pt x="87719" y="34794"/>
                </a:cubicBezTo>
              </a:path>
            </a:pathLst>
          </a:custGeom>
          <a:noFill/>
          <a:ln w="11792">
            <a:solidFill>
              <a:srgbClr val="BA5DE5"/>
            </a:solidFill>
          </a:ln>
        </p:spPr>
        <p:txBody>
          <a:bodyPr rtlCol="0" anchor="ctr"/>
          <a:lstStyle/>
          <a:p>
            <a:pPr algn="ctr"/>
            <a:endParaRPr b="1">
              <a:latin typeface="Arial" pitchFamily="34" charset="0"/>
              <a:cs typeface="Arial" pitchFamily="34" charset="0"/>
            </a:endParaRPr>
          </a:p>
        </p:txBody>
      </p:sp>
      <p:sp>
        <p:nvSpPr>
          <p:cNvPr id="56" name="Rounded Rectangle 55"/>
          <p:cNvSpPr/>
          <p:nvPr/>
        </p:nvSpPr>
        <p:spPr>
          <a:xfrm>
            <a:off x="4427984" y="3284984"/>
            <a:ext cx="351961" cy="349005"/>
          </a:xfrm>
          <a:custGeom>
            <a:avLst/>
            <a:gdLst/>
            <a:ahLst/>
            <a:cxnLst/>
            <a:rect l="0" t="0" r="0" b="0"/>
            <a:pathLst>
              <a:path w="351961" h="349005">
                <a:moveTo>
                  <a:pt x="262477" y="35787"/>
                </a:moveTo>
                <a:cubicBezTo>
                  <a:pt x="262477" y="16022"/>
                  <a:pt x="278500" y="0"/>
                  <a:pt x="298264" y="0"/>
                </a:cubicBezTo>
                <a:cubicBezTo>
                  <a:pt x="318029" y="0"/>
                  <a:pt x="334052" y="16022"/>
                  <a:pt x="334052" y="35787"/>
                </a:cubicBezTo>
                <a:cubicBezTo>
                  <a:pt x="334052" y="55552"/>
                  <a:pt x="318029" y="71574"/>
                  <a:pt x="298264" y="71574"/>
                </a:cubicBezTo>
                <a:cubicBezTo>
                  <a:pt x="278500" y="71574"/>
                  <a:pt x="262477" y="55552"/>
                  <a:pt x="262477" y="35787"/>
                </a:cubicBezTo>
                <a:moveTo>
                  <a:pt x="244583" y="147630"/>
                </a:moveTo>
                <a:cubicBezTo>
                  <a:pt x="245085" y="118337"/>
                  <a:pt x="268975" y="94853"/>
                  <a:pt x="298272" y="94853"/>
                </a:cubicBezTo>
                <a:cubicBezTo>
                  <a:pt x="327570" y="94853"/>
                  <a:pt x="351460" y="118337"/>
                  <a:pt x="351961" y="147630"/>
                </a:cubicBezTo>
                <a:moveTo>
                  <a:pt x="262477" y="237099"/>
                </a:moveTo>
                <a:cubicBezTo>
                  <a:pt x="262477" y="217334"/>
                  <a:pt x="278500" y="201311"/>
                  <a:pt x="298264" y="201311"/>
                </a:cubicBezTo>
                <a:cubicBezTo>
                  <a:pt x="318029" y="201311"/>
                  <a:pt x="334052" y="217334"/>
                  <a:pt x="334052" y="237099"/>
                </a:cubicBezTo>
                <a:cubicBezTo>
                  <a:pt x="334052" y="256864"/>
                  <a:pt x="318029" y="272886"/>
                  <a:pt x="298264" y="272886"/>
                </a:cubicBezTo>
                <a:cubicBezTo>
                  <a:pt x="278500" y="272886"/>
                  <a:pt x="262477" y="256864"/>
                  <a:pt x="262477" y="237099"/>
                </a:cubicBezTo>
                <a:moveTo>
                  <a:pt x="244583" y="349005"/>
                </a:moveTo>
                <a:cubicBezTo>
                  <a:pt x="245085" y="319712"/>
                  <a:pt x="268975" y="296227"/>
                  <a:pt x="298272" y="296227"/>
                </a:cubicBezTo>
                <a:cubicBezTo>
                  <a:pt x="327570" y="296227"/>
                  <a:pt x="351460" y="319712"/>
                  <a:pt x="351961" y="349005"/>
                </a:cubicBezTo>
                <a:moveTo>
                  <a:pt x="0" y="201940"/>
                </a:moveTo>
                <a:cubicBezTo>
                  <a:pt x="0" y="141152"/>
                  <a:pt x="49278" y="91874"/>
                  <a:pt x="110066" y="91874"/>
                </a:cubicBezTo>
                <a:cubicBezTo>
                  <a:pt x="170854" y="91874"/>
                  <a:pt x="220133" y="141152"/>
                  <a:pt x="220133" y="201940"/>
                </a:cubicBezTo>
                <a:cubicBezTo>
                  <a:pt x="220133" y="262728"/>
                  <a:pt x="170854" y="312007"/>
                  <a:pt x="110066" y="312007"/>
                </a:cubicBezTo>
                <a:cubicBezTo>
                  <a:pt x="49278" y="312007"/>
                  <a:pt x="0" y="262729"/>
                  <a:pt x="0" y="201940"/>
                </a:cubicBezTo>
                <a:moveTo>
                  <a:pt x="37595" y="284773"/>
                </a:moveTo>
                <a:lnTo>
                  <a:pt x="110066" y="201940"/>
                </a:lnTo>
                <a:lnTo>
                  <a:pt x="110066" y="91874"/>
                </a:lnTo>
                <a:moveTo>
                  <a:pt x="220133" y="201940"/>
                </a:moveTo>
                <a:lnTo>
                  <a:pt x="110066" y="201940"/>
                </a:lnTo>
              </a:path>
            </a:pathLst>
          </a:custGeom>
          <a:noFill/>
          <a:ln w="11792">
            <a:solidFill>
              <a:srgbClr val="969696"/>
            </a:solidFill>
          </a:ln>
        </p:spPr>
        <p:txBody>
          <a:bodyPr rtlCol="0" anchor="ctr"/>
          <a:lstStyle/>
          <a:p>
            <a:pPr algn="ctr"/>
            <a:endParaRPr b="1">
              <a:latin typeface="Arial" pitchFamily="34" charset="0"/>
              <a:cs typeface="Arial" pitchFamily="34" charset="0"/>
            </a:endParaRPr>
          </a:p>
        </p:txBody>
      </p:sp>
      <p:sp>
        <p:nvSpPr>
          <p:cNvPr id="57" name="Rounded Rectangle 56"/>
          <p:cNvSpPr/>
          <p:nvPr/>
        </p:nvSpPr>
        <p:spPr>
          <a:xfrm>
            <a:off x="5076056" y="1556792"/>
            <a:ext cx="184263" cy="228486"/>
          </a:xfrm>
          <a:custGeom>
            <a:avLst/>
            <a:gdLst/>
            <a:ahLst/>
            <a:cxnLst/>
            <a:rect l="0" t="0" r="0" b="0"/>
            <a:pathLst>
              <a:path w="184263" h="228486">
                <a:moveTo>
                  <a:pt x="77636" y="131195"/>
                </a:moveTo>
                <a:cubicBezTo>
                  <a:pt x="77636" y="108942"/>
                  <a:pt x="95675" y="90903"/>
                  <a:pt x="117928" y="90903"/>
                </a:cubicBezTo>
                <a:cubicBezTo>
                  <a:pt x="140181" y="90903"/>
                  <a:pt x="158220" y="108942"/>
                  <a:pt x="158220" y="131195"/>
                </a:cubicBezTo>
                <a:cubicBezTo>
                  <a:pt x="158220" y="153448"/>
                  <a:pt x="140181" y="171487"/>
                  <a:pt x="117928" y="171487"/>
                </a:cubicBezTo>
                <a:cubicBezTo>
                  <a:pt x="95675" y="171487"/>
                  <a:pt x="77636" y="153448"/>
                  <a:pt x="77636" y="131195"/>
                </a:cubicBezTo>
                <a:close/>
                <a:moveTo>
                  <a:pt x="51593" y="228486"/>
                </a:moveTo>
                <a:cubicBezTo>
                  <a:pt x="64369" y="204900"/>
                  <a:pt x="89920" y="188194"/>
                  <a:pt x="118419" y="188194"/>
                </a:cubicBezTo>
                <a:cubicBezTo>
                  <a:pt x="146919" y="188194"/>
                  <a:pt x="171487" y="204900"/>
                  <a:pt x="184263" y="228486"/>
                </a:cubicBezTo>
                <a:moveTo>
                  <a:pt x="157729" y="137091"/>
                </a:moveTo>
                <a:cubicBezTo>
                  <a:pt x="153798" y="137091"/>
                  <a:pt x="130704" y="136109"/>
                  <a:pt x="117928" y="116454"/>
                </a:cubicBezTo>
                <a:cubicBezTo>
                  <a:pt x="105152" y="136109"/>
                  <a:pt x="82058" y="137091"/>
                  <a:pt x="78127" y="137091"/>
                </a:cubicBezTo>
                <a:moveTo>
                  <a:pt x="78127" y="131195"/>
                </a:moveTo>
                <a:cubicBezTo>
                  <a:pt x="78127" y="161660"/>
                  <a:pt x="57490" y="166574"/>
                  <a:pt x="57490" y="166574"/>
                </a:cubicBezTo>
                <a:moveTo>
                  <a:pt x="178366" y="166574"/>
                </a:moveTo>
                <a:cubicBezTo>
                  <a:pt x="178366" y="166574"/>
                  <a:pt x="157729" y="161660"/>
                  <a:pt x="157729" y="131195"/>
                </a:cubicBezTo>
                <a:moveTo>
                  <a:pt x="0" y="0"/>
                </a:moveTo>
                <a:moveTo>
                  <a:pt x="68382" y="22930"/>
                </a:moveTo>
                <a:cubicBezTo>
                  <a:pt x="68382" y="14846"/>
                  <a:pt x="74936" y="8292"/>
                  <a:pt x="83021" y="8292"/>
                </a:cubicBezTo>
                <a:lnTo>
                  <a:pt x="89777" y="8292"/>
                </a:lnTo>
                <a:cubicBezTo>
                  <a:pt x="97862" y="8291"/>
                  <a:pt x="104415" y="14845"/>
                  <a:pt x="104415" y="22930"/>
                </a:cubicBezTo>
                <a:cubicBezTo>
                  <a:pt x="104415" y="31015"/>
                  <a:pt x="97862" y="37569"/>
                  <a:pt x="89777" y="37569"/>
                </a:cubicBezTo>
                <a:lnTo>
                  <a:pt x="83021" y="37569"/>
                </a:lnTo>
                <a:cubicBezTo>
                  <a:pt x="74936" y="37569"/>
                  <a:pt x="68382" y="31015"/>
                  <a:pt x="68382" y="22930"/>
                </a:cubicBezTo>
                <a:close/>
                <a:moveTo>
                  <a:pt x="0" y="0"/>
                </a:moveTo>
                <a:moveTo>
                  <a:pt x="104415" y="21804"/>
                </a:moveTo>
                <a:lnTo>
                  <a:pt x="104415" y="48829"/>
                </a:lnTo>
                <a:cubicBezTo>
                  <a:pt x="104415" y="56292"/>
                  <a:pt x="98366" y="62342"/>
                  <a:pt x="90903" y="62342"/>
                </a:cubicBezTo>
                <a:lnTo>
                  <a:pt x="81895" y="62342"/>
                </a:lnTo>
                <a:cubicBezTo>
                  <a:pt x="76011" y="62342"/>
                  <a:pt x="71006" y="58582"/>
                  <a:pt x="69151" y="53333"/>
                </a:cubicBezTo>
                <a:moveTo>
                  <a:pt x="145772" y="8291"/>
                </a:moveTo>
                <a:lnTo>
                  <a:pt x="153142" y="8291"/>
                </a:lnTo>
                <a:cubicBezTo>
                  <a:pt x="161057" y="8291"/>
                  <a:pt x="167474" y="14708"/>
                  <a:pt x="167474" y="22623"/>
                </a:cubicBezTo>
                <a:lnTo>
                  <a:pt x="167474" y="48010"/>
                </a:lnTo>
                <a:cubicBezTo>
                  <a:pt x="167474" y="55925"/>
                  <a:pt x="161057" y="62342"/>
                  <a:pt x="153142" y="62342"/>
                </a:cubicBezTo>
                <a:lnTo>
                  <a:pt x="145772" y="62342"/>
                </a:lnTo>
                <a:cubicBezTo>
                  <a:pt x="137857" y="62342"/>
                  <a:pt x="131441" y="55925"/>
                  <a:pt x="131441" y="48010"/>
                </a:cubicBezTo>
                <a:lnTo>
                  <a:pt x="131441" y="22623"/>
                </a:lnTo>
                <a:cubicBezTo>
                  <a:pt x="131441" y="14708"/>
                  <a:pt x="137857" y="8291"/>
                  <a:pt x="145772" y="8291"/>
                </a:cubicBezTo>
                <a:close/>
              </a:path>
            </a:pathLst>
          </a:custGeom>
          <a:noFill/>
          <a:ln w="11792">
            <a:solidFill>
              <a:srgbClr val="92BD39"/>
            </a:solidFill>
          </a:ln>
        </p:spPr>
        <p:txBody>
          <a:bodyPr rtlCol="0" anchor="ctr"/>
          <a:lstStyle/>
          <a:p>
            <a:pPr algn="ctr"/>
            <a:endParaRPr b="1">
              <a:latin typeface="Arial" pitchFamily="34" charset="0"/>
              <a:cs typeface="Arial" pitchFamily="34" charset="0"/>
            </a:endParaRPr>
          </a:p>
        </p:txBody>
      </p:sp>
      <p:sp>
        <p:nvSpPr>
          <p:cNvPr id="58" name="Rounded Rectangle 57"/>
          <p:cNvSpPr/>
          <p:nvPr/>
        </p:nvSpPr>
        <p:spPr>
          <a:xfrm>
            <a:off x="3270601" y="3901107"/>
            <a:ext cx="228486" cy="228486"/>
          </a:xfrm>
          <a:custGeom>
            <a:avLst/>
            <a:gdLst/>
            <a:ahLst/>
            <a:cxnLst/>
            <a:rect l="0" t="0" r="0" b="0"/>
            <a:pathLst>
              <a:path w="228486" h="228486">
                <a:moveTo>
                  <a:pt x="7370" y="117928"/>
                </a:moveTo>
                <a:cubicBezTo>
                  <a:pt x="7370" y="56869"/>
                  <a:pt x="56869" y="7370"/>
                  <a:pt x="117928" y="7370"/>
                </a:cubicBezTo>
                <a:cubicBezTo>
                  <a:pt x="178988" y="7370"/>
                  <a:pt x="228486" y="56869"/>
                  <a:pt x="228486" y="117928"/>
                </a:cubicBezTo>
                <a:cubicBezTo>
                  <a:pt x="228486" y="178988"/>
                  <a:pt x="178988" y="228486"/>
                  <a:pt x="117928" y="228486"/>
                </a:cubicBezTo>
                <a:cubicBezTo>
                  <a:pt x="56869" y="228486"/>
                  <a:pt x="7370" y="178988"/>
                  <a:pt x="7370" y="117928"/>
                </a:cubicBezTo>
                <a:moveTo>
                  <a:pt x="51593" y="117928"/>
                </a:moveTo>
                <a:cubicBezTo>
                  <a:pt x="51593" y="154564"/>
                  <a:pt x="81292" y="184263"/>
                  <a:pt x="117928" y="184263"/>
                </a:cubicBezTo>
                <a:cubicBezTo>
                  <a:pt x="154564" y="184263"/>
                  <a:pt x="184263" y="154564"/>
                  <a:pt x="184263" y="117928"/>
                </a:cubicBezTo>
                <a:cubicBezTo>
                  <a:pt x="184263" y="81292"/>
                  <a:pt x="154564" y="51593"/>
                  <a:pt x="117928" y="51593"/>
                </a:cubicBezTo>
                <a:cubicBezTo>
                  <a:pt x="81292" y="51593"/>
                  <a:pt x="51593" y="81292"/>
                  <a:pt x="51593" y="117928"/>
                </a:cubicBezTo>
                <a:moveTo>
                  <a:pt x="117928" y="7370"/>
                </a:moveTo>
                <a:lnTo>
                  <a:pt x="117928" y="117928"/>
                </a:lnTo>
                <a:moveTo>
                  <a:pt x="228486" y="117928"/>
                </a:moveTo>
                <a:lnTo>
                  <a:pt x="117928" y="117928"/>
                </a:lnTo>
                <a:moveTo>
                  <a:pt x="39846" y="196010"/>
                </a:moveTo>
                <a:lnTo>
                  <a:pt x="117928" y="117928"/>
                </a:lnTo>
                <a:moveTo>
                  <a:pt x="64952" y="77979"/>
                </a:moveTo>
                <a:lnTo>
                  <a:pt x="117928" y="117928"/>
                </a:lnTo>
                <a:moveTo>
                  <a:pt x="0" y="0"/>
                </a:moveTo>
                <a:moveTo>
                  <a:pt x="114435" y="184108"/>
                </a:moveTo>
                <a:lnTo>
                  <a:pt x="114435" y="228486"/>
                </a:lnTo>
                <a:moveTo>
                  <a:pt x="0" y="0"/>
                </a:moveTo>
                <a:moveTo>
                  <a:pt x="169463" y="159673"/>
                </a:moveTo>
                <a:lnTo>
                  <a:pt x="203611" y="187334"/>
                </a:lnTo>
                <a:moveTo>
                  <a:pt x="0" y="0"/>
                </a:moveTo>
                <a:moveTo>
                  <a:pt x="53109" y="103999"/>
                </a:moveTo>
                <a:lnTo>
                  <a:pt x="10748" y="94895"/>
                </a:lnTo>
                <a:moveTo>
                  <a:pt x="0" y="0"/>
                </a:moveTo>
                <a:moveTo>
                  <a:pt x="151049" y="60484"/>
                </a:moveTo>
                <a:lnTo>
                  <a:pt x="173131" y="22188"/>
                </a:lnTo>
                <a:moveTo>
                  <a:pt x="170958" y="77972"/>
                </a:moveTo>
                <a:lnTo>
                  <a:pt x="206222" y="51401"/>
                </a:lnTo>
              </a:path>
            </a:pathLst>
          </a:custGeom>
          <a:noFill/>
          <a:ln w="11792">
            <a:solidFill>
              <a:srgbClr val="DE8431"/>
            </a:solidFill>
          </a:ln>
        </p:spPr>
        <p:txBody>
          <a:bodyPr rtlCol="0" anchor="ctr"/>
          <a:lstStyle/>
          <a:p>
            <a:pPr algn="ctr"/>
            <a:endParaRPr b="1">
              <a:latin typeface="Arial" pitchFamily="34" charset="0"/>
              <a:cs typeface="Arial" pitchFamily="34" charset="0"/>
            </a:endParaRPr>
          </a:p>
        </p:txBody>
      </p:sp>
      <p:sp>
        <p:nvSpPr>
          <p:cNvPr id="59" name="Rounded Rectangle 58"/>
          <p:cNvSpPr/>
          <p:nvPr/>
        </p:nvSpPr>
        <p:spPr>
          <a:xfrm>
            <a:off x="3899553" y="1542536"/>
            <a:ext cx="228486" cy="216202"/>
          </a:xfrm>
          <a:custGeom>
            <a:avLst/>
            <a:gdLst/>
            <a:ahLst/>
            <a:cxnLst/>
            <a:rect l="0" t="0" r="0" b="0"/>
            <a:pathLst>
              <a:path w="228486" h="216202">
                <a:moveTo>
                  <a:pt x="0" y="0"/>
                </a:moveTo>
                <a:moveTo>
                  <a:pt x="19655" y="216202"/>
                </a:moveTo>
                <a:lnTo>
                  <a:pt x="93360" y="142497"/>
                </a:lnTo>
                <a:moveTo>
                  <a:pt x="58964" y="142497"/>
                </a:moveTo>
                <a:lnTo>
                  <a:pt x="93360" y="142497"/>
                </a:lnTo>
                <a:lnTo>
                  <a:pt x="93360" y="171979"/>
                </a:lnTo>
                <a:moveTo>
                  <a:pt x="0" y="0"/>
                </a:moveTo>
                <a:moveTo>
                  <a:pt x="83533" y="216202"/>
                </a:moveTo>
                <a:lnTo>
                  <a:pt x="176893" y="122842"/>
                </a:lnTo>
                <a:moveTo>
                  <a:pt x="176893" y="171979"/>
                </a:moveTo>
                <a:lnTo>
                  <a:pt x="176893" y="122842"/>
                </a:lnTo>
                <a:lnTo>
                  <a:pt x="127756" y="122842"/>
                </a:lnTo>
                <a:moveTo>
                  <a:pt x="29873" y="146427"/>
                </a:moveTo>
                <a:cubicBezTo>
                  <a:pt x="16175" y="132669"/>
                  <a:pt x="7370" y="113997"/>
                  <a:pt x="7370" y="93360"/>
                </a:cubicBezTo>
                <a:cubicBezTo>
                  <a:pt x="7370" y="53067"/>
                  <a:pt x="40635" y="19654"/>
                  <a:pt x="80749" y="19654"/>
                </a:cubicBezTo>
                <a:cubicBezTo>
                  <a:pt x="116950" y="19654"/>
                  <a:pt x="146302" y="45205"/>
                  <a:pt x="153150" y="79601"/>
                </a:cubicBezTo>
                <a:cubicBezTo>
                  <a:pt x="160977" y="73705"/>
                  <a:pt x="170761" y="70757"/>
                  <a:pt x="180545" y="70757"/>
                </a:cubicBezTo>
                <a:cubicBezTo>
                  <a:pt x="206961" y="70757"/>
                  <a:pt x="228486" y="92377"/>
                  <a:pt x="228486" y="118911"/>
                </a:cubicBezTo>
                <a:cubicBezTo>
                  <a:pt x="228486" y="135617"/>
                  <a:pt x="220660" y="149376"/>
                  <a:pt x="207940" y="158220"/>
                </a:cubicBezTo>
              </a:path>
            </a:pathLst>
          </a:custGeom>
          <a:noFill/>
          <a:ln w="11792">
            <a:solidFill>
              <a:srgbClr val="7F64EA"/>
            </a:solidFill>
          </a:ln>
        </p:spPr>
        <p:txBody>
          <a:bodyPr rtlCol="0" anchor="ctr"/>
          <a:lstStyle/>
          <a:p>
            <a:pPr algn="ctr"/>
            <a:endParaRPr b="1">
              <a:latin typeface="Arial" pitchFamily="34" charset="0"/>
              <a:cs typeface="Arial" pitchFamily="34" charset="0"/>
            </a:endParaRPr>
          </a:p>
        </p:txBody>
      </p:sp>
      <p:sp>
        <p:nvSpPr>
          <p:cNvPr id="60" name="Rounded Rectangle 59"/>
          <p:cNvSpPr/>
          <p:nvPr/>
        </p:nvSpPr>
        <p:spPr>
          <a:xfrm>
            <a:off x="5780514" y="3906021"/>
            <a:ext cx="216202" cy="226029"/>
          </a:xfrm>
          <a:custGeom>
            <a:avLst/>
            <a:gdLst/>
            <a:ahLst/>
            <a:cxnLst/>
            <a:rect l="0" t="0" r="0" b="0"/>
            <a:pathLst>
              <a:path w="216202" h="226029">
                <a:moveTo>
                  <a:pt x="98273" y="186720"/>
                </a:moveTo>
                <a:lnTo>
                  <a:pt x="56114" y="186720"/>
                </a:lnTo>
                <a:cubicBezTo>
                  <a:pt x="51401" y="186721"/>
                  <a:pt x="46975" y="184453"/>
                  <a:pt x="44223" y="180627"/>
                </a:cubicBezTo>
                <a:lnTo>
                  <a:pt x="12677" y="136404"/>
                </a:lnTo>
                <a:cubicBezTo>
                  <a:pt x="9120" y="132184"/>
                  <a:pt x="8218" y="126331"/>
                  <a:pt x="10340" y="121237"/>
                </a:cubicBezTo>
                <a:cubicBezTo>
                  <a:pt x="12461" y="116142"/>
                  <a:pt x="17250" y="112659"/>
                  <a:pt x="22750" y="112211"/>
                </a:cubicBezTo>
                <a:cubicBezTo>
                  <a:pt x="28251" y="111762"/>
                  <a:pt x="33541" y="114424"/>
                  <a:pt x="36459" y="119107"/>
                </a:cubicBezTo>
                <a:lnTo>
                  <a:pt x="63681" y="157238"/>
                </a:lnTo>
                <a:lnTo>
                  <a:pt x="98273" y="157238"/>
                </a:lnTo>
                <a:moveTo>
                  <a:pt x="0" y="226029"/>
                </a:moveTo>
                <a:lnTo>
                  <a:pt x="0" y="191633"/>
                </a:lnTo>
                <a:cubicBezTo>
                  <a:pt x="0" y="188920"/>
                  <a:pt x="2199" y="186720"/>
                  <a:pt x="4913" y="186720"/>
                </a:cubicBezTo>
                <a:lnTo>
                  <a:pt x="56114" y="186720"/>
                </a:lnTo>
                <a:moveTo>
                  <a:pt x="216202" y="206375"/>
                </a:moveTo>
                <a:lnTo>
                  <a:pt x="216202" y="226029"/>
                </a:lnTo>
                <a:moveTo>
                  <a:pt x="0" y="39309"/>
                </a:moveTo>
                <a:cubicBezTo>
                  <a:pt x="0" y="17599"/>
                  <a:pt x="17599" y="0"/>
                  <a:pt x="39309" y="0"/>
                </a:cubicBezTo>
                <a:cubicBezTo>
                  <a:pt x="61019" y="0"/>
                  <a:pt x="78619" y="17599"/>
                  <a:pt x="78619" y="39309"/>
                </a:cubicBezTo>
                <a:cubicBezTo>
                  <a:pt x="78619" y="61019"/>
                  <a:pt x="61019" y="78619"/>
                  <a:pt x="39309" y="78619"/>
                </a:cubicBezTo>
                <a:cubicBezTo>
                  <a:pt x="17599" y="78619"/>
                  <a:pt x="0" y="61019"/>
                  <a:pt x="0" y="39309"/>
                </a:cubicBezTo>
                <a:moveTo>
                  <a:pt x="39309" y="21915"/>
                </a:moveTo>
                <a:lnTo>
                  <a:pt x="39309" y="39309"/>
                </a:lnTo>
                <a:lnTo>
                  <a:pt x="56703" y="39309"/>
                </a:lnTo>
                <a:moveTo>
                  <a:pt x="142693" y="24568"/>
                </a:moveTo>
                <a:cubicBezTo>
                  <a:pt x="142693" y="10999"/>
                  <a:pt x="153693" y="0"/>
                  <a:pt x="167262" y="0"/>
                </a:cubicBezTo>
                <a:cubicBezTo>
                  <a:pt x="180830" y="0"/>
                  <a:pt x="191830" y="10999"/>
                  <a:pt x="191830" y="24568"/>
                </a:cubicBezTo>
                <a:cubicBezTo>
                  <a:pt x="191830" y="38137"/>
                  <a:pt x="180830" y="49136"/>
                  <a:pt x="167262" y="49136"/>
                </a:cubicBezTo>
                <a:cubicBezTo>
                  <a:pt x="153693" y="49136"/>
                  <a:pt x="142693" y="38137"/>
                  <a:pt x="142693" y="24568"/>
                </a:cubicBezTo>
                <a:moveTo>
                  <a:pt x="216202" y="176892"/>
                </a:moveTo>
                <a:lnTo>
                  <a:pt x="186720" y="176892"/>
                </a:lnTo>
                <a:lnTo>
                  <a:pt x="186720" y="216202"/>
                </a:lnTo>
                <a:cubicBezTo>
                  <a:pt x="186720" y="221629"/>
                  <a:pt x="182320" y="226029"/>
                  <a:pt x="176892" y="226029"/>
                </a:cubicBezTo>
                <a:lnTo>
                  <a:pt x="157238" y="226029"/>
                </a:lnTo>
                <a:cubicBezTo>
                  <a:pt x="151810" y="226029"/>
                  <a:pt x="147410" y="221629"/>
                  <a:pt x="147410" y="216202"/>
                </a:cubicBezTo>
                <a:lnTo>
                  <a:pt x="147410" y="176892"/>
                </a:lnTo>
                <a:lnTo>
                  <a:pt x="117928" y="176892"/>
                </a:lnTo>
                <a:lnTo>
                  <a:pt x="137091" y="92770"/>
                </a:lnTo>
                <a:cubicBezTo>
                  <a:pt x="140310" y="78810"/>
                  <a:pt x="152739" y="68920"/>
                  <a:pt x="167065" y="68920"/>
                </a:cubicBezTo>
                <a:cubicBezTo>
                  <a:pt x="181391" y="68920"/>
                  <a:pt x="193820" y="78810"/>
                  <a:pt x="197038" y="92770"/>
                </a:cubicBezTo>
                <a:close/>
              </a:path>
            </a:pathLst>
          </a:custGeom>
          <a:noFill/>
          <a:ln w="11792">
            <a:solidFill>
              <a:srgbClr val="E0CB15"/>
            </a:solidFill>
          </a:ln>
        </p:spPr>
        <p:txBody>
          <a:bodyPr rtlCol="0" anchor="ctr"/>
          <a:lstStyle/>
          <a:p>
            <a:pPr algn="ctr"/>
            <a:endParaRPr b="1">
              <a:latin typeface="Arial" pitchFamily="34" charset="0"/>
              <a:cs typeface="Arial" pitchFamily="34" charset="0"/>
            </a:endParaRPr>
          </a:p>
        </p:txBody>
      </p:sp>
      <p:sp>
        <p:nvSpPr>
          <p:cNvPr id="61" name="Rounded Rectangle 60"/>
          <p:cNvSpPr/>
          <p:nvPr/>
        </p:nvSpPr>
        <p:spPr>
          <a:xfrm>
            <a:off x="3419872" y="5085184"/>
            <a:ext cx="226029" cy="226029"/>
          </a:xfrm>
          <a:custGeom>
            <a:avLst/>
            <a:gdLst/>
            <a:ahLst/>
            <a:cxnLst/>
            <a:rect l="0" t="0" r="0" b="0"/>
            <a:pathLst>
              <a:path w="226029" h="226029">
                <a:moveTo>
                  <a:pt x="226029" y="49136"/>
                </a:moveTo>
                <a:lnTo>
                  <a:pt x="226029" y="98273"/>
                </a:lnTo>
                <a:lnTo>
                  <a:pt x="176892" y="98273"/>
                </a:lnTo>
                <a:moveTo>
                  <a:pt x="103187" y="4913"/>
                </a:moveTo>
                <a:lnTo>
                  <a:pt x="136865" y="47043"/>
                </a:lnTo>
                <a:cubicBezTo>
                  <a:pt x="140051" y="51025"/>
                  <a:pt x="145753" y="51909"/>
                  <a:pt x="149995" y="49077"/>
                </a:cubicBezTo>
                <a:lnTo>
                  <a:pt x="164687" y="39250"/>
                </a:lnTo>
                <a:cubicBezTo>
                  <a:pt x="168844" y="36482"/>
                  <a:pt x="174416" y="37273"/>
                  <a:pt x="177639" y="41088"/>
                </a:cubicBezTo>
                <a:lnTo>
                  <a:pt x="226029" y="98273"/>
                </a:lnTo>
                <a:moveTo>
                  <a:pt x="29482" y="226029"/>
                </a:moveTo>
                <a:lnTo>
                  <a:pt x="24568" y="167065"/>
                </a:lnTo>
                <a:lnTo>
                  <a:pt x="0" y="167065"/>
                </a:lnTo>
                <a:lnTo>
                  <a:pt x="0" y="132669"/>
                </a:lnTo>
                <a:cubicBezTo>
                  <a:pt x="0" y="105532"/>
                  <a:pt x="21999" y="83532"/>
                  <a:pt x="49136" y="83532"/>
                </a:cubicBezTo>
                <a:cubicBezTo>
                  <a:pt x="76274" y="83532"/>
                  <a:pt x="98273" y="105532"/>
                  <a:pt x="98273" y="132669"/>
                </a:cubicBezTo>
                <a:lnTo>
                  <a:pt x="98273" y="167065"/>
                </a:lnTo>
                <a:lnTo>
                  <a:pt x="73705" y="167065"/>
                </a:lnTo>
                <a:lnTo>
                  <a:pt x="68791" y="226029"/>
                </a:lnTo>
                <a:close/>
                <a:moveTo>
                  <a:pt x="49136" y="0"/>
                </a:moveTo>
                <a:cubicBezTo>
                  <a:pt x="68133" y="0"/>
                  <a:pt x="83532" y="15399"/>
                  <a:pt x="83532" y="34395"/>
                </a:cubicBezTo>
                <a:cubicBezTo>
                  <a:pt x="83532" y="53392"/>
                  <a:pt x="68133" y="68791"/>
                  <a:pt x="49136" y="68791"/>
                </a:cubicBezTo>
                <a:cubicBezTo>
                  <a:pt x="30140" y="68791"/>
                  <a:pt x="14741" y="53392"/>
                  <a:pt x="14741" y="34395"/>
                </a:cubicBezTo>
                <a:cubicBezTo>
                  <a:pt x="14741" y="15399"/>
                  <a:pt x="30140" y="0"/>
                  <a:pt x="49136" y="0"/>
                </a:cubicBezTo>
                <a:close/>
              </a:path>
            </a:pathLst>
          </a:custGeom>
          <a:noFill/>
          <a:ln w="11792">
            <a:solidFill>
              <a:srgbClr val="DE58A9"/>
            </a:solidFill>
          </a:ln>
        </p:spPr>
        <p:txBody>
          <a:bodyPr rtlCol="0" anchor="ctr"/>
          <a:lstStyle/>
          <a:p>
            <a:pPr algn="ctr"/>
            <a:endParaRPr b="1">
              <a:latin typeface="Arial" pitchFamily="34" charset="0"/>
              <a:cs typeface="Arial" pitchFamily="34" charset="0"/>
            </a:endParaRPr>
          </a:p>
        </p:txBody>
      </p:sp>
      <p:sp>
        <p:nvSpPr>
          <p:cNvPr id="62" name="Rounded Rectangle 25"/>
          <p:cNvSpPr/>
          <p:nvPr/>
        </p:nvSpPr>
        <p:spPr>
          <a:xfrm>
            <a:off x="3851920" y="1916832"/>
            <a:ext cx="96383" cy="692168"/>
          </a:xfrm>
          <a:custGeom>
            <a:avLst/>
            <a:gdLst/>
            <a:ahLst/>
            <a:cxnLst/>
            <a:rect l="0" t="0" r="0" b="0"/>
            <a:pathLst>
              <a:path w="141514" h="471714">
                <a:moveTo>
                  <a:pt x="141514" y="0"/>
                </a:moveTo>
                <a:lnTo>
                  <a:pt x="141514" y="58964"/>
                </a:lnTo>
                <a:lnTo>
                  <a:pt x="141514" y="377371"/>
                </a:lnTo>
                <a:cubicBezTo>
                  <a:pt x="141514" y="429475"/>
                  <a:pt x="99275" y="471714"/>
                  <a:pt x="47171" y="471714"/>
                </a:cubicBezTo>
                <a:lnTo>
                  <a:pt x="46385" y="471714"/>
                </a:lnTo>
                <a:lnTo>
                  <a:pt x="0" y="471714"/>
                </a:lnTo>
              </a:path>
            </a:pathLst>
          </a:custGeom>
          <a:noFill/>
          <a:ln w="11792">
            <a:solidFill>
              <a:srgbClr val="484848"/>
            </a:solidFill>
            <a:prstDash val="dash"/>
          </a:ln>
        </p:spPr>
        <p:txBody>
          <a:bodyPr rtlCol="0" anchor="ctr"/>
          <a:lstStyle/>
          <a:p>
            <a:pPr algn="ctr"/>
            <a:endParaRPr b="1">
              <a:latin typeface="Arial" pitchFamily="34" charset="0"/>
              <a:cs typeface="Arial" pitchFamily="34" charset="0"/>
            </a:endParaRPr>
          </a:p>
        </p:txBody>
      </p:sp>
      <p:sp>
        <p:nvSpPr>
          <p:cNvPr id="65" name="Rectangle 64"/>
          <p:cNvSpPr/>
          <p:nvPr/>
        </p:nvSpPr>
        <p:spPr>
          <a:xfrm>
            <a:off x="3347864" y="2420888"/>
            <a:ext cx="671852" cy="276999"/>
          </a:xfrm>
          <a:prstGeom prst="rect">
            <a:avLst/>
          </a:prstGeom>
        </p:spPr>
        <p:txBody>
          <a:bodyPr wrap="square">
            <a:spAutoFit/>
          </a:bodyPr>
          <a:lstStyle/>
          <a:p>
            <a:r>
              <a:rPr lang="ar-DZ" sz="1200" b="1" dirty="0" smtClean="0">
                <a:solidFill>
                  <a:srgbClr val="484848"/>
                </a:solidFill>
                <a:latin typeface="Arial" pitchFamily="34" charset="0"/>
                <a:cs typeface="Arial" pitchFamily="34" charset="0"/>
              </a:rPr>
              <a:t>الجنس</a:t>
            </a:r>
            <a:endParaRPr lang="fr-FR" sz="1200" b="1" dirty="0">
              <a:latin typeface="Arial" pitchFamily="34" charset="0"/>
              <a:cs typeface="Arial" pitchFamily="34" charset="0"/>
            </a:endParaRPr>
          </a:p>
        </p:txBody>
      </p:sp>
      <p:pic>
        <p:nvPicPr>
          <p:cNvPr id="1026" name="Picture 2">
            <a:hlinkClick r:id="rId3" action="ppaction://hlinkfile"/>
          </p:cNvPr>
          <p:cNvPicPr>
            <a:picLocks noChangeAspect="1" noChangeArrowheads="1"/>
          </p:cNvPicPr>
          <p:nvPr/>
        </p:nvPicPr>
        <p:blipFill>
          <a:blip r:embed="rId4" cstate="print"/>
          <a:srcRect/>
          <a:stretch>
            <a:fillRect/>
          </a:stretch>
        </p:blipFill>
        <p:spPr bwMode="auto">
          <a:xfrm>
            <a:off x="7236296" y="5445224"/>
            <a:ext cx="968872" cy="855166"/>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box(in)">
                                      <p:cBhvr>
                                        <p:cTn id="10" dur="500"/>
                                        <p:tgtEl>
                                          <p:spTgt spid="16"/>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box(in)">
                                      <p:cBhvr>
                                        <p:cTn id="13" dur="500"/>
                                        <p:tgtEl>
                                          <p:spTgt spid="18"/>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box(in)">
                                      <p:cBhvr>
                                        <p:cTn id="16" dur="500"/>
                                        <p:tgtEl>
                                          <p:spTgt spid="30"/>
                                        </p:tgtEl>
                                      </p:cBhvr>
                                    </p:animEffect>
                                  </p:childTnLst>
                                </p:cTn>
                              </p:par>
                              <p:par>
                                <p:cTn id="17" presetID="4" presetClass="entr" presetSubtype="16"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box(in)">
                                      <p:cBhvr>
                                        <p:cTn id="19" dur="500"/>
                                        <p:tgtEl>
                                          <p:spTgt spid="32"/>
                                        </p:tgtEl>
                                      </p:cBhvr>
                                    </p:animEffect>
                                  </p:childTnLst>
                                </p:cTn>
                              </p:par>
                              <p:par>
                                <p:cTn id="20" presetID="4" presetClass="entr" presetSubtype="16" fill="hold" grpId="0" nodeType="with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box(in)">
                                      <p:cBhvr>
                                        <p:cTn id="22" dur="500"/>
                                        <p:tgtEl>
                                          <p:spTgt spid="33"/>
                                        </p:tgtEl>
                                      </p:cBhvr>
                                    </p:animEffect>
                                  </p:childTnLst>
                                </p:cTn>
                              </p:par>
                              <p:par>
                                <p:cTn id="23" presetID="4" presetClass="entr" presetSubtype="16" fill="hold" grpId="0" nodeType="withEffect">
                                  <p:stCondLst>
                                    <p:cond delay="0"/>
                                  </p:stCondLst>
                                  <p:childTnLst>
                                    <p:set>
                                      <p:cBhvr>
                                        <p:cTn id="24" dur="1" fill="hold">
                                          <p:stCondLst>
                                            <p:cond delay="0"/>
                                          </p:stCondLst>
                                        </p:cTn>
                                        <p:tgtEl>
                                          <p:spTgt spid="47"/>
                                        </p:tgtEl>
                                        <p:attrNameLst>
                                          <p:attrName>style.visibility</p:attrName>
                                        </p:attrNameLst>
                                      </p:cBhvr>
                                      <p:to>
                                        <p:strVal val="visible"/>
                                      </p:to>
                                    </p:set>
                                    <p:animEffect transition="in" filter="box(in)">
                                      <p:cBhvr>
                                        <p:cTn id="25" dur="500"/>
                                        <p:tgtEl>
                                          <p:spTgt spid="47"/>
                                        </p:tgtEl>
                                      </p:cBhvr>
                                    </p:animEffect>
                                  </p:childTnLst>
                                </p:cTn>
                              </p:par>
                              <p:par>
                                <p:cTn id="26" presetID="4" presetClass="entr" presetSubtype="16" fill="hold" grpId="0" nodeType="with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box(in)">
                                      <p:cBhvr>
                                        <p:cTn id="28" dur="500"/>
                                        <p:tgtEl>
                                          <p:spTgt spid="54"/>
                                        </p:tgtEl>
                                      </p:cBhvr>
                                    </p:animEffect>
                                  </p:childTnLst>
                                </p:cTn>
                              </p:par>
                            </p:childTnLst>
                          </p:cTn>
                        </p:par>
                      </p:childTnLst>
                    </p:cTn>
                  </p:par>
                  <p:par>
                    <p:cTn id="29" fill="hold">
                      <p:stCondLst>
                        <p:cond delay="indefinite"/>
                      </p:stCondLst>
                      <p:childTnLst>
                        <p:par>
                          <p:cTn id="30" fill="hold">
                            <p:stCondLst>
                              <p:cond delay="0"/>
                            </p:stCondLst>
                            <p:childTnLst>
                              <p:par>
                                <p:cTn id="31" presetID="4" presetClass="entr" presetSubtype="16"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box(in)">
                                      <p:cBhvr>
                                        <p:cTn id="33" dur="500"/>
                                        <p:tgtEl>
                                          <p:spTgt spid="6"/>
                                        </p:tgtEl>
                                      </p:cBhvr>
                                    </p:animEffect>
                                  </p:childTnLst>
                                </p:cTn>
                              </p:par>
                              <p:par>
                                <p:cTn id="34" presetID="4" presetClass="entr" presetSubtype="16" fill="hold" grpId="0" nodeType="with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box(in)">
                                      <p:cBhvr>
                                        <p:cTn id="36" dur="500"/>
                                        <p:tgtEl>
                                          <p:spTgt spid="17"/>
                                        </p:tgtEl>
                                      </p:cBhvr>
                                    </p:animEffect>
                                  </p:childTnLst>
                                </p:cTn>
                              </p:par>
                              <p:par>
                                <p:cTn id="37" presetID="4" presetClass="entr" presetSubtype="16" fill="hold" grpId="0" nodeType="with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box(in)">
                                      <p:cBhvr>
                                        <p:cTn id="39" dur="500"/>
                                        <p:tgtEl>
                                          <p:spTgt spid="31"/>
                                        </p:tgtEl>
                                      </p:cBhvr>
                                    </p:animEffect>
                                  </p:childTnLst>
                                </p:cTn>
                              </p:par>
                              <p:par>
                                <p:cTn id="40" presetID="4" presetClass="entr" presetSubtype="16" fill="hold" grpId="0" nodeType="with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box(in)">
                                      <p:cBhvr>
                                        <p:cTn id="42" dur="500"/>
                                        <p:tgtEl>
                                          <p:spTgt spid="34"/>
                                        </p:tgtEl>
                                      </p:cBhvr>
                                    </p:animEffect>
                                  </p:childTnLst>
                                </p:cTn>
                              </p:par>
                              <p:par>
                                <p:cTn id="43" presetID="4" presetClass="entr" presetSubtype="16" fill="hold" grpId="0" nodeType="withEffect">
                                  <p:stCondLst>
                                    <p:cond delay="0"/>
                                  </p:stCondLst>
                                  <p:childTnLst>
                                    <p:set>
                                      <p:cBhvr>
                                        <p:cTn id="44" dur="1" fill="hold">
                                          <p:stCondLst>
                                            <p:cond delay="0"/>
                                          </p:stCondLst>
                                        </p:cTn>
                                        <p:tgtEl>
                                          <p:spTgt spid="35"/>
                                        </p:tgtEl>
                                        <p:attrNameLst>
                                          <p:attrName>style.visibility</p:attrName>
                                        </p:attrNameLst>
                                      </p:cBhvr>
                                      <p:to>
                                        <p:strVal val="visible"/>
                                      </p:to>
                                    </p:set>
                                    <p:animEffect transition="in" filter="box(in)">
                                      <p:cBhvr>
                                        <p:cTn id="45" dur="500"/>
                                        <p:tgtEl>
                                          <p:spTgt spid="35"/>
                                        </p:tgtEl>
                                      </p:cBhvr>
                                    </p:animEffect>
                                  </p:childTnLst>
                                </p:cTn>
                              </p:par>
                              <p:par>
                                <p:cTn id="46" presetID="4" presetClass="entr" presetSubtype="16" fill="hold" grpId="0" nodeType="withEffect">
                                  <p:stCondLst>
                                    <p:cond delay="0"/>
                                  </p:stCondLst>
                                  <p:childTnLst>
                                    <p:set>
                                      <p:cBhvr>
                                        <p:cTn id="47" dur="1" fill="hold">
                                          <p:stCondLst>
                                            <p:cond delay="0"/>
                                          </p:stCondLst>
                                        </p:cTn>
                                        <p:tgtEl>
                                          <p:spTgt spid="48"/>
                                        </p:tgtEl>
                                        <p:attrNameLst>
                                          <p:attrName>style.visibility</p:attrName>
                                        </p:attrNameLst>
                                      </p:cBhvr>
                                      <p:to>
                                        <p:strVal val="visible"/>
                                      </p:to>
                                    </p:set>
                                    <p:animEffect transition="in" filter="box(in)">
                                      <p:cBhvr>
                                        <p:cTn id="48" dur="500"/>
                                        <p:tgtEl>
                                          <p:spTgt spid="48"/>
                                        </p:tgtEl>
                                      </p:cBhvr>
                                    </p:animEffect>
                                  </p:childTnLst>
                                </p:cTn>
                              </p:par>
                              <p:par>
                                <p:cTn id="49" presetID="4" presetClass="entr" presetSubtype="16" fill="hold" grpId="0" nodeType="with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box(in)">
                                      <p:cBhvr>
                                        <p:cTn id="51" dur="500"/>
                                        <p:tgtEl>
                                          <p:spTgt spid="55"/>
                                        </p:tgtEl>
                                      </p:cBhvr>
                                    </p:animEffect>
                                  </p:childTnLst>
                                </p:cTn>
                              </p:par>
                            </p:childTnLst>
                          </p:cTn>
                        </p:par>
                      </p:childTnLst>
                    </p:cTn>
                  </p:par>
                  <p:par>
                    <p:cTn id="52" fill="hold">
                      <p:stCondLst>
                        <p:cond delay="indefinite"/>
                      </p:stCondLst>
                      <p:childTnLst>
                        <p:par>
                          <p:cTn id="53" fill="hold">
                            <p:stCondLst>
                              <p:cond delay="0"/>
                            </p:stCondLst>
                            <p:childTnLst>
                              <p:par>
                                <p:cTn id="54" presetID="4" presetClass="entr" presetSubtype="16" fill="hold" grpId="0" nodeType="clickEffect">
                                  <p:stCondLst>
                                    <p:cond delay="0"/>
                                  </p:stCondLst>
                                  <p:childTnLst>
                                    <p:set>
                                      <p:cBhvr>
                                        <p:cTn id="55" dur="1" fill="hold">
                                          <p:stCondLst>
                                            <p:cond delay="0"/>
                                          </p:stCondLst>
                                        </p:cTn>
                                        <p:tgtEl>
                                          <p:spTgt spid="8"/>
                                        </p:tgtEl>
                                        <p:attrNameLst>
                                          <p:attrName>style.visibility</p:attrName>
                                        </p:attrNameLst>
                                      </p:cBhvr>
                                      <p:to>
                                        <p:strVal val="visible"/>
                                      </p:to>
                                    </p:set>
                                    <p:animEffect transition="in" filter="box(in)">
                                      <p:cBhvr>
                                        <p:cTn id="56" dur="500"/>
                                        <p:tgtEl>
                                          <p:spTgt spid="8"/>
                                        </p:tgtEl>
                                      </p:cBhvr>
                                    </p:animEffect>
                                  </p:childTnLst>
                                </p:cTn>
                              </p:par>
                              <p:par>
                                <p:cTn id="57" presetID="4"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box(in)">
                                      <p:cBhvr>
                                        <p:cTn id="59" dur="500"/>
                                        <p:tgtEl>
                                          <p:spTgt spid="15"/>
                                        </p:tgtEl>
                                      </p:cBhvr>
                                    </p:animEffect>
                                  </p:childTnLst>
                                </p:cTn>
                              </p:par>
                              <p:par>
                                <p:cTn id="60" presetID="4" presetClass="entr" presetSubtype="16" fill="hold" grpId="0" nodeType="withEffect">
                                  <p:stCondLst>
                                    <p:cond delay="0"/>
                                  </p:stCondLst>
                                  <p:childTnLst>
                                    <p:set>
                                      <p:cBhvr>
                                        <p:cTn id="61" dur="1" fill="hold">
                                          <p:stCondLst>
                                            <p:cond delay="0"/>
                                          </p:stCondLst>
                                        </p:cTn>
                                        <p:tgtEl>
                                          <p:spTgt spid="24"/>
                                        </p:tgtEl>
                                        <p:attrNameLst>
                                          <p:attrName>style.visibility</p:attrName>
                                        </p:attrNameLst>
                                      </p:cBhvr>
                                      <p:to>
                                        <p:strVal val="visible"/>
                                      </p:to>
                                    </p:set>
                                    <p:animEffect transition="in" filter="box(in)">
                                      <p:cBhvr>
                                        <p:cTn id="62" dur="500"/>
                                        <p:tgtEl>
                                          <p:spTgt spid="24"/>
                                        </p:tgtEl>
                                      </p:cBhvr>
                                    </p:animEffect>
                                  </p:childTnLst>
                                </p:cTn>
                              </p:par>
                              <p:par>
                                <p:cTn id="63" presetID="4" presetClass="entr" presetSubtype="16" fill="hold" grpId="0" nodeType="with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box(in)">
                                      <p:cBhvr>
                                        <p:cTn id="65" dur="500"/>
                                        <p:tgtEl>
                                          <p:spTgt spid="39"/>
                                        </p:tgtEl>
                                      </p:cBhvr>
                                    </p:animEffect>
                                  </p:childTnLst>
                                </p:cTn>
                              </p:par>
                              <p:par>
                                <p:cTn id="66" presetID="4" presetClass="entr" presetSubtype="16" fill="hold" grpId="0" nodeType="withEffect">
                                  <p:stCondLst>
                                    <p:cond delay="0"/>
                                  </p:stCondLst>
                                  <p:childTnLst>
                                    <p:set>
                                      <p:cBhvr>
                                        <p:cTn id="67" dur="1" fill="hold">
                                          <p:stCondLst>
                                            <p:cond delay="0"/>
                                          </p:stCondLst>
                                        </p:cTn>
                                        <p:tgtEl>
                                          <p:spTgt spid="44"/>
                                        </p:tgtEl>
                                        <p:attrNameLst>
                                          <p:attrName>style.visibility</p:attrName>
                                        </p:attrNameLst>
                                      </p:cBhvr>
                                      <p:to>
                                        <p:strVal val="visible"/>
                                      </p:to>
                                    </p:set>
                                    <p:animEffect transition="in" filter="box(in)">
                                      <p:cBhvr>
                                        <p:cTn id="68" dur="500"/>
                                        <p:tgtEl>
                                          <p:spTgt spid="44"/>
                                        </p:tgtEl>
                                      </p:cBhvr>
                                    </p:animEffect>
                                  </p:childTnLst>
                                </p:cTn>
                              </p:par>
                              <p:par>
                                <p:cTn id="69" presetID="4" presetClass="entr" presetSubtype="16" fill="hold" grpId="0" nodeType="withEffect">
                                  <p:stCondLst>
                                    <p:cond delay="0"/>
                                  </p:stCondLst>
                                  <p:childTnLst>
                                    <p:set>
                                      <p:cBhvr>
                                        <p:cTn id="70" dur="1" fill="hold">
                                          <p:stCondLst>
                                            <p:cond delay="0"/>
                                          </p:stCondLst>
                                        </p:cTn>
                                        <p:tgtEl>
                                          <p:spTgt spid="45"/>
                                        </p:tgtEl>
                                        <p:attrNameLst>
                                          <p:attrName>style.visibility</p:attrName>
                                        </p:attrNameLst>
                                      </p:cBhvr>
                                      <p:to>
                                        <p:strVal val="visible"/>
                                      </p:to>
                                    </p:set>
                                    <p:animEffect transition="in" filter="box(in)">
                                      <p:cBhvr>
                                        <p:cTn id="71" dur="500"/>
                                        <p:tgtEl>
                                          <p:spTgt spid="45"/>
                                        </p:tgtEl>
                                      </p:cBhvr>
                                    </p:animEffect>
                                  </p:childTnLst>
                                </p:cTn>
                              </p:par>
                              <p:par>
                                <p:cTn id="72" presetID="4" presetClass="entr" presetSubtype="16" fill="hold" grpId="0" nodeType="withEffect">
                                  <p:stCondLst>
                                    <p:cond delay="0"/>
                                  </p:stCondLst>
                                  <p:childTnLst>
                                    <p:set>
                                      <p:cBhvr>
                                        <p:cTn id="73" dur="1" fill="hold">
                                          <p:stCondLst>
                                            <p:cond delay="0"/>
                                          </p:stCondLst>
                                        </p:cTn>
                                        <p:tgtEl>
                                          <p:spTgt spid="51"/>
                                        </p:tgtEl>
                                        <p:attrNameLst>
                                          <p:attrName>style.visibility</p:attrName>
                                        </p:attrNameLst>
                                      </p:cBhvr>
                                      <p:to>
                                        <p:strVal val="visible"/>
                                      </p:to>
                                    </p:set>
                                    <p:animEffect transition="in" filter="box(in)">
                                      <p:cBhvr>
                                        <p:cTn id="74" dur="500"/>
                                        <p:tgtEl>
                                          <p:spTgt spid="51"/>
                                        </p:tgtEl>
                                      </p:cBhvr>
                                    </p:animEffect>
                                  </p:childTnLst>
                                </p:cTn>
                              </p:par>
                              <p:par>
                                <p:cTn id="75" presetID="4" presetClass="entr" presetSubtype="16"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box(in)">
                                      <p:cBhvr>
                                        <p:cTn id="77" dur="500"/>
                                        <p:tgtEl>
                                          <p:spTgt spid="60"/>
                                        </p:tgtEl>
                                      </p:cBhvr>
                                    </p:animEffect>
                                  </p:childTnLst>
                                </p:cTn>
                              </p:par>
                            </p:childTnLst>
                          </p:cTn>
                        </p:par>
                      </p:childTnLst>
                    </p:cTn>
                  </p:par>
                  <p:par>
                    <p:cTn id="78" fill="hold">
                      <p:stCondLst>
                        <p:cond delay="indefinite"/>
                      </p:stCondLst>
                      <p:childTnLst>
                        <p:par>
                          <p:cTn id="79" fill="hold">
                            <p:stCondLst>
                              <p:cond delay="0"/>
                            </p:stCondLst>
                            <p:childTnLst>
                              <p:par>
                                <p:cTn id="80" presetID="4" presetClass="entr" presetSubtype="16" fill="hold" grpId="0" nodeType="clickEffect">
                                  <p:stCondLst>
                                    <p:cond delay="0"/>
                                  </p:stCondLst>
                                  <p:childTnLst>
                                    <p:set>
                                      <p:cBhvr>
                                        <p:cTn id="81" dur="1" fill="hold">
                                          <p:stCondLst>
                                            <p:cond delay="0"/>
                                          </p:stCondLst>
                                        </p:cTn>
                                        <p:tgtEl>
                                          <p:spTgt spid="9"/>
                                        </p:tgtEl>
                                        <p:attrNameLst>
                                          <p:attrName>style.visibility</p:attrName>
                                        </p:attrNameLst>
                                      </p:cBhvr>
                                      <p:to>
                                        <p:strVal val="visible"/>
                                      </p:to>
                                    </p:set>
                                    <p:animEffect transition="in" filter="box(in)">
                                      <p:cBhvr>
                                        <p:cTn id="82" dur="500"/>
                                        <p:tgtEl>
                                          <p:spTgt spid="9"/>
                                        </p:tgtEl>
                                      </p:cBhvr>
                                    </p:animEffect>
                                  </p:childTnLst>
                                </p:cTn>
                              </p:par>
                              <p:par>
                                <p:cTn id="83" presetID="4" presetClass="entr" presetSubtype="16"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Effect transition="in" filter="box(in)">
                                      <p:cBhvr>
                                        <p:cTn id="85" dur="500"/>
                                        <p:tgtEl>
                                          <p:spTgt spid="10"/>
                                        </p:tgtEl>
                                      </p:cBhvr>
                                    </p:animEffect>
                                  </p:childTnLst>
                                </p:cTn>
                              </p:par>
                              <p:par>
                                <p:cTn id="86" presetID="4" presetClass="entr" presetSubtype="16"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box(in)">
                                      <p:cBhvr>
                                        <p:cTn id="88" dur="500"/>
                                        <p:tgtEl>
                                          <p:spTgt spid="23"/>
                                        </p:tgtEl>
                                      </p:cBhvr>
                                    </p:animEffect>
                                  </p:childTnLst>
                                </p:cTn>
                              </p:par>
                              <p:par>
                                <p:cTn id="89" presetID="4" presetClass="entr" presetSubtype="16" fill="hold" grpId="0" nodeType="withEffect">
                                  <p:stCondLst>
                                    <p:cond delay="0"/>
                                  </p:stCondLst>
                                  <p:childTnLst>
                                    <p:set>
                                      <p:cBhvr>
                                        <p:cTn id="90" dur="1" fill="hold">
                                          <p:stCondLst>
                                            <p:cond delay="0"/>
                                          </p:stCondLst>
                                        </p:cTn>
                                        <p:tgtEl>
                                          <p:spTgt spid="37"/>
                                        </p:tgtEl>
                                        <p:attrNameLst>
                                          <p:attrName>style.visibility</p:attrName>
                                        </p:attrNameLst>
                                      </p:cBhvr>
                                      <p:to>
                                        <p:strVal val="visible"/>
                                      </p:to>
                                    </p:set>
                                    <p:animEffect transition="in" filter="box(in)">
                                      <p:cBhvr>
                                        <p:cTn id="91" dur="500"/>
                                        <p:tgtEl>
                                          <p:spTgt spid="37"/>
                                        </p:tgtEl>
                                      </p:cBhvr>
                                    </p:animEffect>
                                  </p:childTnLst>
                                </p:cTn>
                              </p:par>
                              <p:par>
                                <p:cTn id="92" presetID="4" presetClass="entr" presetSubtype="16" fill="hold" grpId="0" nodeType="withEffect">
                                  <p:stCondLst>
                                    <p:cond delay="0"/>
                                  </p:stCondLst>
                                  <p:childTnLst>
                                    <p:set>
                                      <p:cBhvr>
                                        <p:cTn id="93" dur="1" fill="hold">
                                          <p:stCondLst>
                                            <p:cond delay="0"/>
                                          </p:stCondLst>
                                        </p:cTn>
                                        <p:tgtEl>
                                          <p:spTgt spid="41"/>
                                        </p:tgtEl>
                                        <p:attrNameLst>
                                          <p:attrName>style.visibility</p:attrName>
                                        </p:attrNameLst>
                                      </p:cBhvr>
                                      <p:to>
                                        <p:strVal val="visible"/>
                                      </p:to>
                                    </p:set>
                                    <p:animEffect transition="in" filter="box(in)">
                                      <p:cBhvr>
                                        <p:cTn id="94" dur="500"/>
                                        <p:tgtEl>
                                          <p:spTgt spid="41"/>
                                        </p:tgtEl>
                                      </p:cBhvr>
                                    </p:animEffect>
                                  </p:childTnLst>
                                </p:cTn>
                              </p:par>
                              <p:par>
                                <p:cTn id="95" presetID="4" presetClass="entr" presetSubtype="16" fill="hold" grpId="0" nodeType="with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box(in)">
                                      <p:cBhvr>
                                        <p:cTn id="97" dur="500"/>
                                        <p:tgtEl>
                                          <p:spTgt spid="42"/>
                                        </p:tgtEl>
                                      </p:cBhvr>
                                    </p:animEffect>
                                  </p:childTnLst>
                                </p:cTn>
                              </p:par>
                              <p:par>
                                <p:cTn id="98" presetID="4" presetClass="entr" presetSubtype="16" fill="hold" grpId="0" nodeType="withEffect">
                                  <p:stCondLst>
                                    <p:cond delay="0"/>
                                  </p:stCondLst>
                                  <p:childTnLst>
                                    <p:set>
                                      <p:cBhvr>
                                        <p:cTn id="99" dur="1" fill="hold">
                                          <p:stCondLst>
                                            <p:cond delay="0"/>
                                          </p:stCondLst>
                                        </p:cTn>
                                        <p:tgtEl>
                                          <p:spTgt spid="49"/>
                                        </p:tgtEl>
                                        <p:attrNameLst>
                                          <p:attrName>style.visibility</p:attrName>
                                        </p:attrNameLst>
                                      </p:cBhvr>
                                      <p:to>
                                        <p:strVal val="visible"/>
                                      </p:to>
                                    </p:set>
                                    <p:animEffect transition="in" filter="box(in)">
                                      <p:cBhvr>
                                        <p:cTn id="100" dur="500"/>
                                        <p:tgtEl>
                                          <p:spTgt spid="49"/>
                                        </p:tgtEl>
                                      </p:cBhvr>
                                    </p:animEffect>
                                  </p:childTnLst>
                                </p:cTn>
                              </p:par>
                              <p:par>
                                <p:cTn id="101" presetID="4" presetClass="entr" presetSubtype="16" fill="hold" grpId="0" nodeType="with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box(in)">
                                      <p:cBhvr>
                                        <p:cTn id="103" dur="500"/>
                                        <p:tgtEl>
                                          <p:spTgt spid="58"/>
                                        </p:tgtEl>
                                      </p:cBhvr>
                                    </p:animEffect>
                                  </p:childTnLst>
                                </p:cTn>
                              </p:par>
                            </p:childTnLst>
                          </p:cTn>
                        </p:par>
                      </p:childTnLst>
                    </p:cTn>
                  </p:par>
                  <p:par>
                    <p:cTn id="104" fill="hold">
                      <p:stCondLst>
                        <p:cond delay="indefinite"/>
                      </p:stCondLst>
                      <p:childTnLst>
                        <p:par>
                          <p:cTn id="105" fill="hold">
                            <p:stCondLst>
                              <p:cond delay="0"/>
                            </p:stCondLst>
                            <p:childTnLst>
                              <p:par>
                                <p:cTn id="106" presetID="4" presetClass="entr" presetSubtype="16" fill="hold" grpId="0" nodeType="clickEffect">
                                  <p:stCondLst>
                                    <p:cond delay="0"/>
                                  </p:stCondLst>
                                  <p:childTnLst>
                                    <p:set>
                                      <p:cBhvr>
                                        <p:cTn id="107" dur="1" fill="hold">
                                          <p:stCondLst>
                                            <p:cond delay="0"/>
                                          </p:stCondLst>
                                        </p:cTn>
                                        <p:tgtEl>
                                          <p:spTgt spid="5"/>
                                        </p:tgtEl>
                                        <p:attrNameLst>
                                          <p:attrName>style.visibility</p:attrName>
                                        </p:attrNameLst>
                                      </p:cBhvr>
                                      <p:to>
                                        <p:strVal val="visible"/>
                                      </p:to>
                                    </p:set>
                                    <p:animEffect transition="in" filter="box(in)">
                                      <p:cBhvr>
                                        <p:cTn id="108" dur="500"/>
                                        <p:tgtEl>
                                          <p:spTgt spid="5"/>
                                        </p:tgtEl>
                                      </p:cBhvr>
                                    </p:animEffect>
                                  </p:childTnLst>
                                </p:cTn>
                              </p:par>
                              <p:par>
                                <p:cTn id="109" presetID="4" presetClass="entr" presetSubtype="16" fill="hold" grpId="0" nodeType="withEffect">
                                  <p:stCondLst>
                                    <p:cond delay="0"/>
                                  </p:stCondLst>
                                  <p:childTnLst>
                                    <p:set>
                                      <p:cBhvr>
                                        <p:cTn id="110" dur="1" fill="hold">
                                          <p:stCondLst>
                                            <p:cond delay="0"/>
                                          </p:stCondLst>
                                        </p:cTn>
                                        <p:tgtEl>
                                          <p:spTgt spid="11"/>
                                        </p:tgtEl>
                                        <p:attrNameLst>
                                          <p:attrName>style.visibility</p:attrName>
                                        </p:attrNameLst>
                                      </p:cBhvr>
                                      <p:to>
                                        <p:strVal val="visible"/>
                                      </p:to>
                                    </p:set>
                                    <p:animEffect transition="in" filter="box(in)">
                                      <p:cBhvr>
                                        <p:cTn id="111" dur="500"/>
                                        <p:tgtEl>
                                          <p:spTgt spid="11"/>
                                        </p:tgtEl>
                                      </p:cBhvr>
                                    </p:animEffect>
                                  </p:childTnLst>
                                </p:cTn>
                              </p:par>
                              <p:par>
                                <p:cTn id="112" presetID="4" presetClass="entr" presetSubtype="16" fill="hold" grpId="0" nodeType="withEffect">
                                  <p:stCondLst>
                                    <p:cond delay="0"/>
                                  </p:stCondLst>
                                  <p:childTnLst>
                                    <p:set>
                                      <p:cBhvr>
                                        <p:cTn id="113" dur="1" fill="hold">
                                          <p:stCondLst>
                                            <p:cond delay="0"/>
                                          </p:stCondLst>
                                        </p:cTn>
                                        <p:tgtEl>
                                          <p:spTgt spid="13"/>
                                        </p:tgtEl>
                                        <p:attrNameLst>
                                          <p:attrName>style.visibility</p:attrName>
                                        </p:attrNameLst>
                                      </p:cBhvr>
                                      <p:to>
                                        <p:strVal val="visible"/>
                                      </p:to>
                                    </p:set>
                                    <p:animEffect transition="in" filter="box(in)">
                                      <p:cBhvr>
                                        <p:cTn id="114" dur="500"/>
                                        <p:tgtEl>
                                          <p:spTgt spid="13"/>
                                        </p:tgtEl>
                                      </p:cBhvr>
                                    </p:animEffect>
                                  </p:childTnLst>
                                </p:cTn>
                              </p:par>
                              <p:par>
                                <p:cTn id="115" presetID="4" presetClass="entr" presetSubtype="16"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box(in)">
                                      <p:cBhvr>
                                        <p:cTn id="117" dur="500"/>
                                        <p:tgtEl>
                                          <p:spTgt spid="25"/>
                                        </p:tgtEl>
                                      </p:cBhvr>
                                    </p:animEffect>
                                  </p:childTnLst>
                                </p:cTn>
                              </p:par>
                              <p:par>
                                <p:cTn id="118" presetID="4" presetClass="entr" presetSubtype="16" fill="hold" grpId="0" nodeType="withEffect">
                                  <p:stCondLst>
                                    <p:cond delay="0"/>
                                  </p:stCondLst>
                                  <p:childTnLst>
                                    <p:set>
                                      <p:cBhvr>
                                        <p:cTn id="119" dur="1" fill="hold">
                                          <p:stCondLst>
                                            <p:cond delay="0"/>
                                          </p:stCondLst>
                                        </p:cTn>
                                        <p:tgtEl>
                                          <p:spTgt spid="26"/>
                                        </p:tgtEl>
                                        <p:attrNameLst>
                                          <p:attrName>style.visibility</p:attrName>
                                        </p:attrNameLst>
                                      </p:cBhvr>
                                      <p:to>
                                        <p:strVal val="visible"/>
                                      </p:to>
                                    </p:set>
                                    <p:animEffect transition="in" filter="box(in)">
                                      <p:cBhvr>
                                        <p:cTn id="120" dur="500"/>
                                        <p:tgtEl>
                                          <p:spTgt spid="26"/>
                                        </p:tgtEl>
                                      </p:cBhvr>
                                    </p:animEffect>
                                  </p:childTnLst>
                                </p:cTn>
                              </p:par>
                              <p:par>
                                <p:cTn id="121" presetID="4" presetClass="entr" presetSubtype="16" fill="hold" grpId="0" nodeType="withEffect">
                                  <p:stCondLst>
                                    <p:cond delay="0"/>
                                  </p:stCondLst>
                                  <p:childTnLst>
                                    <p:set>
                                      <p:cBhvr>
                                        <p:cTn id="122" dur="1" fill="hold">
                                          <p:stCondLst>
                                            <p:cond delay="0"/>
                                          </p:stCondLst>
                                        </p:cTn>
                                        <p:tgtEl>
                                          <p:spTgt spid="52"/>
                                        </p:tgtEl>
                                        <p:attrNameLst>
                                          <p:attrName>style.visibility</p:attrName>
                                        </p:attrNameLst>
                                      </p:cBhvr>
                                      <p:to>
                                        <p:strVal val="visible"/>
                                      </p:to>
                                    </p:set>
                                    <p:animEffect transition="in" filter="box(in)">
                                      <p:cBhvr>
                                        <p:cTn id="123" dur="500"/>
                                        <p:tgtEl>
                                          <p:spTgt spid="52"/>
                                        </p:tgtEl>
                                      </p:cBhvr>
                                    </p:animEffect>
                                  </p:childTnLst>
                                </p:cTn>
                              </p:par>
                              <p:par>
                                <p:cTn id="124" presetID="4" presetClass="entr" presetSubtype="16" fill="hold" grpId="0" nodeType="withEffect">
                                  <p:stCondLst>
                                    <p:cond delay="0"/>
                                  </p:stCondLst>
                                  <p:childTnLst>
                                    <p:set>
                                      <p:cBhvr>
                                        <p:cTn id="125" dur="1" fill="hold">
                                          <p:stCondLst>
                                            <p:cond delay="0"/>
                                          </p:stCondLst>
                                        </p:cTn>
                                        <p:tgtEl>
                                          <p:spTgt spid="59"/>
                                        </p:tgtEl>
                                        <p:attrNameLst>
                                          <p:attrName>style.visibility</p:attrName>
                                        </p:attrNameLst>
                                      </p:cBhvr>
                                      <p:to>
                                        <p:strVal val="visible"/>
                                      </p:to>
                                    </p:set>
                                    <p:animEffect transition="in" filter="box(in)">
                                      <p:cBhvr>
                                        <p:cTn id="126" dur="500"/>
                                        <p:tgtEl>
                                          <p:spTgt spid="59"/>
                                        </p:tgtEl>
                                      </p:cBhvr>
                                    </p:animEffect>
                                  </p:childTnLst>
                                </p:cTn>
                              </p:par>
                              <p:par>
                                <p:cTn id="127" presetID="4" presetClass="entr" presetSubtype="16" fill="hold" grpId="0" nodeType="withEffect">
                                  <p:stCondLst>
                                    <p:cond delay="0"/>
                                  </p:stCondLst>
                                  <p:childTnLst>
                                    <p:set>
                                      <p:cBhvr>
                                        <p:cTn id="128" dur="1" fill="hold">
                                          <p:stCondLst>
                                            <p:cond delay="0"/>
                                          </p:stCondLst>
                                        </p:cTn>
                                        <p:tgtEl>
                                          <p:spTgt spid="62"/>
                                        </p:tgtEl>
                                        <p:attrNameLst>
                                          <p:attrName>style.visibility</p:attrName>
                                        </p:attrNameLst>
                                      </p:cBhvr>
                                      <p:to>
                                        <p:strVal val="visible"/>
                                      </p:to>
                                    </p:set>
                                    <p:animEffect transition="in" filter="box(in)">
                                      <p:cBhvr>
                                        <p:cTn id="129" dur="500"/>
                                        <p:tgtEl>
                                          <p:spTgt spid="62"/>
                                        </p:tgtEl>
                                      </p:cBhvr>
                                    </p:animEffect>
                                  </p:childTnLst>
                                </p:cTn>
                              </p:par>
                              <p:par>
                                <p:cTn id="130" presetID="4" presetClass="entr" presetSubtype="16" fill="hold" grpId="0" nodeType="withEffect">
                                  <p:stCondLst>
                                    <p:cond delay="0"/>
                                  </p:stCondLst>
                                  <p:childTnLst>
                                    <p:set>
                                      <p:cBhvr>
                                        <p:cTn id="131" dur="1" fill="hold">
                                          <p:stCondLst>
                                            <p:cond delay="0"/>
                                          </p:stCondLst>
                                        </p:cTn>
                                        <p:tgtEl>
                                          <p:spTgt spid="65"/>
                                        </p:tgtEl>
                                        <p:attrNameLst>
                                          <p:attrName>style.visibility</p:attrName>
                                        </p:attrNameLst>
                                      </p:cBhvr>
                                      <p:to>
                                        <p:strVal val="visible"/>
                                      </p:to>
                                    </p:set>
                                    <p:animEffect transition="in" filter="box(in)">
                                      <p:cBhvr>
                                        <p:cTn id="132" dur="500"/>
                                        <p:tgtEl>
                                          <p:spTgt spid="65"/>
                                        </p:tgtEl>
                                      </p:cBhvr>
                                    </p:animEffect>
                                  </p:childTnLst>
                                </p:cTn>
                              </p:par>
                              <p:par>
                                <p:cTn id="133" presetID="4" presetClass="entr" presetSubtype="16" fill="hold" grpId="0" nodeType="withEffect">
                                  <p:stCondLst>
                                    <p:cond delay="0"/>
                                  </p:stCondLst>
                                  <p:childTnLst>
                                    <p:set>
                                      <p:cBhvr>
                                        <p:cTn id="134" dur="1" fill="hold">
                                          <p:stCondLst>
                                            <p:cond delay="0"/>
                                          </p:stCondLst>
                                        </p:cTn>
                                        <p:tgtEl>
                                          <p:spTgt spid="36"/>
                                        </p:tgtEl>
                                        <p:attrNameLst>
                                          <p:attrName>style.visibility</p:attrName>
                                        </p:attrNameLst>
                                      </p:cBhvr>
                                      <p:to>
                                        <p:strVal val="visible"/>
                                      </p:to>
                                    </p:set>
                                    <p:animEffect transition="in" filter="box(in)">
                                      <p:cBhvr>
                                        <p:cTn id="135" dur="500"/>
                                        <p:tgtEl>
                                          <p:spTgt spid="36"/>
                                        </p:tgtEl>
                                      </p:cBhvr>
                                    </p:animEffect>
                                  </p:childTnLst>
                                </p:cTn>
                              </p:par>
                            </p:childTnLst>
                          </p:cTn>
                        </p:par>
                      </p:childTnLst>
                    </p:cTn>
                  </p:par>
                  <p:par>
                    <p:cTn id="136" fill="hold">
                      <p:stCondLst>
                        <p:cond delay="indefinite"/>
                      </p:stCondLst>
                      <p:childTnLst>
                        <p:par>
                          <p:cTn id="137" fill="hold">
                            <p:stCondLst>
                              <p:cond delay="0"/>
                            </p:stCondLst>
                            <p:childTnLst>
                              <p:par>
                                <p:cTn id="138" presetID="4" presetClass="entr" presetSubtype="16" fill="hold" grpId="0" nodeType="clickEffect">
                                  <p:stCondLst>
                                    <p:cond delay="0"/>
                                  </p:stCondLst>
                                  <p:childTnLst>
                                    <p:set>
                                      <p:cBhvr>
                                        <p:cTn id="139" dur="1" fill="hold">
                                          <p:stCondLst>
                                            <p:cond delay="0"/>
                                          </p:stCondLst>
                                        </p:cTn>
                                        <p:tgtEl>
                                          <p:spTgt spid="4"/>
                                        </p:tgtEl>
                                        <p:attrNameLst>
                                          <p:attrName>style.visibility</p:attrName>
                                        </p:attrNameLst>
                                      </p:cBhvr>
                                      <p:to>
                                        <p:strVal val="visible"/>
                                      </p:to>
                                    </p:set>
                                    <p:animEffect transition="in" filter="box(in)">
                                      <p:cBhvr>
                                        <p:cTn id="140" dur="500"/>
                                        <p:tgtEl>
                                          <p:spTgt spid="4"/>
                                        </p:tgtEl>
                                      </p:cBhvr>
                                    </p:animEffect>
                                  </p:childTnLst>
                                </p:cTn>
                              </p:par>
                              <p:par>
                                <p:cTn id="141" presetID="4" presetClass="entr" presetSubtype="16" fill="hold" grpId="0" nodeType="withEffect">
                                  <p:stCondLst>
                                    <p:cond delay="0"/>
                                  </p:stCondLst>
                                  <p:childTnLst>
                                    <p:set>
                                      <p:cBhvr>
                                        <p:cTn id="142" dur="1" fill="hold">
                                          <p:stCondLst>
                                            <p:cond delay="0"/>
                                          </p:stCondLst>
                                        </p:cTn>
                                        <p:tgtEl>
                                          <p:spTgt spid="12"/>
                                        </p:tgtEl>
                                        <p:attrNameLst>
                                          <p:attrName>style.visibility</p:attrName>
                                        </p:attrNameLst>
                                      </p:cBhvr>
                                      <p:to>
                                        <p:strVal val="visible"/>
                                      </p:to>
                                    </p:set>
                                    <p:animEffect transition="in" filter="box(in)">
                                      <p:cBhvr>
                                        <p:cTn id="143" dur="500"/>
                                        <p:tgtEl>
                                          <p:spTgt spid="12"/>
                                        </p:tgtEl>
                                      </p:cBhvr>
                                    </p:animEffect>
                                  </p:childTnLst>
                                </p:cTn>
                              </p:par>
                              <p:par>
                                <p:cTn id="144" presetID="4" presetClass="entr" presetSubtype="16" fill="hold" grpId="0" nodeType="withEffect">
                                  <p:stCondLst>
                                    <p:cond delay="0"/>
                                  </p:stCondLst>
                                  <p:childTnLst>
                                    <p:set>
                                      <p:cBhvr>
                                        <p:cTn id="145" dur="1" fill="hold">
                                          <p:stCondLst>
                                            <p:cond delay="0"/>
                                          </p:stCondLst>
                                        </p:cTn>
                                        <p:tgtEl>
                                          <p:spTgt spid="21"/>
                                        </p:tgtEl>
                                        <p:attrNameLst>
                                          <p:attrName>style.visibility</p:attrName>
                                        </p:attrNameLst>
                                      </p:cBhvr>
                                      <p:to>
                                        <p:strVal val="visible"/>
                                      </p:to>
                                    </p:set>
                                    <p:animEffect transition="in" filter="box(in)">
                                      <p:cBhvr>
                                        <p:cTn id="146" dur="500"/>
                                        <p:tgtEl>
                                          <p:spTgt spid="21"/>
                                        </p:tgtEl>
                                      </p:cBhvr>
                                    </p:animEffect>
                                  </p:childTnLst>
                                </p:cTn>
                              </p:par>
                              <p:par>
                                <p:cTn id="147" presetID="4" presetClass="entr" presetSubtype="16" fill="hold" grpId="0" nodeType="withEffect">
                                  <p:stCondLst>
                                    <p:cond delay="0"/>
                                  </p:stCondLst>
                                  <p:childTnLst>
                                    <p:set>
                                      <p:cBhvr>
                                        <p:cTn id="148" dur="1" fill="hold">
                                          <p:stCondLst>
                                            <p:cond delay="0"/>
                                          </p:stCondLst>
                                        </p:cTn>
                                        <p:tgtEl>
                                          <p:spTgt spid="27"/>
                                        </p:tgtEl>
                                        <p:attrNameLst>
                                          <p:attrName>style.visibility</p:attrName>
                                        </p:attrNameLst>
                                      </p:cBhvr>
                                      <p:to>
                                        <p:strVal val="visible"/>
                                      </p:to>
                                    </p:set>
                                    <p:animEffect transition="in" filter="box(in)">
                                      <p:cBhvr>
                                        <p:cTn id="149" dur="500"/>
                                        <p:tgtEl>
                                          <p:spTgt spid="27"/>
                                        </p:tgtEl>
                                      </p:cBhvr>
                                    </p:animEffect>
                                  </p:childTnLst>
                                </p:cTn>
                              </p:par>
                              <p:par>
                                <p:cTn id="150" presetID="4" presetClass="entr" presetSubtype="16" fill="hold" grpId="0" nodeType="withEffect">
                                  <p:stCondLst>
                                    <p:cond delay="0"/>
                                  </p:stCondLst>
                                  <p:childTnLst>
                                    <p:set>
                                      <p:cBhvr>
                                        <p:cTn id="151" dur="1" fill="hold">
                                          <p:stCondLst>
                                            <p:cond delay="0"/>
                                          </p:stCondLst>
                                        </p:cTn>
                                        <p:tgtEl>
                                          <p:spTgt spid="28"/>
                                        </p:tgtEl>
                                        <p:attrNameLst>
                                          <p:attrName>style.visibility</p:attrName>
                                        </p:attrNameLst>
                                      </p:cBhvr>
                                      <p:to>
                                        <p:strVal val="visible"/>
                                      </p:to>
                                    </p:set>
                                    <p:animEffect transition="in" filter="box(in)">
                                      <p:cBhvr>
                                        <p:cTn id="152" dur="500"/>
                                        <p:tgtEl>
                                          <p:spTgt spid="28"/>
                                        </p:tgtEl>
                                      </p:cBhvr>
                                    </p:animEffect>
                                  </p:childTnLst>
                                </p:cTn>
                              </p:par>
                              <p:par>
                                <p:cTn id="153" presetID="4" presetClass="entr" presetSubtype="16" fill="hold" grpId="0" nodeType="withEffect">
                                  <p:stCondLst>
                                    <p:cond delay="0"/>
                                  </p:stCondLst>
                                  <p:childTnLst>
                                    <p:set>
                                      <p:cBhvr>
                                        <p:cTn id="154" dur="1" fill="hold">
                                          <p:stCondLst>
                                            <p:cond delay="0"/>
                                          </p:stCondLst>
                                        </p:cTn>
                                        <p:tgtEl>
                                          <p:spTgt spid="46"/>
                                        </p:tgtEl>
                                        <p:attrNameLst>
                                          <p:attrName>style.visibility</p:attrName>
                                        </p:attrNameLst>
                                      </p:cBhvr>
                                      <p:to>
                                        <p:strVal val="visible"/>
                                      </p:to>
                                    </p:set>
                                    <p:animEffect transition="in" filter="box(in)">
                                      <p:cBhvr>
                                        <p:cTn id="155" dur="500"/>
                                        <p:tgtEl>
                                          <p:spTgt spid="46"/>
                                        </p:tgtEl>
                                      </p:cBhvr>
                                    </p:animEffect>
                                  </p:childTnLst>
                                </p:cTn>
                              </p:par>
                              <p:par>
                                <p:cTn id="156" presetID="4" presetClass="entr" presetSubtype="16" fill="hold" grpId="0" nodeType="withEffect">
                                  <p:stCondLst>
                                    <p:cond delay="0"/>
                                  </p:stCondLst>
                                  <p:childTnLst>
                                    <p:set>
                                      <p:cBhvr>
                                        <p:cTn id="157" dur="1" fill="hold">
                                          <p:stCondLst>
                                            <p:cond delay="0"/>
                                          </p:stCondLst>
                                        </p:cTn>
                                        <p:tgtEl>
                                          <p:spTgt spid="57"/>
                                        </p:tgtEl>
                                        <p:attrNameLst>
                                          <p:attrName>style.visibility</p:attrName>
                                        </p:attrNameLst>
                                      </p:cBhvr>
                                      <p:to>
                                        <p:strVal val="visible"/>
                                      </p:to>
                                    </p:set>
                                    <p:animEffect transition="in" filter="box(in)">
                                      <p:cBhvr>
                                        <p:cTn id="158" dur="500"/>
                                        <p:tgtEl>
                                          <p:spTgt spid="57"/>
                                        </p:tgtEl>
                                      </p:cBhvr>
                                    </p:animEffect>
                                  </p:childTnLst>
                                </p:cTn>
                              </p:par>
                              <p:par>
                                <p:cTn id="159" presetID="4" presetClass="entr" presetSubtype="16" fill="hold" grpId="0" nodeType="withEffect">
                                  <p:stCondLst>
                                    <p:cond delay="0"/>
                                  </p:stCondLst>
                                  <p:childTnLst>
                                    <p:set>
                                      <p:cBhvr>
                                        <p:cTn id="160" dur="1" fill="hold">
                                          <p:stCondLst>
                                            <p:cond delay="0"/>
                                          </p:stCondLst>
                                        </p:cTn>
                                        <p:tgtEl>
                                          <p:spTgt spid="29"/>
                                        </p:tgtEl>
                                        <p:attrNameLst>
                                          <p:attrName>style.visibility</p:attrName>
                                        </p:attrNameLst>
                                      </p:cBhvr>
                                      <p:to>
                                        <p:strVal val="visible"/>
                                      </p:to>
                                    </p:set>
                                    <p:animEffect transition="in" filter="box(in)">
                                      <p:cBhvr>
                                        <p:cTn id="161" dur="500"/>
                                        <p:tgtEl>
                                          <p:spTgt spid="29"/>
                                        </p:tgtEl>
                                      </p:cBhvr>
                                    </p:animEffect>
                                  </p:childTnLst>
                                </p:cTn>
                              </p:par>
                            </p:childTnLst>
                          </p:cTn>
                        </p:par>
                      </p:childTnLst>
                    </p:cTn>
                  </p:par>
                  <p:par>
                    <p:cTn id="162" fill="hold">
                      <p:stCondLst>
                        <p:cond delay="indefinite"/>
                      </p:stCondLst>
                      <p:childTnLst>
                        <p:par>
                          <p:cTn id="163" fill="hold">
                            <p:stCondLst>
                              <p:cond delay="0"/>
                            </p:stCondLst>
                            <p:childTnLst>
                              <p:par>
                                <p:cTn id="164" presetID="4" presetClass="entr" presetSubtype="16" fill="hold" grpId="0" nodeType="clickEffect">
                                  <p:stCondLst>
                                    <p:cond delay="0"/>
                                  </p:stCondLst>
                                  <p:childTnLst>
                                    <p:set>
                                      <p:cBhvr>
                                        <p:cTn id="165" dur="1" fill="hold">
                                          <p:stCondLst>
                                            <p:cond delay="0"/>
                                          </p:stCondLst>
                                        </p:cTn>
                                        <p:tgtEl>
                                          <p:spTgt spid="3"/>
                                        </p:tgtEl>
                                        <p:attrNameLst>
                                          <p:attrName>style.visibility</p:attrName>
                                        </p:attrNameLst>
                                      </p:cBhvr>
                                      <p:to>
                                        <p:strVal val="visible"/>
                                      </p:to>
                                    </p:set>
                                    <p:animEffect transition="in" filter="box(in)">
                                      <p:cBhvr>
                                        <p:cTn id="166" dur="500"/>
                                        <p:tgtEl>
                                          <p:spTgt spid="3"/>
                                        </p:tgtEl>
                                      </p:cBhvr>
                                    </p:animEffect>
                                  </p:childTnLst>
                                </p:cTn>
                              </p:par>
                              <p:par>
                                <p:cTn id="167" presetID="4" presetClass="entr" presetSubtype="16" fill="hold" grpId="0" nodeType="withEffect">
                                  <p:stCondLst>
                                    <p:cond delay="0"/>
                                  </p:stCondLst>
                                  <p:childTnLst>
                                    <p:set>
                                      <p:cBhvr>
                                        <p:cTn id="168" dur="1" fill="hold">
                                          <p:stCondLst>
                                            <p:cond delay="0"/>
                                          </p:stCondLst>
                                        </p:cTn>
                                        <p:tgtEl>
                                          <p:spTgt spid="53"/>
                                        </p:tgtEl>
                                        <p:attrNameLst>
                                          <p:attrName>style.visibility</p:attrName>
                                        </p:attrNameLst>
                                      </p:cBhvr>
                                      <p:to>
                                        <p:strVal val="visible"/>
                                      </p:to>
                                    </p:set>
                                    <p:animEffect transition="in" filter="box(in)">
                                      <p:cBhvr>
                                        <p:cTn id="169" dur="500"/>
                                        <p:tgtEl>
                                          <p:spTgt spid="53"/>
                                        </p:tgtEl>
                                      </p:cBhvr>
                                    </p:animEffect>
                                  </p:childTnLst>
                                </p:cTn>
                              </p:par>
                              <p:par>
                                <p:cTn id="170" presetID="4" presetClass="entr" presetSubtype="16" fill="hold" grpId="0" nodeType="withEffect">
                                  <p:stCondLst>
                                    <p:cond delay="0"/>
                                  </p:stCondLst>
                                  <p:childTnLst>
                                    <p:set>
                                      <p:cBhvr>
                                        <p:cTn id="171" dur="1" fill="hold">
                                          <p:stCondLst>
                                            <p:cond delay="0"/>
                                          </p:stCondLst>
                                        </p:cTn>
                                        <p:tgtEl>
                                          <p:spTgt spid="61"/>
                                        </p:tgtEl>
                                        <p:attrNameLst>
                                          <p:attrName>style.visibility</p:attrName>
                                        </p:attrNameLst>
                                      </p:cBhvr>
                                      <p:to>
                                        <p:strVal val="visible"/>
                                      </p:to>
                                    </p:set>
                                    <p:animEffect transition="in" filter="box(in)">
                                      <p:cBhvr>
                                        <p:cTn id="172" dur="500"/>
                                        <p:tgtEl>
                                          <p:spTgt spid="61"/>
                                        </p:tgtEl>
                                      </p:cBhvr>
                                    </p:animEffect>
                                  </p:childTnLst>
                                </p:cTn>
                              </p:par>
                              <p:par>
                                <p:cTn id="173" presetID="4" presetClass="entr" presetSubtype="16" fill="hold" grpId="0" nodeType="withEffect">
                                  <p:stCondLst>
                                    <p:cond delay="0"/>
                                  </p:stCondLst>
                                  <p:childTnLst>
                                    <p:set>
                                      <p:cBhvr>
                                        <p:cTn id="174" dur="1" fill="hold">
                                          <p:stCondLst>
                                            <p:cond delay="0"/>
                                          </p:stCondLst>
                                        </p:cTn>
                                        <p:tgtEl>
                                          <p:spTgt spid="43"/>
                                        </p:tgtEl>
                                        <p:attrNameLst>
                                          <p:attrName>style.visibility</p:attrName>
                                        </p:attrNameLst>
                                      </p:cBhvr>
                                      <p:to>
                                        <p:strVal val="visible"/>
                                      </p:to>
                                    </p:set>
                                    <p:animEffect transition="in" filter="box(in)">
                                      <p:cBhvr>
                                        <p:cTn id="175" dur="500"/>
                                        <p:tgtEl>
                                          <p:spTgt spid="43"/>
                                        </p:tgtEl>
                                      </p:cBhvr>
                                    </p:animEffect>
                                  </p:childTnLst>
                                </p:cTn>
                              </p:par>
                              <p:par>
                                <p:cTn id="176" presetID="4" presetClass="entr" presetSubtype="16" fill="hold" nodeType="withEffect">
                                  <p:stCondLst>
                                    <p:cond delay="0"/>
                                  </p:stCondLst>
                                  <p:childTnLst>
                                    <p:set>
                                      <p:cBhvr>
                                        <p:cTn id="177" dur="1" fill="hold">
                                          <p:stCondLst>
                                            <p:cond delay="0"/>
                                          </p:stCondLst>
                                        </p:cTn>
                                        <p:tgtEl>
                                          <p:spTgt spid="1026"/>
                                        </p:tgtEl>
                                        <p:attrNameLst>
                                          <p:attrName>style.visibility</p:attrName>
                                        </p:attrNameLst>
                                      </p:cBhvr>
                                      <p:to>
                                        <p:strVal val="visible"/>
                                      </p:to>
                                    </p:set>
                                    <p:animEffect transition="in" filter="box(in)">
                                      <p:cBhvr>
                                        <p:cTn id="178"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p:bldP spid="11" grpId="0"/>
      <p:bldP spid="12" grpId="0"/>
      <p:bldP spid="13" grpId="0"/>
      <p:bldP spid="15" grpId="0"/>
      <p:bldP spid="16" grpId="0"/>
      <p:bldP spid="17" grpId="0"/>
      <p:bldP spid="18" grpId="0"/>
      <p:bldP spid="21" grpId="0"/>
      <p:bldP spid="23" grpId="0"/>
      <p:bldP spid="24" grpId="0"/>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9" grpId="0" animBg="1"/>
      <p:bldP spid="41" grpId="0" animBg="1"/>
      <p:bldP spid="42" grpId="0" animBg="1"/>
      <p:bldP spid="43" grpId="0" animBg="1"/>
      <p:bldP spid="44" grpId="0" animBg="1"/>
      <p:bldP spid="45" grpId="0" animBg="1"/>
      <p:bldP spid="46" grpId="0"/>
      <p:bldP spid="47" grpId="0"/>
      <p:bldP spid="48" grpId="0"/>
      <p:bldP spid="49" grpId="0"/>
      <p:bldP spid="51" grpId="0"/>
      <p:bldP spid="52" grpId="0"/>
      <p:bldP spid="53" grpId="0"/>
      <p:bldP spid="54" grpId="0" animBg="1"/>
      <p:bldP spid="55" grpId="0" animBg="1"/>
      <p:bldP spid="57" grpId="0" animBg="1"/>
      <p:bldP spid="58" grpId="0" animBg="1"/>
      <p:bldP spid="59" grpId="0" animBg="1"/>
      <p:bldP spid="60" grpId="0" animBg="1"/>
      <p:bldP spid="61" grpId="0" animBg="1"/>
      <p:bldP spid="62" grpId="0" animBg="1"/>
      <p:bldP spid="6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917081" y="2229326"/>
            <a:ext cx="1257300" cy="1657350"/>
          </a:xfrm>
          <a:custGeom>
            <a:avLst/>
            <a:gdLst/>
            <a:ahLst/>
            <a:cxnLst/>
            <a:rect l="0" t="0" r="0" b="0"/>
            <a:pathLst>
              <a:path w="1257300" h="1657350">
                <a:moveTo>
                  <a:pt x="228600" y="0"/>
                </a:moveTo>
                <a:lnTo>
                  <a:pt x="1028700" y="0"/>
                </a:lnTo>
                <a:cubicBezTo>
                  <a:pt x="1028700" y="0"/>
                  <a:pt x="1257300" y="0"/>
                  <a:pt x="1257300" y="228600"/>
                </a:cubicBezTo>
                <a:lnTo>
                  <a:pt x="1257300" y="1428750"/>
                </a:lnTo>
                <a:cubicBezTo>
                  <a:pt x="1257300" y="1428750"/>
                  <a:pt x="1257300" y="1657350"/>
                  <a:pt x="1028700" y="1657350"/>
                </a:cubicBezTo>
                <a:lnTo>
                  <a:pt x="228600" y="1657350"/>
                </a:lnTo>
                <a:cubicBezTo>
                  <a:pt x="228600" y="1657350"/>
                  <a:pt x="0" y="1657350"/>
                  <a:pt x="0" y="1428750"/>
                </a:cubicBezTo>
                <a:lnTo>
                  <a:pt x="0" y="228600"/>
                </a:lnTo>
                <a:cubicBezTo>
                  <a:pt x="0" y="228600"/>
                  <a:pt x="0" y="0"/>
                  <a:pt x="228600" y="0"/>
                </a:cubicBezTo>
              </a:path>
            </a:pathLst>
          </a:custGeom>
          <a:noFill/>
          <a:ln w="14287">
            <a:solidFill>
              <a:srgbClr val="808080"/>
            </a:solidFill>
          </a:ln>
        </p:spPr>
        <p:txBody>
          <a:bodyPr rtlCol="0" anchor="ctr"/>
          <a:lstStyle/>
          <a:p>
            <a:pPr algn="ctr"/>
            <a:endParaRPr>
              <a:latin typeface="Arial" pitchFamily="34" charset="0"/>
              <a:cs typeface="Arial" pitchFamily="34" charset="0"/>
            </a:endParaRPr>
          </a:p>
        </p:txBody>
      </p:sp>
      <p:sp>
        <p:nvSpPr>
          <p:cNvPr id="3" name="Rounded Rectangle 2"/>
          <p:cNvSpPr/>
          <p:nvPr/>
        </p:nvSpPr>
        <p:spPr>
          <a:xfrm>
            <a:off x="3923928" y="4437112"/>
            <a:ext cx="1257300" cy="514350"/>
          </a:xfrm>
          <a:custGeom>
            <a:avLst/>
            <a:gdLst/>
            <a:ahLst/>
            <a:cxnLst/>
            <a:rect l="0" t="0" r="0" b="0"/>
            <a:pathLst>
              <a:path w="1257300" h="514350">
                <a:moveTo>
                  <a:pt x="114300" y="0"/>
                </a:moveTo>
                <a:lnTo>
                  <a:pt x="1143000" y="0"/>
                </a:lnTo>
                <a:cubicBezTo>
                  <a:pt x="1143000" y="0"/>
                  <a:pt x="1257300" y="0"/>
                  <a:pt x="1257300" y="114300"/>
                </a:cubicBezTo>
                <a:lnTo>
                  <a:pt x="1257300" y="400050"/>
                </a:lnTo>
                <a:cubicBezTo>
                  <a:pt x="1257300" y="400050"/>
                  <a:pt x="1257300" y="514350"/>
                  <a:pt x="1143000" y="514350"/>
                </a:cubicBezTo>
                <a:lnTo>
                  <a:pt x="114300" y="514350"/>
                </a:lnTo>
                <a:cubicBezTo>
                  <a:pt x="114300" y="514350"/>
                  <a:pt x="0" y="514350"/>
                  <a:pt x="0" y="400050"/>
                </a:cubicBezTo>
                <a:lnTo>
                  <a:pt x="0" y="114300"/>
                </a:lnTo>
                <a:cubicBezTo>
                  <a:pt x="0" y="114300"/>
                  <a:pt x="0" y="0"/>
                  <a:pt x="114300" y="0"/>
                </a:cubicBezTo>
              </a:path>
            </a:pathLst>
          </a:custGeom>
          <a:noFill/>
          <a:ln w="14287">
            <a:solidFill>
              <a:srgbClr val="E0CB15"/>
            </a:solidFill>
          </a:ln>
        </p:spPr>
        <p:txBody>
          <a:bodyPr rtlCol="0" anchor="ctr"/>
          <a:lstStyle/>
          <a:p>
            <a:pPr algn="ctr"/>
            <a:endParaRPr>
              <a:latin typeface="Arial" pitchFamily="34" charset="0"/>
              <a:cs typeface="Arial" pitchFamily="34" charset="0"/>
            </a:endParaRPr>
          </a:p>
        </p:txBody>
      </p:sp>
      <p:sp>
        <p:nvSpPr>
          <p:cNvPr id="4" name="Rounded Rectangle 3"/>
          <p:cNvSpPr/>
          <p:nvPr/>
        </p:nvSpPr>
        <p:spPr>
          <a:xfrm>
            <a:off x="5631581" y="2115026"/>
            <a:ext cx="1143000" cy="514350"/>
          </a:xfrm>
          <a:custGeom>
            <a:avLst/>
            <a:gdLst/>
            <a:ahLst/>
            <a:cxnLst/>
            <a:rect l="0" t="0" r="0" b="0"/>
            <a:pathLst>
              <a:path w="1143000" h="514350">
                <a:moveTo>
                  <a:pt x="114300" y="0"/>
                </a:moveTo>
                <a:lnTo>
                  <a:pt x="1028700" y="0"/>
                </a:lnTo>
                <a:cubicBezTo>
                  <a:pt x="1028700" y="0"/>
                  <a:pt x="1143000" y="0"/>
                  <a:pt x="1143000" y="114300"/>
                </a:cubicBezTo>
                <a:lnTo>
                  <a:pt x="1143000" y="400050"/>
                </a:lnTo>
                <a:cubicBezTo>
                  <a:pt x="1143000" y="400050"/>
                  <a:pt x="1143000" y="514350"/>
                  <a:pt x="1028700" y="514350"/>
                </a:cubicBezTo>
                <a:lnTo>
                  <a:pt x="114300" y="514350"/>
                </a:lnTo>
                <a:cubicBezTo>
                  <a:pt x="114300" y="514350"/>
                  <a:pt x="0" y="514350"/>
                  <a:pt x="0" y="400050"/>
                </a:cubicBezTo>
                <a:lnTo>
                  <a:pt x="0" y="114300"/>
                </a:lnTo>
                <a:cubicBezTo>
                  <a:pt x="0" y="114300"/>
                  <a:pt x="0" y="0"/>
                  <a:pt x="114300" y="0"/>
                </a:cubicBezTo>
              </a:path>
            </a:pathLst>
          </a:custGeom>
          <a:noFill/>
          <a:ln w="14287">
            <a:solidFill>
              <a:srgbClr val="BA5DE5"/>
            </a:solidFill>
          </a:ln>
        </p:spPr>
        <p:txBody>
          <a:bodyPr rtlCol="0" anchor="ctr"/>
          <a:lstStyle/>
          <a:p>
            <a:pPr algn="ctr"/>
            <a:endParaRPr>
              <a:latin typeface="Arial" pitchFamily="34" charset="0"/>
              <a:cs typeface="Arial" pitchFamily="34" charset="0"/>
            </a:endParaRPr>
          </a:p>
        </p:txBody>
      </p:sp>
      <p:sp>
        <p:nvSpPr>
          <p:cNvPr id="5" name="Rounded Rectangle 4"/>
          <p:cNvSpPr/>
          <p:nvPr/>
        </p:nvSpPr>
        <p:spPr>
          <a:xfrm>
            <a:off x="2411759" y="2115026"/>
            <a:ext cx="1028700" cy="514350"/>
          </a:xfrm>
          <a:custGeom>
            <a:avLst/>
            <a:gdLst/>
            <a:ahLst/>
            <a:cxnLst/>
            <a:rect l="0" t="0" r="0" b="0"/>
            <a:pathLst>
              <a:path w="1028700" h="514350">
                <a:moveTo>
                  <a:pt x="114300" y="0"/>
                </a:moveTo>
                <a:lnTo>
                  <a:pt x="914400" y="0"/>
                </a:lnTo>
                <a:cubicBezTo>
                  <a:pt x="914400" y="0"/>
                  <a:pt x="1028700" y="0"/>
                  <a:pt x="1028700" y="114300"/>
                </a:cubicBezTo>
                <a:lnTo>
                  <a:pt x="1028700" y="400050"/>
                </a:lnTo>
                <a:cubicBezTo>
                  <a:pt x="1028700" y="400050"/>
                  <a:pt x="1028700" y="514350"/>
                  <a:pt x="914400" y="514350"/>
                </a:cubicBezTo>
                <a:lnTo>
                  <a:pt x="114300" y="514350"/>
                </a:lnTo>
                <a:cubicBezTo>
                  <a:pt x="114300" y="514350"/>
                  <a:pt x="0" y="514350"/>
                  <a:pt x="0" y="400050"/>
                </a:cubicBezTo>
                <a:lnTo>
                  <a:pt x="0" y="114300"/>
                </a:lnTo>
                <a:cubicBezTo>
                  <a:pt x="0" y="114300"/>
                  <a:pt x="0" y="0"/>
                  <a:pt x="114300" y="0"/>
                </a:cubicBezTo>
              </a:path>
            </a:pathLst>
          </a:custGeom>
          <a:noFill/>
          <a:ln w="14287">
            <a:solidFill>
              <a:srgbClr val="4E88E7"/>
            </a:solidFill>
          </a:ln>
        </p:spPr>
        <p:txBody>
          <a:bodyPr rtlCol="0" anchor="ctr"/>
          <a:lstStyle/>
          <a:p>
            <a:pPr algn="ctr"/>
            <a:endParaRPr>
              <a:latin typeface="Arial" pitchFamily="34" charset="0"/>
              <a:cs typeface="Arial" pitchFamily="34" charset="0"/>
            </a:endParaRPr>
          </a:p>
        </p:txBody>
      </p:sp>
      <p:sp>
        <p:nvSpPr>
          <p:cNvPr id="6" name="TextBox 5"/>
          <p:cNvSpPr txBox="1"/>
          <p:nvPr/>
        </p:nvSpPr>
        <p:spPr>
          <a:xfrm>
            <a:off x="1691681" y="2719953"/>
            <a:ext cx="792087" cy="276999"/>
          </a:xfrm>
          <a:prstGeom prst="rect">
            <a:avLst/>
          </a:prstGeom>
          <a:noFill/>
          <a:ln>
            <a:noFill/>
          </a:ln>
        </p:spPr>
        <p:txBody>
          <a:bodyPr wrap="square" lIns="0" tIns="0" rIns="0" bIns="0" anchor="t">
            <a:spAutoFit/>
          </a:bodyPr>
          <a:lstStyle/>
          <a:p>
            <a:pPr algn="ctr"/>
            <a:r>
              <a:rPr b="0" dirty="0" err="1">
                <a:solidFill>
                  <a:srgbClr val="484848"/>
                </a:solidFill>
                <a:latin typeface="Arial" pitchFamily="34" charset="0"/>
                <a:cs typeface="Arial" pitchFamily="34" charset="0"/>
              </a:rPr>
              <a:t>المواليد</a:t>
            </a:r>
            <a:endParaRPr b="0" dirty="0">
              <a:solidFill>
                <a:srgbClr val="484848"/>
              </a:solidFill>
              <a:latin typeface="Arial" pitchFamily="34" charset="0"/>
              <a:cs typeface="Arial" pitchFamily="34" charset="0"/>
            </a:endParaRPr>
          </a:p>
        </p:txBody>
      </p:sp>
      <p:sp>
        <p:nvSpPr>
          <p:cNvPr id="7" name="TextBox 6"/>
          <p:cNvSpPr txBox="1"/>
          <p:nvPr/>
        </p:nvSpPr>
        <p:spPr>
          <a:xfrm>
            <a:off x="4572000" y="5517232"/>
            <a:ext cx="3297336" cy="276999"/>
          </a:xfrm>
          <a:prstGeom prst="rect">
            <a:avLst/>
          </a:prstGeom>
          <a:noFill/>
          <a:ln>
            <a:noFill/>
          </a:ln>
        </p:spPr>
        <p:txBody>
          <a:bodyPr wrap="square" lIns="0" tIns="0" rIns="0" bIns="0" anchor="t">
            <a:spAutoFit/>
          </a:bodyPr>
          <a:lstStyle/>
          <a:p>
            <a:pPr algn="ctr"/>
            <a:r>
              <a:rPr b="0" dirty="0" err="1">
                <a:solidFill>
                  <a:srgbClr val="484848"/>
                </a:solidFill>
                <a:latin typeface="Arial" pitchFamily="34" charset="0"/>
                <a:cs typeface="Arial" pitchFamily="34" charset="0"/>
              </a:rPr>
              <a:t>احتمال</a:t>
            </a:r>
            <a:r>
              <a:rPr b="0" dirty="0">
                <a:solidFill>
                  <a:srgbClr val="484848"/>
                </a:solidFill>
                <a:latin typeface="Arial" pitchFamily="34" charset="0"/>
                <a:cs typeface="Arial" pitchFamily="34" charset="0"/>
              </a:rPr>
              <a:t> </a:t>
            </a:r>
            <a:r>
              <a:rPr b="0" dirty="0" err="1">
                <a:solidFill>
                  <a:srgbClr val="484848"/>
                </a:solidFill>
                <a:latin typeface="Arial" pitchFamily="34" charset="0"/>
                <a:cs typeface="Arial" pitchFamily="34" charset="0"/>
              </a:rPr>
              <a:t>البقاء</a:t>
            </a:r>
            <a:r>
              <a:rPr b="0" dirty="0">
                <a:solidFill>
                  <a:srgbClr val="484848"/>
                </a:solidFill>
                <a:latin typeface="Arial" pitchFamily="34" charset="0"/>
                <a:cs typeface="Arial" pitchFamily="34" charset="0"/>
              </a:rPr>
              <a:t> </a:t>
            </a:r>
            <a:r>
              <a:rPr b="0" dirty="0" err="1">
                <a:solidFill>
                  <a:srgbClr val="484848"/>
                </a:solidFill>
                <a:latin typeface="Arial" pitchFamily="34" charset="0"/>
                <a:cs typeface="Arial" pitchFamily="34" charset="0"/>
              </a:rPr>
              <a:t>على</a:t>
            </a:r>
            <a:r>
              <a:rPr b="0" dirty="0">
                <a:solidFill>
                  <a:srgbClr val="484848"/>
                </a:solidFill>
                <a:latin typeface="Arial" pitchFamily="34" charset="0"/>
                <a:cs typeface="Arial" pitchFamily="34" charset="0"/>
              </a:rPr>
              <a:t> </a:t>
            </a:r>
            <a:r>
              <a:rPr b="0" dirty="0" err="1">
                <a:solidFill>
                  <a:srgbClr val="484848"/>
                </a:solidFill>
                <a:latin typeface="Arial" pitchFamily="34" charset="0"/>
                <a:cs typeface="Arial" pitchFamily="34" charset="0"/>
              </a:rPr>
              <a:t>قيد</a:t>
            </a:r>
            <a:r>
              <a:rPr b="0" dirty="0">
                <a:solidFill>
                  <a:srgbClr val="484848"/>
                </a:solidFill>
                <a:latin typeface="Arial" pitchFamily="34" charset="0"/>
                <a:cs typeface="Arial" pitchFamily="34" charset="0"/>
              </a:rPr>
              <a:t> </a:t>
            </a:r>
            <a:r>
              <a:rPr b="0" dirty="0" err="1">
                <a:solidFill>
                  <a:srgbClr val="484848"/>
                </a:solidFill>
                <a:latin typeface="Arial" pitchFamily="34" charset="0"/>
                <a:cs typeface="Arial" pitchFamily="34" charset="0"/>
              </a:rPr>
              <a:t>الحياة</a:t>
            </a:r>
            <a:r>
              <a:rPr b="0" dirty="0">
                <a:solidFill>
                  <a:srgbClr val="484848"/>
                </a:solidFill>
                <a:latin typeface="Arial" pitchFamily="34" charset="0"/>
                <a:cs typeface="Arial" pitchFamily="34" charset="0"/>
              </a:rPr>
              <a:t> </a:t>
            </a:r>
            <a:r>
              <a:rPr b="0" dirty="0" err="1">
                <a:solidFill>
                  <a:srgbClr val="484848"/>
                </a:solidFill>
                <a:latin typeface="Arial" pitchFamily="34" charset="0"/>
                <a:cs typeface="Arial" pitchFamily="34" charset="0"/>
              </a:rPr>
              <a:t>في</a:t>
            </a:r>
            <a:r>
              <a:rPr b="0" dirty="0">
                <a:solidFill>
                  <a:srgbClr val="484848"/>
                </a:solidFill>
                <a:latin typeface="Arial" pitchFamily="34" charset="0"/>
                <a:cs typeface="Arial" pitchFamily="34" charset="0"/>
              </a:rPr>
              <a:t> </a:t>
            </a:r>
            <a:r>
              <a:rPr b="0" dirty="0" err="1">
                <a:solidFill>
                  <a:srgbClr val="484848"/>
                </a:solidFill>
                <a:latin typeface="Arial" pitchFamily="34" charset="0"/>
                <a:cs typeface="Arial" pitchFamily="34" charset="0"/>
              </a:rPr>
              <a:t>سنوات</a:t>
            </a:r>
            <a:r>
              <a:rPr b="0" dirty="0">
                <a:solidFill>
                  <a:srgbClr val="484848"/>
                </a:solidFill>
                <a:latin typeface="Arial" pitchFamily="34" charset="0"/>
                <a:cs typeface="Arial" pitchFamily="34" charset="0"/>
              </a:rPr>
              <a:t> </a:t>
            </a:r>
            <a:r>
              <a:rPr b="0" dirty="0" err="1">
                <a:solidFill>
                  <a:srgbClr val="484848"/>
                </a:solidFill>
                <a:latin typeface="Arial" pitchFamily="34" charset="0"/>
                <a:cs typeface="Arial" pitchFamily="34" charset="0"/>
              </a:rPr>
              <a:t>أخرى</a:t>
            </a:r>
            <a:endParaRPr b="0" dirty="0">
              <a:solidFill>
                <a:srgbClr val="484848"/>
              </a:solidFill>
              <a:latin typeface="Arial" pitchFamily="34" charset="0"/>
              <a:cs typeface="Arial" pitchFamily="34" charset="0"/>
            </a:endParaRPr>
          </a:p>
        </p:txBody>
      </p:sp>
      <p:sp>
        <p:nvSpPr>
          <p:cNvPr id="8" name="TextBox 7"/>
          <p:cNvSpPr txBox="1"/>
          <p:nvPr/>
        </p:nvSpPr>
        <p:spPr>
          <a:xfrm>
            <a:off x="1835696" y="3079993"/>
            <a:ext cx="792087" cy="276999"/>
          </a:xfrm>
          <a:prstGeom prst="rect">
            <a:avLst/>
          </a:prstGeom>
          <a:noFill/>
          <a:ln>
            <a:noFill/>
          </a:ln>
        </p:spPr>
        <p:txBody>
          <a:bodyPr wrap="square" lIns="0" tIns="0" rIns="0" bIns="0" anchor="t">
            <a:spAutoFit/>
          </a:bodyPr>
          <a:lstStyle/>
          <a:p>
            <a:pPr algn="ctr"/>
            <a:r>
              <a:rPr b="0" dirty="0" err="1">
                <a:solidFill>
                  <a:srgbClr val="484848"/>
                </a:solidFill>
                <a:latin typeface="Arial" pitchFamily="34" charset="0"/>
                <a:cs typeface="Arial" pitchFamily="34" charset="0"/>
              </a:rPr>
              <a:t>الوفيات</a:t>
            </a:r>
            <a:endParaRPr b="0" dirty="0">
              <a:solidFill>
                <a:srgbClr val="484848"/>
              </a:solidFill>
              <a:latin typeface="Arial" pitchFamily="34" charset="0"/>
              <a:cs typeface="Arial" pitchFamily="34" charset="0"/>
            </a:endParaRPr>
          </a:p>
        </p:txBody>
      </p:sp>
      <p:sp>
        <p:nvSpPr>
          <p:cNvPr id="9" name="TextBox 8"/>
          <p:cNvSpPr txBox="1"/>
          <p:nvPr/>
        </p:nvSpPr>
        <p:spPr>
          <a:xfrm>
            <a:off x="5148064" y="5013176"/>
            <a:ext cx="3208278" cy="276999"/>
          </a:xfrm>
          <a:prstGeom prst="rect">
            <a:avLst/>
          </a:prstGeom>
          <a:noFill/>
          <a:ln>
            <a:noFill/>
          </a:ln>
        </p:spPr>
        <p:txBody>
          <a:bodyPr wrap="square" lIns="0" tIns="0" rIns="0" bIns="0" anchor="t">
            <a:spAutoFit/>
          </a:bodyPr>
          <a:lstStyle/>
          <a:p>
            <a:pPr algn="ctr"/>
            <a:r>
              <a:rPr b="0" dirty="0" err="1">
                <a:solidFill>
                  <a:srgbClr val="484848"/>
                </a:solidFill>
                <a:latin typeface="Arial" pitchFamily="34" charset="0"/>
                <a:cs typeface="Arial" pitchFamily="34" charset="0"/>
              </a:rPr>
              <a:t>احتمال</a:t>
            </a:r>
            <a:r>
              <a:rPr b="0" dirty="0">
                <a:solidFill>
                  <a:srgbClr val="484848"/>
                </a:solidFill>
                <a:latin typeface="Arial" pitchFamily="34" charset="0"/>
                <a:cs typeface="Arial" pitchFamily="34" charset="0"/>
              </a:rPr>
              <a:t> </a:t>
            </a:r>
            <a:r>
              <a:rPr b="0" dirty="0" err="1">
                <a:solidFill>
                  <a:srgbClr val="484848"/>
                </a:solidFill>
                <a:latin typeface="Arial" pitchFamily="34" charset="0"/>
                <a:cs typeface="Arial" pitchFamily="34" charset="0"/>
              </a:rPr>
              <a:t>البقاء</a:t>
            </a:r>
            <a:r>
              <a:rPr b="0" dirty="0">
                <a:solidFill>
                  <a:srgbClr val="484848"/>
                </a:solidFill>
                <a:latin typeface="Arial" pitchFamily="34" charset="0"/>
                <a:cs typeface="Arial" pitchFamily="34" charset="0"/>
              </a:rPr>
              <a:t> </a:t>
            </a:r>
            <a:r>
              <a:rPr b="0" dirty="0" err="1">
                <a:solidFill>
                  <a:srgbClr val="484848"/>
                </a:solidFill>
                <a:latin typeface="Arial" pitchFamily="34" charset="0"/>
                <a:cs typeface="Arial" pitchFamily="34" charset="0"/>
              </a:rPr>
              <a:t>على</a:t>
            </a:r>
            <a:r>
              <a:rPr b="0" dirty="0">
                <a:solidFill>
                  <a:srgbClr val="484848"/>
                </a:solidFill>
                <a:latin typeface="Arial" pitchFamily="34" charset="0"/>
                <a:cs typeface="Arial" pitchFamily="34" charset="0"/>
              </a:rPr>
              <a:t> </a:t>
            </a:r>
            <a:r>
              <a:rPr b="0" dirty="0" err="1">
                <a:solidFill>
                  <a:srgbClr val="484848"/>
                </a:solidFill>
                <a:latin typeface="Arial" pitchFamily="34" charset="0"/>
                <a:cs typeface="Arial" pitchFamily="34" charset="0"/>
              </a:rPr>
              <a:t>قيد</a:t>
            </a:r>
            <a:r>
              <a:rPr b="0" dirty="0">
                <a:solidFill>
                  <a:srgbClr val="484848"/>
                </a:solidFill>
                <a:latin typeface="Arial" pitchFamily="34" charset="0"/>
                <a:cs typeface="Arial" pitchFamily="34" charset="0"/>
              </a:rPr>
              <a:t> </a:t>
            </a:r>
            <a:r>
              <a:rPr b="0" dirty="0" err="1">
                <a:solidFill>
                  <a:srgbClr val="484848"/>
                </a:solidFill>
                <a:latin typeface="Arial" pitchFamily="34" charset="0"/>
                <a:cs typeface="Arial" pitchFamily="34" charset="0"/>
              </a:rPr>
              <a:t>الحياة</a:t>
            </a:r>
            <a:r>
              <a:rPr b="0" dirty="0">
                <a:solidFill>
                  <a:srgbClr val="484848"/>
                </a:solidFill>
                <a:latin typeface="Arial" pitchFamily="34" charset="0"/>
                <a:cs typeface="Arial" pitchFamily="34" charset="0"/>
              </a:rPr>
              <a:t> </a:t>
            </a:r>
            <a:r>
              <a:rPr b="0" dirty="0" err="1">
                <a:solidFill>
                  <a:srgbClr val="484848"/>
                </a:solidFill>
                <a:latin typeface="Arial" pitchFamily="34" charset="0"/>
                <a:cs typeface="Arial" pitchFamily="34" charset="0"/>
              </a:rPr>
              <a:t>عند</a:t>
            </a:r>
            <a:r>
              <a:rPr b="0" dirty="0">
                <a:solidFill>
                  <a:srgbClr val="484848"/>
                </a:solidFill>
                <a:latin typeface="Arial" pitchFamily="34" charset="0"/>
                <a:cs typeface="Arial" pitchFamily="34" charset="0"/>
              </a:rPr>
              <a:t> </a:t>
            </a:r>
            <a:r>
              <a:rPr b="0" dirty="0" err="1">
                <a:solidFill>
                  <a:srgbClr val="484848"/>
                </a:solidFill>
                <a:latin typeface="Arial" pitchFamily="34" charset="0"/>
                <a:cs typeface="Arial" pitchFamily="34" charset="0"/>
              </a:rPr>
              <a:t>الولادة</a:t>
            </a:r>
            <a:endParaRPr b="0" dirty="0">
              <a:solidFill>
                <a:srgbClr val="484848"/>
              </a:solidFill>
              <a:latin typeface="Arial" pitchFamily="34" charset="0"/>
              <a:cs typeface="Arial" pitchFamily="34" charset="0"/>
            </a:endParaRPr>
          </a:p>
        </p:txBody>
      </p:sp>
      <p:sp>
        <p:nvSpPr>
          <p:cNvPr id="10" name="TextBox 9"/>
          <p:cNvSpPr txBox="1"/>
          <p:nvPr/>
        </p:nvSpPr>
        <p:spPr>
          <a:xfrm>
            <a:off x="7164288" y="2636912"/>
            <a:ext cx="1630268" cy="276999"/>
          </a:xfrm>
          <a:prstGeom prst="rect">
            <a:avLst/>
          </a:prstGeom>
          <a:noFill/>
          <a:ln>
            <a:noFill/>
          </a:ln>
        </p:spPr>
        <p:txBody>
          <a:bodyPr wrap="square" lIns="0" tIns="0" rIns="0" bIns="0" anchor="t">
            <a:spAutoFit/>
          </a:bodyPr>
          <a:lstStyle/>
          <a:p>
            <a:pPr algn="ctr"/>
            <a:r>
              <a:rPr b="0" dirty="0" err="1">
                <a:solidFill>
                  <a:srgbClr val="484848"/>
                </a:solidFill>
                <a:latin typeface="Arial" pitchFamily="34" charset="0"/>
                <a:cs typeface="Arial" pitchFamily="34" charset="0"/>
              </a:rPr>
              <a:t>معدل</a:t>
            </a:r>
            <a:r>
              <a:rPr b="0" dirty="0">
                <a:solidFill>
                  <a:srgbClr val="484848"/>
                </a:solidFill>
                <a:latin typeface="Arial" pitchFamily="34" charset="0"/>
                <a:cs typeface="Arial" pitchFamily="34" charset="0"/>
              </a:rPr>
              <a:t> </a:t>
            </a:r>
            <a:r>
              <a:rPr b="0" dirty="0" err="1">
                <a:solidFill>
                  <a:srgbClr val="484848"/>
                </a:solidFill>
                <a:latin typeface="Arial" pitchFamily="34" charset="0"/>
                <a:cs typeface="Arial" pitchFamily="34" charset="0"/>
              </a:rPr>
              <a:t>النمو</a:t>
            </a:r>
            <a:r>
              <a:rPr b="0" dirty="0">
                <a:solidFill>
                  <a:srgbClr val="484848"/>
                </a:solidFill>
                <a:latin typeface="Arial" pitchFamily="34" charset="0"/>
                <a:cs typeface="Arial" pitchFamily="34" charset="0"/>
              </a:rPr>
              <a:t> </a:t>
            </a:r>
            <a:r>
              <a:rPr b="0" dirty="0" err="1">
                <a:solidFill>
                  <a:srgbClr val="484848"/>
                </a:solidFill>
                <a:latin typeface="Arial" pitchFamily="34" charset="0"/>
                <a:cs typeface="Arial" pitchFamily="34" charset="0"/>
              </a:rPr>
              <a:t>الطبيعي</a:t>
            </a:r>
            <a:endParaRPr b="0" dirty="0">
              <a:solidFill>
                <a:srgbClr val="484848"/>
              </a:solidFill>
              <a:latin typeface="Arial" pitchFamily="34" charset="0"/>
              <a:cs typeface="Arial" pitchFamily="34" charset="0"/>
            </a:endParaRPr>
          </a:p>
        </p:txBody>
      </p:sp>
      <p:sp>
        <p:nvSpPr>
          <p:cNvPr id="11" name="TextBox 10"/>
          <p:cNvSpPr txBox="1"/>
          <p:nvPr/>
        </p:nvSpPr>
        <p:spPr>
          <a:xfrm>
            <a:off x="6956462" y="2996952"/>
            <a:ext cx="1575978" cy="276999"/>
          </a:xfrm>
          <a:prstGeom prst="rect">
            <a:avLst/>
          </a:prstGeom>
          <a:noFill/>
          <a:ln>
            <a:noFill/>
          </a:ln>
        </p:spPr>
        <p:txBody>
          <a:bodyPr wrap="square" lIns="0" tIns="0" rIns="0" bIns="0" anchor="t">
            <a:spAutoFit/>
          </a:bodyPr>
          <a:lstStyle/>
          <a:p>
            <a:pPr algn="ctr"/>
            <a:r>
              <a:rPr b="0" dirty="0" err="1">
                <a:solidFill>
                  <a:srgbClr val="484848"/>
                </a:solidFill>
                <a:latin typeface="Arial" pitchFamily="34" charset="0"/>
                <a:cs typeface="Arial" pitchFamily="34" charset="0"/>
              </a:rPr>
              <a:t>الإعالة</a:t>
            </a:r>
            <a:r>
              <a:rPr b="0" dirty="0">
                <a:solidFill>
                  <a:srgbClr val="484848"/>
                </a:solidFill>
                <a:latin typeface="Arial" pitchFamily="34" charset="0"/>
                <a:cs typeface="Arial" pitchFamily="34" charset="0"/>
              </a:rPr>
              <a:t> </a:t>
            </a:r>
            <a:r>
              <a:rPr b="0" dirty="0" err="1">
                <a:solidFill>
                  <a:srgbClr val="484848"/>
                </a:solidFill>
                <a:latin typeface="Arial" pitchFamily="34" charset="0"/>
                <a:cs typeface="Arial" pitchFamily="34" charset="0"/>
              </a:rPr>
              <a:t>الديموغرافية</a:t>
            </a:r>
            <a:endParaRPr b="0" dirty="0">
              <a:solidFill>
                <a:srgbClr val="484848"/>
              </a:solidFill>
              <a:latin typeface="Arial" pitchFamily="34" charset="0"/>
              <a:cs typeface="Arial" pitchFamily="34" charset="0"/>
            </a:endParaRPr>
          </a:p>
        </p:txBody>
      </p:sp>
      <p:sp>
        <p:nvSpPr>
          <p:cNvPr id="12" name="TextBox 11"/>
          <p:cNvSpPr txBox="1"/>
          <p:nvPr/>
        </p:nvSpPr>
        <p:spPr>
          <a:xfrm>
            <a:off x="1907704" y="3429000"/>
            <a:ext cx="1008112" cy="276999"/>
          </a:xfrm>
          <a:prstGeom prst="rect">
            <a:avLst/>
          </a:prstGeom>
          <a:noFill/>
          <a:ln>
            <a:noFill/>
          </a:ln>
        </p:spPr>
        <p:txBody>
          <a:bodyPr wrap="square" lIns="0" tIns="0" rIns="0" bIns="0" anchor="t">
            <a:spAutoFit/>
          </a:bodyPr>
          <a:lstStyle/>
          <a:p>
            <a:pPr algn="ctr"/>
            <a:r>
              <a:rPr b="0" dirty="0" err="1">
                <a:solidFill>
                  <a:srgbClr val="484848"/>
                </a:solidFill>
                <a:latin typeface="Arial" pitchFamily="34" charset="0"/>
                <a:cs typeface="Arial" pitchFamily="34" charset="0"/>
              </a:rPr>
              <a:t>الزواجات</a:t>
            </a:r>
            <a:endParaRPr b="0" dirty="0">
              <a:solidFill>
                <a:srgbClr val="484848"/>
              </a:solidFill>
              <a:latin typeface="Arial" pitchFamily="34" charset="0"/>
              <a:cs typeface="Arial" pitchFamily="34" charset="0"/>
            </a:endParaRPr>
          </a:p>
        </p:txBody>
      </p:sp>
      <p:sp>
        <p:nvSpPr>
          <p:cNvPr id="13" name="TextBox 12"/>
          <p:cNvSpPr txBox="1"/>
          <p:nvPr/>
        </p:nvSpPr>
        <p:spPr>
          <a:xfrm>
            <a:off x="6612044" y="3356992"/>
            <a:ext cx="1776380" cy="276999"/>
          </a:xfrm>
          <a:prstGeom prst="rect">
            <a:avLst/>
          </a:prstGeom>
          <a:noFill/>
          <a:ln>
            <a:noFill/>
          </a:ln>
        </p:spPr>
        <p:txBody>
          <a:bodyPr wrap="square" lIns="0" tIns="0" rIns="0" bIns="0" anchor="t">
            <a:spAutoFit/>
          </a:bodyPr>
          <a:lstStyle/>
          <a:p>
            <a:pPr algn="ctr"/>
            <a:r>
              <a:rPr b="0" dirty="0" err="1">
                <a:solidFill>
                  <a:srgbClr val="484848"/>
                </a:solidFill>
                <a:latin typeface="Arial" pitchFamily="34" charset="0"/>
                <a:cs typeface="Arial" pitchFamily="34" charset="0"/>
              </a:rPr>
              <a:t>المعدل</a:t>
            </a:r>
            <a:r>
              <a:rPr b="0" dirty="0">
                <a:solidFill>
                  <a:srgbClr val="484848"/>
                </a:solidFill>
                <a:latin typeface="Arial" pitchFamily="34" charset="0"/>
                <a:cs typeface="Arial" pitchFamily="34" charset="0"/>
              </a:rPr>
              <a:t> </a:t>
            </a:r>
            <a:r>
              <a:rPr b="0" dirty="0" err="1">
                <a:solidFill>
                  <a:srgbClr val="484848"/>
                </a:solidFill>
                <a:latin typeface="Arial" pitchFamily="34" charset="0"/>
                <a:cs typeface="Arial" pitchFamily="34" charset="0"/>
              </a:rPr>
              <a:t>الخام</a:t>
            </a:r>
            <a:r>
              <a:rPr b="0" dirty="0">
                <a:solidFill>
                  <a:srgbClr val="484848"/>
                </a:solidFill>
                <a:latin typeface="Arial" pitchFamily="34" charset="0"/>
                <a:cs typeface="Arial" pitchFamily="34" charset="0"/>
              </a:rPr>
              <a:t> </a:t>
            </a:r>
            <a:r>
              <a:rPr b="0" dirty="0" err="1">
                <a:solidFill>
                  <a:srgbClr val="484848"/>
                </a:solidFill>
                <a:latin typeface="Arial" pitchFamily="34" charset="0"/>
                <a:cs typeface="Arial" pitchFamily="34" charset="0"/>
              </a:rPr>
              <a:t>للولادات</a:t>
            </a:r>
            <a:endParaRPr b="0" dirty="0">
              <a:solidFill>
                <a:srgbClr val="484848"/>
              </a:solidFill>
              <a:latin typeface="Arial" pitchFamily="34" charset="0"/>
              <a:cs typeface="Arial" pitchFamily="34" charset="0"/>
            </a:endParaRPr>
          </a:p>
        </p:txBody>
      </p:sp>
      <p:sp>
        <p:nvSpPr>
          <p:cNvPr id="14" name="TextBox 13"/>
          <p:cNvSpPr txBox="1"/>
          <p:nvPr/>
        </p:nvSpPr>
        <p:spPr>
          <a:xfrm>
            <a:off x="2267744" y="3933056"/>
            <a:ext cx="864096" cy="285645"/>
          </a:xfrm>
          <a:prstGeom prst="rect">
            <a:avLst/>
          </a:prstGeom>
          <a:noFill/>
          <a:ln>
            <a:noFill/>
          </a:ln>
        </p:spPr>
        <p:txBody>
          <a:bodyPr wrap="square" lIns="0" tIns="0" rIns="0" bIns="0" anchor="t">
            <a:spAutoFit/>
          </a:bodyPr>
          <a:lstStyle/>
          <a:p>
            <a:pPr algn="ctr"/>
            <a:r>
              <a:rPr b="0" dirty="0" err="1">
                <a:solidFill>
                  <a:srgbClr val="484848"/>
                </a:solidFill>
                <a:latin typeface="Arial" pitchFamily="34" charset="0"/>
                <a:cs typeface="Arial" pitchFamily="34" charset="0"/>
              </a:rPr>
              <a:t>الطلاق</a:t>
            </a:r>
            <a:endParaRPr b="0" dirty="0">
              <a:solidFill>
                <a:srgbClr val="484848"/>
              </a:solidFill>
              <a:latin typeface="Arial" pitchFamily="34" charset="0"/>
              <a:cs typeface="Arial" pitchFamily="34" charset="0"/>
            </a:endParaRPr>
          </a:p>
        </p:txBody>
      </p:sp>
      <p:sp>
        <p:nvSpPr>
          <p:cNvPr id="15" name="TextBox 14"/>
          <p:cNvSpPr txBox="1"/>
          <p:nvPr/>
        </p:nvSpPr>
        <p:spPr>
          <a:xfrm>
            <a:off x="6300192" y="3645024"/>
            <a:ext cx="1872582" cy="285646"/>
          </a:xfrm>
          <a:prstGeom prst="rect">
            <a:avLst/>
          </a:prstGeom>
          <a:noFill/>
          <a:ln>
            <a:noFill/>
          </a:ln>
        </p:spPr>
        <p:txBody>
          <a:bodyPr wrap="square" lIns="0" tIns="0" rIns="0" bIns="0" anchor="t">
            <a:spAutoFit/>
          </a:bodyPr>
          <a:lstStyle/>
          <a:p>
            <a:pPr algn="ctr"/>
            <a:r>
              <a:rPr b="0" dirty="0" err="1">
                <a:solidFill>
                  <a:srgbClr val="484848"/>
                </a:solidFill>
                <a:latin typeface="Arial" pitchFamily="34" charset="0"/>
                <a:cs typeface="Arial" pitchFamily="34" charset="0"/>
              </a:rPr>
              <a:t>المعدل</a:t>
            </a:r>
            <a:r>
              <a:rPr b="0" dirty="0">
                <a:solidFill>
                  <a:srgbClr val="484848"/>
                </a:solidFill>
                <a:latin typeface="Arial" pitchFamily="34" charset="0"/>
                <a:cs typeface="Arial" pitchFamily="34" charset="0"/>
              </a:rPr>
              <a:t> </a:t>
            </a:r>
            <a:r>
              <a:rPr b="0" dirty="0" err="1">
                <a:solidFill>
                  <a:srgbClr val="484848"/>
                </a:solidFill>
                <a:latin typeface="Arial" pitchFamily="34" charset="0"/>
                <a:cs typeface="Arial" pitchFamily="34" charset="0"/>
              </a:rPr>
              <a:t>الخام</a:t>
            </a:r>
            <a:r>
              <a:rPr b="0" dirty="0">
                <a:solidFill>
                  <a:srgbClr val="484848"/>
                </a:solidFill>
                <a:latin typeface="Arial" pitchFamily="34" charset="0"/>
                <a:cs typeface="Arial" pitchFamily="34" charset="0"/>
              </a:rPr>
              <a:t> </a:t>
            </a:r>
            <a:r>
              <a:rPr b="0" dirty="0" err="1">
                <a:solidFill>
                  <a:srgbClr val="484848"/>
                </a:solidFill>
                <a:latin typeface="Arial" pitchFamily="34" charset="0"/>
                <a:cs typeface="Arial" pitchFamily="34" charset="0"/>
              </a:rPr>
              <a:t>للوفيات</a:t>
            </a:r>
            <a:endParaRPr b="0" dirty="0">
              <a:solidFill>
                <a:srgbClr val="484848"/>
              </a:solidFill>
              <a:latin typeface="Arial" pitchFamily="34" charset="0"/>
              <a:cs typeface="Arial" pitchFamily="34" charset="0"/>
            </a:endParaRPr>
          </a:p>
        </p:txBody>
      </p:sp>
      <p:sp>
        <p:nvSpPr>
          <p:cNvPr id="16" name="TextBox 15"/>
          <p:cNvSpPr txBox="1"/>
          <p:nvPr/>
        </p:nvSpPr>
        <p:spPr>
          <a:xfrm>
            <a:off x="2987824" y="404664"/>
            <a:ext cx="3240360" cy="369332"/>
          </a:xfrm>
          <a:prstGeom prst="rect">
            <a:avLst/>
          </a:prstGeom>
          <a:solidFill>
            <a:schemeClr val="accent3">
              <a:lumMod val="20000"/>
              <a:lumOff val="80000"/>
            </a:schemeClr>
          </a:solidFill>
          <a:ln/>
        </p:spPr>
        <p:style>
          <a:lnRef idx="2">
            <a:schemeClr val="accent2"/>
          </a:lnRef>
          <a:fillRef idx="1">
            <a:schemeClr val="lt1"/>
          </a:fillRef>
          <a:effectRef idx="0">
            <a:schemeClr val="accent2"/>
          </a:effectRef>
          <a:fontRef idx="minor">
            <a:schemeClr val="dk1"/>
          </a:fontRef>
        </p:style>
        <p:txBody>
          <a:bodyPr wrap="square" lIns="0" tIns="0" rIns="0" bIns="0" anchor="t">
            <a:spAutoFit/>
          </a:bodyPr>
          <a:lstStyle/>
          <a:p>
            <a:pPr algn="ctr" rtl="1"/>
            <a:r>
              <a:rPr lang="ar-DZ" sz="2400" b="1" smtClean="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latin typeface="Arial" pitchFamily="34" charset="0"/>
                <a:cs typeface="Arial" pitchFamily="34" charset="0"/>
              </a:rPr>
              <a:t>أهم </a:t>
            </a:r>
            <a:r>
              <a:rPr lang="ar-SA" sz="2400" b="1" smtClean="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latin typeface="Arial" pitchFamily="34" charset="0"/>
                <a:cs typeface="Arial" pitchFamily="34" charset="0"/>
              </a:rPr>
              <a:t>المؤشرات الديمغرافية</a:t>
            </a:r>
            <a:endParaRPr lang="ar-SA" sz="2400" b="1" dirty="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latin typeface="Arial" pitchFamily="34" charset="0"/>
              <a:cs typeface="Arial" pitchFamily="34" charset="0"/>
            </a:endParaRPr>
          </a:p>
        </p:txBody>
      </p:sp>
      <p:sp>
        <p:nvSpPr>
          <p:cNvPr id="17" name="Rounded Rectangle 16"/>
          <p:cNvSpPr/>
          <p:nvPr/>
        </p:nvSpPr>
        <p:spPr>
          <a:xfrm>
            <a:off x="4860032" y="5013176"/>
            <a:ext cx="315466" cy="197242"/>
          </a:xfrm>
          <a:custGeom>
            <a:avLst/>
            <a:gdLst/>
            <a:ahLst/>
            <a:cxnLst/>
            <a:rect l="0" t="0" r="0" b="0"/>
            <a:pathLst>
              <a:path w="171450" h="228600">
                <a:moveTo>
                  <a:pt x="171450" y="228600"/>
                </a:moveTo>
                <a:lnTo>
                  <a:pt x="85725" y="228600"/>
                </a:lnTo>
                <a:lnTo>
                  <a:pt x="0" y="228600"/>
                </a:lnTo>
                <a:lnTo>
                  <a:pt x="0" y="114300"/>
                </a:lnTo>
                <a:lnTo>
                  <a:pt x="0" y="0"/>
                </a:lnTo>
              </a:path>
            </a:pathLst>
          </a:custGeom>
          <a:noFill/>
          <a:ln w="14287">
            <a:solidFill>
              <a:srgbClr val="484848"/>
            </a:solidFill>
            <a:prstDash val="dash"/>
          </a:ln>
        </p:spPr>
        <p:txBody>
          <a:bodyPr rtlCol="0" anchor="ctr"/>
          <a:lstStyle/>
          <a:p>
            <a:pPr algn="ctr"/>
            <a:endParaRPr>
              <a:latin typeface="Arial" pitchFamily="34" charset="0"/>
              <a:cs typeface="Arial" pitchFamily="34" charset="0"/>
            </a:endParaRPr>
          </a:p>
        </p:txBody>
      </p:sp>
      <p:sp>
        <p:nvSpPr>
          <p:cNvPr id="18" name="Rounded Rectangle 17"/>
          <p:cNvSpPr/>
          <p:nvPr/>
        </p:nvSpPr>
        <p:spPr>
          <a:xfrm>
            <a:off x="3459881" y="2372201"/>
            <a:ext cx="457200" cy="409575"/>
          </a:xfrm>
          <a:custGeom>
            <a:avLst/>
            <a:gdLst/>
            <a:ahLst/>
            <a:cxnLst/>
            <a:rect l="0" t="0" r="0" b="0"/>
            <a:pathLst>
              <a:path w="457200" h="409575">
                <a:moveTo>
                  <a:pt x="0" y="0"/>
                </a:moveTo>
                <a:lnTo>
                  <a:pt x="28575" y="0"/>
                </a:lnTo>
                <a:lnTo>
                  <a:pt x="29527" y="0"/>
                </a:lnTo>
                <a:cubicBezTo>
                  <a:pt x="139472" y="0"/>
                  <a:pt x="228600" y="89127"/>
                  <a:pt x="228600" y="199072"/>
                </a:cubicBezTo>
                <a:lnTo>
                  <a:pt x="228600" y="209550"/>
                </a:lnTo>
                <a:lnTo>
                  <a:pt x="228600" y="210502"/>
                </a:lnTo>
                <a:cubicBezTo>
                  <a:pt x="228600" y="320447"/>
                  <a:pt x="317727" y="409575"/>
                  <a:pt x="427672" y="409575"/>
                </a:cubicBezTo>
                <a:lnTo>
                  <a:pt x="428625" y="409575"/>
                </a:lnTo>
                <a:lnTo>
                  <a:pt x="457200" y="409575"/>
                </a:lnTo>
              </a:path>
            </a:pathLst>
          </a:custGeom>
          <a:noFill/>
          <a:ln w="14287">
            <a:solidFill>
              <a:srgbClr val="484848"/>
            </a:solidFill>
            <a:prstDash val="dash"/>
          </a:ln>
        </p:spPr>
        <p:txBody>
          <a:bodyPr rtlCol="0" anchor="ctr"/>
          <a:lstStyle/>
          <a:p>
            <a:pPr algn="ctr"/>
            <a:endParaRPr>
              <a:latin typeface="Arial" pitchFamily="34" charset="0"/>
              <a:cs typeface="Arial" pitchFamily="34" charset="0"/>
            </a:endParaRPr>
          </a:p>
        </p:txBody>
      </p:sp>
      <p:sp>
        <p:nvSpPr>
          <p:cNvPr id="19" name="Rounded Rectangle 18"/>
          <p:cNvSpPr/>
          <p:nvPr/>
        </p:nvSpPr>
        <p:spPr>
          <a:xfrm>
            <a:off x="4211960" y="5013176"/>
            <a:ext cx="243458" cy="643508"/>
          </a:xfrm>
          <a:custGeom>
            <a:avLst/>
            <a:gdLst/>
            <a:ahLst/>
            <a:cxnLst/>
            <a:rect l="0" t="0" r="0" b="0"/>
            <a:pathLst>
              <a:path w="171450" h="571500">
                <a:moveTo>
                  <a:pt x="171450" y="571500"/>
                </a:moveTo>
                <a:lnTo>
                  <a:pt x="115252" y="571500"/>
                </a:lnTo>
                <a:lnTo>
                  <a:pt x="114300" y="571500"/>
                </a:lnTo>
                <a:cubicBezTo>
                  <a:pt x="51173" y="571500"/>
                  <a:pt x="0" y="520326"/>
                  <a:pt x="0" y="457200"/>
                </a:cubicBezTo>
                <a:lnTo>
                  <a:pt x="0" y="71437"/>
                </a:lnTo>
                <a:lnTo>
                  <a:pt x="0" y="0"/>
                </a:lnTo>
              </a:path>
            </a:pathLst>
          </a:custGeom>
          <a:noFill/>
          <a:ln w="14287">
            <a:solidFill>
              <a:srgbClr val="484848"/>
            </a:solidFill>
            <a:prstDash val="dash"/>
          </a:ln>
        </p:spPr>
        <p:txBody>
          <a:bodyPr rtlCol="0" anchor="ctr"/>
          <a:lstStyle/>
          <a:p>
            <a:pPr algn="ctr"/>
            <a:endParaRPr>
              <a:latin typeface="Arial" pitchFamily="34" charset="0"/>
              <a:cs typeface="Arial" pitchFamily="34" charset="0"/>
            </a:endParaRPr>
          </a:p>
        </p:txBody>
      </p:sp>
      <p:sp>
        <p:nvSpPr>
          <p:cNvPr id="20" name="Rounded Rectangle 19"/>
          <p:cNvSpPr/>
          <p:nvPr/>
        </p:nvSpPr>
        <p:spPr>
          <a:xfrm>
            <a:off x="5174381" y="2372201"/>
            <a:ext cx="457200" cy="409575"/>
          </a:xfrm>
          <a:custGeom>
            <a:avLst/>
            <a:gdLst/>
            <a:ahLst/>
            <a:cxnLst/>
            <a:rect l="0" t="0" r="0" b="0"/>
            <a:pathLst>
              <a:path w="457200" h="409575">
                <a:moveTo>
                  <a:pt x="0" y="409575"/>
                </a:moveTo>
                <a:lnTo>
                  <a:pt x="28575" y="409575"/>
                </a:lnTo>
                <a:lnTo>
                  <a:pt x="29527" y="409575"/>
                </a:lnTo>
                <a:cubicBezTo>
                  <a:pt x="139472" y="409575"/>
                  <a:pt x="228600" y="320447"/>
                  <a:pt x="228600" y="210502"/>
                </a:cubicBezTo>
                <a:lnTo>
                  <a:pt x="228600" y="209550"/>
                </a:lnTo>
                <a:lnTo>
                  <a:pt x="228600" y="199072"/>
                </a:lnTo>
                <a:cubicBezTo>
                  <a:pt x="228600" y="89127"/>
                  <a:pt x="317727" y="0"/>
                  <a:pt x="427672" y="0"/>
                </a:cubicBezTo>
                <a:lnTo>
                  <a:pt x="428625" y="0"/>
                </a:lnTo>
                <a:lnTo>
                  <a:pt x="457200" y="0"/>
                </a:lnTo>
              </a:path>
            </a:pathLst>
          </a:custGeom>
          <a:noFill/>
          <a:ln w="14287">
            <a:solidFill>
              <a:srgbClr val="484848"/>
            </a:solidFill>
            <a:prstDash val="dash"/>
          </a:ln>
        </p:spPr>
        <p:txBody>
          <a:bodyPr rtlCol="0" anchor="ctr"/>
          <a:lstStyle/>
          <a:p>
            <a:pPr algn="ctr"/>
            <a:endParaRPr>
              <a:latin typeface="Arial" pitchFamily="34" charset="0"/>
              <a:cs typeface="Arial" pitchFamily="34" charset="0"/>
            </a:endParaRPr>
          </a:p>
        </p:txBody>
      </p:sp>
      <p:sp>
        <p:nvSpPr>
          <p:cNvPr id="21" name="Rounded Rectangle 20"/>
          <p:cNvSpPr/>
          <p:nvPr/>
        </p:nvSpPr>
        <p:spPr>
          <a:xfrm>
            <a:off x="2384326" y="2629376"/>
            <a:ext cx="171450" cy="228600"/>
          </a:xfrm>
          <a:custGeom>
            <a:avLst/>
            <a:gdLst/>
            <a:ahLst/>
            <a:cxnLst/>
            <a:rect l="0" t="0" r="0" b="0"/>
            <a:pathLst>
              <a:path w="171450" h="228600">
                <a:moveTo>
                  <a:pt x="171450" y="0"/>
                </a:moveTo>
                <a:lnTo>
                  <a:pt x="171450" y="114300"/>
                </a:lnTo>
                <a:lnTo>
                  <a:pt x="171450" y="228600"/>
                </a:lnTo>
                <a:lnTo>
                  <a:pt x="85725" y="228600"/>
                </a:lnTo>
                <a:lnTo>
                  <a:pt x="0" y="228600"/>
                </a:lnTo>
              </a:path>
            </a:pathLst>
          </a:custGeom>
          <a:noFill/>
          <a:ln w="14287">
            <a:solidFill>
              <a:srgbClr val="484848"/>
            </a:solidFill>
            <a:prstDash val="dash"/>
          </a:ln>
        </p:spPr>
        <p:txBody>
          <a:bodyPr rtlCol="0" anchor="ctr"/>
          <a:lstStyle/>
          <a:p>
            <a:pPr algn="ctr"/>
            <a:endParaRPr>
              <a:latin typeface="Arial" pitchFamily="34" charset="0"/>
              <a:cs typeface="Arial" pitchFamily="34" charset="0"/>
            </a:endParaRPr>
          </a:p>
        </p:txBody>
      </p:sp>
      <p:sp>
        <p:nvSpPr>
          <p:cNvPr id="22" name="Rounded Rectangle 21"/>
          <p:cNvSpPr/>
          <p:nvPr/>
        </p:nvSpPr>
        <p:spPr>
          <a:xfrm>
            <a:off x="2843808" y="2629376"/>
            <a:ext cx="144017" cy="1015648"/>
          </a:xfrm>
          <a:custGeom>
            <a:avLst/>
            <a:gdLst/>
            <a:ahLst/>
            <a:cxnLst/>
            <a:rect l="0" t="0" r="0" b="0"/>
            <a:pathLst>
              <a:path w="171450" h="571500">
                <a:moveTo>
                  <a:pt x="171450" y="0"/>
                </a:moveTo>
                <a:lnTo>
                  <a:pt x="171450" y="285750"/>
                </a:lnTo>
                <a:lnTo>
                  <a:pt x="171450" y="571500"/>
                </a:lnTo>
                <a:lnTo>
                  <a:pt x="85725" y="571500"/>
                </a:lnTo>
                <a:lnTo>
                  <a:pt x="0" y="571500"/>
                </a:lnTo>
              </a:path>
            </a:pathLst>
          </a:custGeom>
          <a:noFill/>
          <a:ln w="14287">
            <a:solidFill>
              <a:srgbClr val="484848"/>
            </a:solidFill>
            <a:prstDash val="dash"/>
          </a:ln>
        </p:spPr>
        <p:txBody>
          <a:bodyPr rtlCol="0" anchor="ctr"/>
          <a:lstStyle/>
          <a:p>
            <a:pPr algn="ctr"/>
            <a:endParaRPr>
              <a:latin typeface="Arial" pitchFamily="34" charset="0"/>
              <a:cs typeface="Arial" pitchFamily="34" charset="0"/>
            </a:endParaRPr>
          </a:p>
        </p:txBody>
      </p:sp>
      <p:sp>
        <p:nvSpPr>
          <p:cNvPr id="23" name="Rounded Rectangle 22"/>
          <p:cNvSpPr/>
          <p:nvPr/>
        </p:nvSpPr>
        <p:spPr>
          <a:xfrm>
            <a:off x="3059833" y="2629376"/>
            <a:ext cx="144016" cy="1447696"/>
          </a:xfrm>
          <a:custGeom>
            <a:avLst/>
            <a:gdLst/>
            <a:ahLst/>
            <a:cxnLst/>
            <a:rect l="0" t="0" r="0" b="0"/>
            <a:pathLst>
              <a:path w="171450" h="914400">
                <a:moveTo>
                  <a:pt x="171450" y="0"/>
                </a:moveTo>
                <a:lnTo>
                  <a:pt x="171450" y="457200"/>
                </a:lnTo>
                <a:lnTo>
                  <a:pt x="171450" y="914400"/>
                </a:lnTo>
                <a:lnTo>
                  <a:pt x="85725" y="914400"/>
                </a:lnTo>
                <a:lnTo>
                  <a:pt x="0" y="914400"/>
                </a:lnTo>
              </a:path>
            </a:pathLst>
          </a:custGeom>
          <a:noFill/>
          <a:ln w="14287">
            <a:solidFill>
              <a:srgbClr val="484848"/>
            </a:solidFill>
            <a:prstDash val="dash"/>
          </a:ln>
        </p:spPr>
        <p:txBody>
          <a:bodyPr rtlCol="0" anchor="ctr"/>
          <a:lstStyle/>
          <a:p>
            <a:pPr algn="ctr"/>
            <a:endParaRPr>
              <a:latin typeface="Arial" pitchFamily="34" charset="0"/>
              <a:cs typeface="Arial" pitchFamily="34" charset="0"/>
            </a:endParaRPr>
          </a:p>
        </p:txBody>
      </p:sp>
      <p:sp>
        <p:nvSpPr>
          <p:cNvPr id="24" name="Rounded Rectangle 23"/>
          <p:cNvSpPr/>
          <p:nvPr/>
        </p:nvSpPr>
        <p:spPr>
          <a:xfrm>
            <a:off x="6704806" y="2629376"/>
            <a:ext cx="459482" cy="223560"/>
          </a:xfrm>
          <a:custGeom>
            <a:avLst/>
            <a:gdLst/>
            <a:ahLst/>
            <a:cxnLst/>
            <a:rect l="0" t="0" r="0" b="0"/>
            <a:pathLst>
              <a:path w="171450" h="228600">
                <a:moveTo>
                  <a:pt x="171450" y="228600"/>
                </a:moveTo>
                <a:lnTo>
                  <a:pt x="85725" y="228600"/>
                </a:lnTo>
                <a:lnTo>
                  <a:pt x="0" y="228600"/>
                </a:lnTo>
                <a:lnTo>
                  <a:pt x="0" y="114300"/>
                </a:lnTo>
                <a:lnTo>
                  <a:pt x="0" y="0"/>
                </a:lnTo>
              </a:path>
            </a:pathLst>
          </a:custGeom>
          <a:noFill/>
          <a:ln w="14287">
            <a:solidFill>
              <a:srgbClr val="484848"/>
            </a:solidFill>
            <a:prstDash val="dash"/>
          </a:ln>
        </p:spPr>
        <p:txBody>
          <a:bodyPr rtlCol="0" anchor="ctr"/>
          <a:lstStyle/>
          <a:p>
            <a:pPr algn="ctr"/>
            <a:endParaRPr>
              <a:latin typeface="Arial" pitchFamily="34" charset="0"/>
              <a:cs typeface="Arial" pitchFamily="34" charset="0"/>
            </a:endParaRPr>
          </a:p>
        </p:txBody>
      </p:sp>
      <p:sp>
        <p:nvSpPr>
          <p:cNvPr id="25" name="Rounded Rectangle 24"/>
          <p:cNvSpPr/>
          <p:nvPr/>
        </p:nvSpPr>
        <p:spPr>
          <a:xfrm>
            <a:off x="6588224" y="2636912"/>
            <a:ext cx="288032" cy="504056"/>
          </a:xfrm>
          <a:custGeom>
            <a:avLst/>
            <a:gdLst/>
            <a:ahLst/>
            <a:cxnLst/>
            <a:rect l="0" t="0" r="0" b="0"/>
            <a:pathLst>
              <a:path w="171450" h="571500">
                <a:moveTo>
                  <a:pt x="171450" y="571500"/>
                </a:moveTo>
                <a:lnTo>
                  <a:pt x="85725" y="571500"/>
                </a:lnTo>
                <a:lnTo>
                  <a:pt x="0" y="571500"/>
                </a:lnTo>
                <a:lnTo>
                  <a:pt x="0" y="285750"/>
                </a:lnTo>
                <a:lnTo>
                  <a:pt x="0" y="0"/>
                </a:lnTo>
              </a:path>
            </a:pathLst>
          </a:custGeom>
          <a:noFill/>
          <a:ln w="14287">
            <a:solidFill>
              <a:srgbClr val="484848"/>
            </a:solidFill>
            <a:prstDash val="dash"/>
          </a:ln>
        </p:spPr>
        <p:txBody>
          <a:bodyPr rtlCol="0" anchor="ctr"/>
          <a:lstStyle/>
          <a:p>
            <a:pPr algn="ctr"/>
            <a:endParaRPr>
              <a:latin typeface="Arial" pitchFamily="34" charset="0"/>
              <a:cs typeface="Arial" pitchFamily="34" charset="0"/>
            </a:endParaRPr>
          </a:p>
        </p:txBody>
      </p:sp>
      <p:sp>
        <p:nvSpPr>
          <p:cNvPr id="26" name="Rounded Rectangle 25"/>
          <p:cNvSpPr/>
          <p:nvPr/>
        </p:nvSpPr>
        <p:spPr>
          <a:xfrm>
            <a:off x="6516216" y="2636912"/>
            <a:ext cx="216024" cy="864096"/>
          </a:xfrm>
          <a:custGeom>
            <a:avLst/>
            <a:gdLst/>
            <a:ahLst/>
            <a:cxnLst/>
            <a:rect l="0" t="0" r="0" b="0"/>
            <a:pathLst>
              <a:path w="171450" h="914400">
                <a:moveTo>
                  <a:pt x="171450" y="914400"/>
                </a:moveTo>
                <a:lnTo>
                  <a:pt x="85725" y="914400"/>
                </a:lnTo>
                <a:lnTo>
                  <a:pt x="0" y="914400"/>
                </a:lnTo>
                <a:lnTo>
                  <a:pt x="0" y="457200"/>
                </a:lnTo>
                <a:lnTo>
                  <a:pt x="0" y="0"/>
                </a:lnTo>
              </a:path>
            </a:pathLst>
          </a:custGeom>
          <a:noFill/>
          <a:ln w="14287">
            <a:solidFill>
              <a:srgbClr val="484848"/>
            </a:solidFill>
            <a:prstDash val="dash"/>
          </a:ln>
        </p:spPr>
        <p:txBody>
          <a:bodyPr rtlCol="0" anchor="ctr"/>
          <a:lstStyle/>
          <a:p>
            <a:pPr algn="ctr"/>
            <a:endParaRPr>
              <a:latin typeface="Arial" pitchFamily="34" charset="0"/>
              <a:cs typeface="Arial" pitchFamily="34" charset="0"/>
            </a:endParaRPr>
          </a:p>
        </p:txBody>
      </p:sp>
      <p:sp>
        <p:nvSpPr>
          <p:cNvPr id="27" name="Rounded Rectangle 26"/>
          <p:cNvSpPr/>
          <p:nvPr/>
        </p:nvSpPr>
        <p:spPr>
          <a:xfrm>
            <a:off x="4545731" y="3886676"/>
            <a:ext cx="9525" cy="342900"/>
          </a:xfrm>
          <a:custGeom>
            <a:avLst/>
            <a:gdLst/>
            <a:ahLst/>
            <a:cxnLst/>
            <a:rect l="0" t="0" r="0" b="0"/>
            <a:pathLst>
              <a:path w="9525" h="342900">
                <a:moveTo>
                  <a:pt x="0" y="0"/>
                </a:moveTo>
                <a:lnTo>
                  <a:pt x="0" y="171450"/>
                </a:lnTo>
                <a:lnTo>
                  <a:pt x="0" y="342900"/>
                </a:lnTo>
              </a:path>
            </a:pathLst>
          </a:custGeom>
          <a:noFill/>
          <a:ln w="14287">
            <a:solidFill>
              <a:srgbClr val="484848"/>
            </a:solidFill>
            <a:prstDash val="dash"/>
          </a:ln>
        </p:spPr>
        <p:txBody>
          <a:bodyPr rtlCol="0" anchor="ctr"/>
          <a:lstStyle/>
          <a:p>
            <a:pPr algn="ctr"/>
            <a:endParaRPr>
              <a:latin typeface="Arial" pitchFamily="34" charset="0"/>
              <a:cs typeface="Arial" pitchFamily="34" charset="0"/>
            </a:endParaRPr>
          </a:p>
        </p:txBody>
      </p:sp>
      <p:sp>
        <p:nvSpPr>
          <p:cNvPr id="28" name="Rounded Rectangle 27"/>
          <p:cNvSpPr/>
          <p:nvPr/>
        </p:nvSpPr>
        <p:spPr>
          <a:xfrm>
            <a:off x="6228184" y="2636912"/>
            <a:ext cx="216024" cy="1152128"/>
          </a:xfrm>
          <a:custGeom>
            <a:avLst/>
            <a:gdLst/>
            <a:ahLst/>
            <a:cxnLst/>
            <a:rect l="0" t="0" r="0" b="0"/>
            <a:pathLst>
              <a:path w="171449" h="1257300">
                <a:moveTo>
                  <a:pt x="171449" y="1257300"/>
                </a:moveTo>
                <a:lnTo>
                  <a:pt x="115252" y="1257300"/>
                </a:lnTo>
                <a:lnTo>
                  <a:pt x="114300" y="1257300"/>
                </a:lnTo>
                <a:cubicBezTo>
                  <a:pt x="51173" y="1257300"/>
                  <a:pt x="0" y="1206126"/>
                  <a:pt x="0" y="1143000"/>
                </a:cubicBezTo>
                <a:lnTo>
                  <a:pt x="0" y="157162"/>
                </a:lnTo>
                <a:lnTo>
                  <a:pt x="0" y="0"/>
                </a:lnTo>
              </a:path>
            </a:pathLst>
          </a:custGeom>
          <a:noFill/>
          <a:ln w="14287">
            <a:solidFill>
              <a:srgbClr val="484848"/>
            </a:solidFill>
            <a:prstDash val="dash"/>
          </a:ln>
        </p:spPr>
        <p:txBody>
          <a:bodyPr rtlCol="0" anchor="ctr"/>
          <a:lstStyle/>
          <a:p>
            <a:pPr algn="ctr"/>
            <a:endParaRPr>
              <a:latin typeface="Arial" pitchFamily="34" charset="0"/>
              <a:cs typeface="Arial" pitchFamily="34" charset="0"/>
            </a:endParaRPr>
          </a:p>
        </p:txBody>
      </p:sp>
      <p:sp>
        <p:nvSpPr>
          <p:cNvPr id="29" name="TextBox 28"/>
          <p:cNvSpPr txBox="1"/>
          <p:nvPr/>
        </p:nvSpPr>
        <p:spPr>
          <a:xfrm>
            <a:off x="2555516" y="2276951"/>
            <a:ext cx="428002" cy="276999"/>
          </a:xfrm>
          <a:prstGeom prst="rect">
            <a:avLst/>
          </a:prstGeom>
          <a:noFill/>
          <a:ln>
            <a:noFill/>
          </a:ln>
        </p:spPr>
        <p:txBody>
          <a:bodyPr wrap="none" lIns="0" tIns="0" rIns="0" bIns="0" anchor="t">
            <a:spAutoFit/>
          </a:bodyPr>
          <a:lstStyle/>
          <a:p>
            <a:pPr algn="ctr"/>
            <a:r>
              <a:rPr lang="ar-DZ" b="1" dirty="0" smtClean="0">
                <a:solidFill>
                  <a:srgbClr val="4E88E7"/>
                </a:solidFill>
                <a:latin typeface="Arial" pitchFamily="34" charset="0"/>
                <a:cs typeface="Arial" pitchFamily="34" charset="0"/>
              </a:rPr>
              <a:t>ال</a:t>
            </a:r>
            <a:r>
              <a:rPr b="1" dirty="0" err="1" smtClean="0">
                <a:solidFill>
                  <a:srgbClr val="4E88E7"/>
                </a:solidFill>
                <a:latin typeface="Arial" pitchFamily="34" charset="0"/>
                <a:cs typeface="Arial" pitchFamily="34" charset="0"/>
              </a:rPr>
              <a:t>حجم</a:t>
            </a:r>
            <a:endParaRPr b="1" dirty="0">
              <a:solidFill>
                <a:srgbClr val="4E88E7"/>
              </a:solidFill>
              <a:latin typeface="Arial" pitchFamily="34" charset="0"/>
              <a:cs typeface="Arial" pitchFamily="34" charset="0"/>
            </a:endParaRPr>
          </a:p>
        </p:txBody>
      </p:sp>
      <p:sp>
        <p:nvSpPr>
          <p:cNvPr id="30" name="TextBox 29"/>
          <p:cNvSpPr txBox="1"/>
          <p:nvPr/>
        </p:nvSpPr>
        <p:spPr>
          <a:xfrm>
            <a:off x="6152182" y="2276951"/>
            <a:ext cx="652065" cy="276999"/>
          </a:xfrm>
          <a:prstGeom prst="rect">
            <a:avLst/>
          </a:prstGeom>
          <a:noFill/>
          <a:ln>
            <a:noFill/>
          </a:ln>
        </p:spPr>
        <p:txBody>
          <a:bodyPr wrap="square" lIns="0" tIns="0" rIns="0" bIns="0" anchor="t">
            <a:spAutoFit/>
          </a:bodyPr>
          <a:lstStyle/>
          <a:p>
            <a:pPr algn="ctr"/>
            <a:r>
              <a:rPr b="1" dirty="0" err="1">
                <a:solidFill>
                  <a:srgbClr val="BA5DE5"/>
                </a:solidFill>
                <a:latin typeface="Arial" pitchFamily="34" charset="0"/>
                <a:cs typeface="Arial" pitchFamily="34" charset="0"/>
              </a:rPr>
              <a:t>المعدلات</a:t>
            </a:r>
            <a:endParaRPr b="1" dirty="0">
              <a:solidFill>
                <a:srgbClr val="BA5DE5"/>
              </a:solidFill>
              <a:latin typeface="Arial" pitchFamily="34" charset="0"/>
              <a:cs typeface="Arial" pitchFamily="34" charset="0"/>
            </a:endParaRPr>
          </a:p>
        </p:txBody>
      </p:sp>
      <p:sp>
        <p:nvSpPr>
          <p:cNvPr id="31" name="TextBox 30"/>
          <p:cNvSpPr txBox="1"/>
          <p:nvPr/>
        </p:nvSpPr>
        <p:spPr>
          <a:xfrm>
            <a:off x="4139951" y="2996952"/>
            <a:ext cx="936104" cy="830997"/>
          </a:xfrm>
          <a:prstGeom prst="rect">
            <a:avLst/>
          </a:prstGeom>
          <a:noFill/>
          <a:ln>
            <a:noFill/>
          </a:ln>
        </p:spPr>
        <p:txBody>
          <a:bodyPr wrap="square" lIns="0" tIns="0" rIns="0" bIns="0" anchor="t">
            <a:spAutoFit/>
          </a:bodyPr>
          <a:lstStyle/>
          <a:p>
            <a:pPr algn="ctr"/>
            <a:r>
              <a:rPr b="1" dirty="0" err="1">
                <a:solidFill>
                  <a:srgbClr val="FF0000"/>
                </a:solidFill>
                <a:latin typeface="Arial" pitchFamily="34" charset="0"/>
                <a:cs typeface="Arial" pitchFamily="34" charset="0"/>
              </a:rPr>
              <a:t>المؤشرات</a:t>
            </a:r>
            <a:r>
              <a:rPr b="1" dirty="0">
                <a:solidFill>
                  <a:srgbClr val="FF0000"/>
                </a:solidFill>
                <a:latin typeface="Arial" pitchFamily="34" charset="0"/>
                <a:cs typeface="Arial" pitchFamily="34" charset="0"/>
              </a:rPr>
              <a:t>
</a:t>
            </a:r>
            <a:r>
              <a:rPr b="1" dirty="0" err="1">
                <a:solidFill>
                  <a:srgbClr val="FF0000"/>
                </a:solidFill>
                <a:latin typeface="Arial" pitchFamily="34" charset="0"/>
                <a:cs typeface="Arial" pitchFamily="34" charset="0"/>
              </a:rPr>
              <a:t>الديمغرافية</a:t>
            </a:r>
            <a:r>
              <a:rPr b="1" dirty="0">
                <a:solidFill>
                  <a:srgbClr val="FF0000"/>
                </a:solidFill>
                <a:latin typeface="Arial" pitchFamily="34" charset="0"/>
                <a:cs typeface="Arial" pitchFamily="34" charset="0"/>
              </a:rPr>
              <a:t>
</a:t>
            </a:r>
            <a:r>
              <a:rPr b="1" dirty="0" err="1">
                <a:solidFill>
                  <a:srgbClr val="FF0000"/>
                </a:solidFill>
                <a:latin typeface="Arial" pitchFamily="34" charset="0"/>
                <a:cs typeface="Arial" pitchFamily="34" charset="0"/>
              </a:rPr>
              <a:t>الرئيسية</a:t>
            </a:r>
            <a:endParaRPr b="1" dirty="0">
              <a:solidFill>
                <a:srgbClr val="FF0000"/>
              </a:solidFill>
              <a:latin typeface="Arial" pitchFamily="34" charset="0"/>
              <a:cs typeface="Arial" pitchFamily="34" charset="0"/>
            </a:endParaRPr>
          </a:p>
        </p:txBody>
      </p:sp>
      <p:sp>
        <p:nvSpPr>
          <p:cNvPr id="32" name="TextBox 31"/>
          <p:cNvSpPr txBox="1"/>
          <p:nvPr/>
        </p:nvSpPr>
        <p:spPr>
          <a:xfrm>
            <a:off x="4211960" y="4581128"/>
            <a:ext cx="971329" cy="276999"/>
          </a:xfrm>
          <a:prstGeom prst="rect">
            <a:avLst/>
          </a:prstGeom>
          <a:noFill/>
          <a:ln>
            <a:noFill/>
          </a:ln>
        </p:spPr>
        <p:txBody>
          <a:bodyPr wrap="square" lIns="0" tIns="0" rIns="0" bIns="0" anchor="t">
            <a:spAutoFit/>
          </a:bodyPr>
          <a:lstStyle/>
          <a:p>
            <a:pPr algn="ctr"/>
            <a:r>
              <a:rPr b="1" dirty="0" err="1">
                <a:solidFill>
                  <a:srgbClr val="FFC000"/>
                </a:solidFill>
                <a:latin typeface="Arial" pitchFamily="34" charset="0"/>
                <a:cs typeface="Arial" pitchFamily="34" charset="0"/>
              </a:rPr>
              <a:t>الاحتمالات</a:t>
            </a:r>
            <a:endParaRPr b="1" dirty="0">
              <a:solidFill>
                <a:srgbClr val="FFC000"/>
              </a:solidFill>
              <a:latin typeface="Arial" pitchFamily="34" charset="0"/>
              <a:cs typeface="Arial" pitchFamily="34" charset="0"/>
            </a:endParaRPr>
          </a:p>
        </p:txBody>
      </p:sp>
      <p:sp>
        <p:nvSpPr>
          <p:cNvPr id="33" name="Rounded Rectangle 32"/>
          <p:cNvSpPr/>
          <p:nvPr/>
        </p:nvSpPr>
        <p:spPr>
          <a:xfrm>
            <a:off x="5745881" y="2229326"/>
            <a:ext cx="271332" cy="243659"/>
          </a:xfrm>
          <a:custGeom>
            <a:avLst/>
            <a:gdLst/>
            <a:ahLst/>
            <a:cxnLst/>
            <a:rect l="0" t="0" r="0" b="0"/>
            <a:pathLst>
              <a:path w="271332" h="243659">
                <a:moveTo>
                  <a:pt x="0" y="0"/>
                </a:moveTo>
                <a:moveTo>
                  <a:pt x="271332" y="65554"/>
                </a:moveTo>
                <a:lnTo>
                  <a:pt x="116481" y="65554"/>
                </a:lnTo>
                <a:moveTo>
                  <a:pt x="0" y="0"/>
                </a:moveTo>
                <a:moveTo>
                  <a:pt x="77134" y="65554"/>
                </a:moveTo>
                <a:lnTo>
                  <a:pt x="14417" y="65554"/>
                </a:lnTo>
                <a:moveTo>
                  <a:pt x="0" y="0"/>
                </a:moveTo>
                <a:moveTo>
                  <a:pt x="77134" y="42090"/>
                </a:moveTo>
                <a:lnTo>
                  <a:pt x="77134" y="89017"/>
                </a:lnTo>
                <a:moveTo>
                  <a:pt x="0" y="0"/>
                </a:moveTo>
                <a:moveTo>
                  <a:pt x="193895" y="166338"/>
                </a:moveTo>
                <a:lnTo>
                  <a:pt x="193895" y="119411"/>
                </a:lnTo>
                <a:moveTo>
                  <a:pt x="0" y="0"/>
                </a:moveTo>
                <a:moveTo>
                  <a:pt x="77134" y="196731"/>
                </a:moveTo>
                <a:lnTo>
                  <a:pt x="77134" y="243659"/>
                </a:lnTo>
                <a:moveTo>
                  <a:pt x="156757" y="142875"/>
                </a:moveTo>
                <a:lnTo>
                  <a:pt x="14417" y="142875"/>
                </a:lnTo>
                <a:moveTo>
                  <a:pt x="0" y="0"/>
                </a:moveTo>
                <a:moveTo>
                  <a:pt x="271332" y="142875"/>
                </a:moveTo>
                <a:lnTo>
                  <a:pt x="193895" y="142875"/>
                </a:lnTo>
                <a:moveTo>
                  <a:pt x="0" y="0"/>
                </a:moveTo>
                <a:moveTo>
                  <a:pt x="116481" y="220195"/>
                </a:moveTo>
                <a:lnTo>
                  <a:pt x="271332" y="220195"/>
                </a:lnTo>
                <a:moveTo>
                  <a:pt x="0" y="0"/>
                </a:moveTo>
                <a:moveTo>
                  <a:pt x="77134" y="220195"/>
                </a:moveTo>
                <a:lnTo>
                  <a:pt x="14417" y="220195"/>
                </a:lnTo>
              </a:path>
            </a:pathLst>
          </a:custGeom>
          <a:noFill/>
          <a:ln w="14287">
            <a:solidFill>
              <a:srgbClr val="BA5DE5"/>
            </a:solidFill>
          </a:ln>
        </p:spPr>
        <p:txBody>
          <a:bodyPr rtlCol="0" anchor="ctr"/>
          <a:lstStyle/>
          <a:p>
            <a:pPr algn="ctr"/>
            <a:endParaRPr>
              <a:latin typeface="Arial" pitchFamily="34" charset="0"/>
              <a:cs typeface="Arial" pitchFamily="34" charset="0"/>
            </a:endParaRPr>
          </a:p>
        </p:txBody>
      </p:sp>
      <p:sp>
        <p:nvSpPr>
          <p:cNvPr id="34" name="Rounded Rectangle 33"/>
          <p:cNvSpPr/>
          <p:nvPr/>
        </p:nvSpPr>
        <p:spPr>
          <a:xfrm>
            <a:off x="4332523" y="2475147"/>
            <a:ext cx="426415" cy="422833"/>
          </a:xfrm>
          <a:custGeom>
            <a:avLst/>
            <a:gdLst/>
            <a:ahLst/>
            <a:cxnLst/>
            <a:rect l="0" t="0" r="0" b="0"/>
            <a:pathLst>
              <a:path w="426415" h="422833">
                <a:moveTo>
                  <a:pt x="318001" y="43357"/>
                </a:moveTo>
                <a:cubicBezTo>
                  <a:pt x="318001" y="19411"/>
                  <a:pt x="337413" y="0"/>
                  <a:pt x="361359" y="0"/>
                </a:cubicBezTo>
                <a:cubicBezTo>
                  <a:pt x="385305" y="0"/>
                  <a:pt x="404717" y="19411"/>
                  <a:pt x="404717" y="43357"/>
                </a:cubicBezTo>
                <a:cubicBezTo>
                  <a:pt x="404717" y="67303"/>
                  <a:pt x="385305" y="86715"/>
                  <a:pt x="361359" y="86715"/>
                </a:cubicBezTo>
                <a:cubicBezTo>
                  <a:pt x="337413" y="86715"/>
                  <a:pt x="318001" y="67303"/>
                  <a:pt x="318001" y="43357"/>
                </a:cubicBezTo>
                <a:moveTo>
                  <a:pt x="296322" y="178860"/>
                </a:moveTo>
                <a:cubicBezTo>
                  <a:pt x="296930" y="143370"/>
                  <a:pt x="325873" y="114918"/>
                  <a:pt x="361368" y="114918"/>
                </a:cubicBezTo>
                <a:cubicBezTo>
                  <a:pt x="396864" y="114918"/>
                  <a:pt x="425807" y="143370"/>
                  <a:pt x="426415" y="178860"/>
                </a:cubicBezTo>
                <a:moveTo>
                  <a:pt x="318001" y="287254"/>
                </a:moveTo>
                <a:cubicBezTo>
                  <a:pt x="318001" y="263309"/>
                  <a:pt x="337413" y="243897"/>
                  <a:pt x="361359" y="243897"/>
                </a:cubicBezTo>
                <a:cubicBezTo>
                  <a:pt x="385305" y="243897"/>
                  <a:pt x="404717" y="263309"/>
                  <a:pt x="404717" y="287254"/>
                </a:cubicBezTo>
                <a:cubicBezTo>
                  <a:pt x="404717" y="311200"/>
                  <a:pt x="385305" y="330612"/>
                  <a:pt x="361359" y="330612"/>
                </a:cubicBezTo>
                <a:cubicBezTo>
                  <a:pt x="337413" y="330612"/>
                  <a:pt x="318001" y="311200"/>
                  <a:pt x="318001" y="287254"/>
                </a:cubicBezTo>
                <a:moveTo>
                  <a:pt x="296322" y="422833"/>
                </a:moveTo>
                <a:cubicBezTo>
                  <a:pt x="296930" y="387343"/>
                  <a:pt x="325873" y="358891"/>
                  <a:pt x="361368" y="358891"/>
                </a:cubicBezTo>
                <a:cubicBezTo>
                  <a:pt x="396864" y="358891"/>
                  <a:pt x="425807" y="387343"/>
                  <a:pt x="426415" y="422833"/>
                </a:cubicBezTo>
                <a:moveTo>
                  <a:pt x="0" y="244659"/>
                </a:moveTo>
                <a:cubicBezTo>
                  <a:pt x="0" y="171011"/>
                  <a:pt x="59702" y="111309"/>
                  <a:pt x="133350" y="111309"/>
                </a:cubicBezTo>
                <a:cubicBezTo>
                  <a:pt x="206997" y="111309"/>
                  <a:pt x="266700" y="171011"/>
                  <a:pt x="266700" y="244659"/>
                </a:cubicBezTo>
                <a:cubicBezTo>
                  <a:pt x="266700" y="318306"/>
                  <a:pt x="206997" y="378009"/>
                  <a:pt x="133350" y="378009"/>
                </a:cubicBezTo>
                <a:cubicBezTo>
                  <a:pt x="59702" y="378009"/>
                  <a:pt x="0" y="318306"/>
                  <a:pt x="0" y="244659"/>
                </a:cubicBezTo>
                <a:moveTo>
                  <a:pt x="45548" y="345014"/>
                </a:moveTo>
                <a:lnTo>
                  <a:pt x="133350" y="244659"/>
                </a:lnTo>
                <a:lnTo>
                  <a:pt x="133350" y="111309"/>
                </a:lnTo>
                <a:moveTo>
                  <a:pt x="266700" y="244659"/>
                </a:moveTo>
                <a:lnTo>
                  <a:pt x="133350" y="244659"/>
                </a:lnTo>
              </a:path>
            </a:pathLst>
          </a:custGeom>
          <a:noFill/>
          <a:ln w="14287">
            <a:solidFill>
              <a:srgbClr val="969696"/>
            </a:solidFill>
          </a:ln>
        </p:spPr>
        <p:txBody>
          <a:bodyPr rtlCol="0" anchor="ctr"/>
          <a:lstStyle/>
          <a:p>
            <a:pPr algn="ctr"/>
            <a:endParaRPr>
              <a:latin typeface="Arial" pitchFamily="34" charset="0"/>
              <a:cs typeface="Arial" pitchFamily="34" charset="0"/>
            </a:endParaRPr>
          </a:p>
        </p:txBody>
      </p:sp>
      <p:sp>
        <p:nvSpPr>
          <p:cNvPr id="35" name="Rounded Rectangle 34"/>
          <p:cNvSpPr/>
          <p:nvPr/>
        </p:nvSpPr>
        <p:spPr>
          <a:xfrm>
            <a:off x="3059831" y="2229326"/>
            <a:ext cx="273773" cy="266303"/>
          </a:xfrm>
          <a:custGeom>
            <a:avLst/>
            <a:gdLst/>
            <a:ahLst/>
            <a:cxnLst/>
            <a:rect l="0" t="0" r="0" b="0"/>
            <a:pathLst>
              <a:path w="273773" h="266303">
                <a:moveTo>
                  <a:pt x="134852" y="95063"/>
                </a:moveTo>
                <a:cubicBezTo>
                  <a:pt x="134852" y="88488"/>
                  <a:pt x="140183" y="83157"/>
                  <a:pt x="146758" y="83157"/>
                </a:cubicBezTo>
                <a:lnTo>
                  <a:pt x="224932" y="83157"/>
                </a:lnTo>
                <a:cubicBezTo>
                  <a:pt x="228185" y="83157"/>
                  <a:pt x="231296" y="84488"/>
                  <a:pt x="233543" y="86840"/>
                </a:cubicBezTo>
                <a:lnTo>
                  <a:pt x="270461" y="125499"/>
                </a:lnTo>
                <a:cubicBezTo>
                  <a:pt x="272576" y="127714"/>
                  <a:pt x="273756" y="130659"/>
                  <a:pt x="273756" y="133722"/>
                </a:cubicBezTo>
                <a:lnTo>
                  <a:pt x="273756" y="254397"/>
                </a:lnTo>
                <a:cubicBezTo>
                  <a:pt x="273756" y="260973"/>
                  <a:pt x="268426" y="266303"/>
                  <a:pt x="261850" y="266303"/>
                </a:cubicBezTo>
                <a:lnTo>
                  <a:pt x="146758" y="266303"/>
                </a:lnTo>
                <a:cubicBezTo>
                  <a:pt x="140182" y="266303"/>
                  <a:pt x="134852" y="260973"/>
                  <a:pt x="134852" y="254397"/>
                </a:cubicBezTo>
                <a:close/>
                <a:moveTo>
                  <a:pt x="11976" y="161106"/>
                </a:moveTo>
                <a:cubicBezTo>
                  <a:pt x="11976" y="154531"/>
                  <a:pt x="17306" y="149199"/>
                  <a:pt x="23882" y="149199"/>
                </a:cubicBezTo>
                <a:lnTo>
                  <a:pt x="67719" y="149199"/>
                </a:lnTo>
                <a:cubicBezTo>
                  <a:pt x="70972" y="149199"/>
                  <a:pt x="74083" y="150530"/>
                  <a:pt x="76330" y="152883"/>
                </a:cubicBezTo>
                <a:lnTo>
                  <a:pt x="97471" y="175020"/>
                </a:lnTo>
                <a:cubicBezTo>
                  <a:pt x="99586" y="177235"/>
                  <a:pt x="100766" y="180180"/>
                  <a:pt x="100766" y="183243"/>
                </a:cubicBezTo>
                <a:lnTo>
                  <a:pt x="100766" y="254365"/>
                </a:lnTo>
                <a:cubicBezTo>
                  <a:pt x="100766" y="260940"/>
                  <a:pt x="95436" y="266271"/>
                  <a:pt x="88860" y="266271"/>
                </a:cubicBezTo>
                <a:lnTo>
                  <a:pt x="23882" y="266271"/>
                </a:lnTo>
                <a:cubicBezTo>
                  <a:pt x="17306" y="266271"/>
                  <a:pt x="11976" y="260940"/>
                  <a:pt x="11976" y="254365"/>
                </a:cubicBezTo>
                <a:close/>
                <a:moveTo>
                  <a:pt x="0" y="0"/>
                </a:moveTo>
                <a:moveTo>
                  <a:pt x="273773" y="33253"/>
                </a:moveTo>
                <a:lnTo>
                  <a:pt x="134863" y="33253"/>
                </a:lnTo>
                <a:moveTo>
                  <a:pt x="0" y="0"/>
                </a:moveTo>
                <a:moveTo>
                  <a:pt x="100761" y="96924"/>
                </a:moveTo>
                <a:lnTo>
                  <a:pt x="11975" y="96924"/>
                </a:lnTo>
                <a:moveTo>
                  <a:pt x="0" y="0"/>
                </a:moveTo>
                <a:moveTo>
                  <a:pt x="273773" y="47066"/>
                </a:moveTo>
                <a:lnTo>
                  <a:pt x="273773" y="19510"/>
                </a:lnTo>
                <a:moveTo>
                  <a:pt x="0" y="0"/>
                </a:moveTo>
                <a:moveTo>
                  <a:pt x="100761" y="83180"/>
                </a:moveTo>
                <a:lnTo>
                  <a:pt x="100761" y="110737"/>
                </a:lnTo>
                <a:moveTo>
                  <a:pt x="0" y="0"/>
                </a:moveTo>
                <a:moveTo>
                  <a:pt x="134852" y="47066"/>
                </a:moveTo>
                <a:lnTo>
                  <a:pt x="134852" y="19510"/>
                </a:lnTo>
                <a:moveTo>
                  <a:pt x="0" y="0"/>
                </a:moveTo>
                <a:moveTo>
                  <a:pt x="11976" y="110737"/>
                </a:moveTo>
                <a:lnTo>
                  <a:pt x="11976" y="83181"/>
                </a:lnTo>
              </a:path>
            </a:pathLst>
          </a:custGeom>
          <a:noFill/>
          <a:ln w="14287">
            <a:solidFill>
              <a:srgbClr val="4E88E7"/>
            </a:solidFill>
          </a:ln>
        </p:spPr>
        <p:txBody>
          <a:bodyPr rtlCol="0" anchor="ctr"/>
          <a:lstStyle/>
          <a:p>
            <a:pPr algn="ctr"/>
            <a:endParaRPr>
              <a:latin typeface="Arial" pitchFamily="34" charset="0"/>
              <a:cs typeface="Arial" pitchFamily="34" charset="0"/>
            </a:endParaRPr>
          </a:p>
        </p:txBody>
      </p:sp>
      <p:sp>
        <p:nvSpPr>
          <p:cNvPr id="36" name="Rounded Rectangle 35"/>
          <p:cNvSpPr/>
          <p:nvPr/>
        </p:nvSpPr>
        <p:spPr>
          <a:xfrm>
            <a:off x="3995936" y="4581128"/>
            <a:ext cx="261931" cy="261931"/>
          </a:xfrm>
          <a:custGeom>
            <a:avLst/>
            <a:gdLst/>
            <a:ahLst/>
            <a:cxnLst/>
            <a:rect l="0" t="0" r="0" b="0"/>
            <a:pathLst>
              <a:path w="261931" h="261931">
                <a:moveTo>
                  <a:pt x="8418" y="122546"/>
                </a:moveTo>
                <a:lnTo>
                  <a:pt x="122546" y="8418"/>
                </a:lnTo>
                <a:cubicBezTo>
                  <a:pt x="122546" y="8418"/>
                  <a:pt x="130965" y="0"/>
                  <a:pt x="139384" y="8418"/>
                </a:cubicBezTo>
                <a:lnTo>
                  <a:pt x="253512" y="122546"/>
                </a:lnTo>
                <a:cubicBezTo>
                  <a:pt x="253512" y="122546"/>
                  <a:pt x="261931" y="130965"/>
                  <a:pt x="253512" y="139384"/>
                </a:cubicBezTo>
                <a:lnTo>
                  <a:pt x="139384" y="253512"/>
                </a:lnTo>
                <a:cubicBezTo>
                  <a:pt x="139384" y="253512"/>
                  <a:pt x="130965" y="261931"/>
                  <a:pt x="122546" y="253512"/>
                </a:cubicBezTo>
                <a:lnTo>
                  <a:pt x="8418" y="139384"/>
                </a:lnTo>
                <a:cubicBezTo>
                  <a:pt x="8418" y="139384"/>
                  <a:pt x="0" y="130965"/>
                  <a:pt x="8418" y="122546"/>
                </a:cubicBezTo>
                <a:moveTo>
                  <a:pt x="131246" y="71739"/>
                </a:moveTo>
                <a:lnTo>
                  <a:pt x="131246" y="155083"/>
                </a:lnTo>
                <a:moveTo>
                  <a:pt x="131199" y="178895"/>
                </a:moveTo>
                <a:lnTo>
                  <a:pt x="131199" y="178895"/>
                </a:lnTo>
                <a:moveTo>
                  <a:pt x="131091" y="178895"/>
                </a:moveTo>
                <a:cubicBezTo>
                  <a:pt x="130313" y="178920"/>
                  <a:pt x="129577" y="179255"/>
                  <a:pt x="129047" y="179825"/>
                </a:cubicBezTo>
                <a:cubicBezTo>
                  <a:pt x="128517" y="180395"/>
                  <a:pt x="128237" y="181154"/>
                  <a:pt x="128270" y="181931"/>
                </a:cubicBezTo>
                <a:cubicBezTo>
                  <a:pt x="128326" y="183541"/>
                  <a:pt x="129635" y="184824"/>
                  <a:pt x="131246" y="184849"/>
                </a:cubicBezTo>
                <a:lnTo>
                  <a:pt x="131353" y="184849"/>
                </a:lnTo>
                <a:cubicBezTo>
                  <a:pt x="132130" y="184821"/>
                  <a:pt x="132864" y="184485"/>
                  <a:pt x="133394" y="183915"/>
                </a:cubicBezTo>
                <a:cubicBezTo>
                  <a:pt x="133923" y="183346"/>
                  <a:pt x="134204" y="182589"/>
                  <a:pt x="134175" y="181812"/>
                </a:cubicBezTo>
                <a:cubicBezTo>
                  <a:pt x="134125" y="180218"/>
                  <a:pt x="132841" y="178939"/>
                  <a:pt x="131246" y="178895"/>
                </a:cubicBezTo>
                <a:moveTo>
                  <a:pt x="131139" y="178895"/>
                </a:moveTo>
                <a:lnTo>
                  <a:pt x="131246" y="178895"/>
                </a:lnTo>
              </a:path>
            </a:pathLst>
          </a:custGeom>
          <a:noFill/>
          <a:ln w="14287">
            <a:solidFill>
              <a:srgbClr val="E0CB15"/>
            </a:solidFill>
          </a:ln>
        </p:spPr>
        <p:txBody>
          <a:bodyPr rtlCol="0" anchor="ctr"/>
          <a:lstStyle/>
          <a:p>
            <a:pPr algn="ctr"/>
            <a:endParaRPr>
              <a:latin typeface="Arial" pitchFamily="34" charset="0"/>
              <a:cs typeface="Arial" pitchFamily="34" charset="0"/>
            </a:endParaRPr>
          </a:p>
        </p:txBody>
      </p:sp>
      <p:sp>
        <p:nvSpPr>
          <p:cNvPr id="37" name="Rounded Rectangle 20"/>
          <p:cNvSpPr/>
          <p:nvPr/>
        </p:nvSpPr>
        <p:spPr>
          <a:xfrm>
            <a:off x="2627784" y="2636912"/>
            <a:ext cx="144016" cy="576064"/>
          </a:xfrm>
          <a:custGeom>
            <a:avLst/>
            <a:gdLst/>
            <a:ahLst/>
            <a:cxnLst/>
            <a:rect l="0" t="0" r="0" b="0"/>
            <a:pathLst>
              <a:path w="171450" h="228600">
                <a:moveTo>
                  <a:pt x="171450" y="0"/>
                </a:moveTo>
                <a:lnTo>
                  <a:pt x="171450" y="114300"/>
                </a:lnTo>
                <a:lnTo>
                  <a:pt x="171450" y="228600"/>
                </a:lnTo>
                <a:lnTo>
                  <a:pt x="85725" y="228600"/>
                </a:lnTo>
                <a:lnTo>
                  <a:pt x="0" y="228600"/>
                </a:lnTo>
              </a:path>
            </a:pathLst>
          </a:custGeom>
          <a:noFill/>
          <a:ln w="14287">
            <a:solidFill>
              <a:srgbClr val="484848"/>
            </a:solidFill>
            <a:prstDash val="dash"/>
          </a:ln>
        </p:spPr>
        <p:txBody>
          <a:bodyPr rtlCol="0" anchor="ctr"/>
          <a:lstStyle/>
          <a:p>
            <a:pPr algn="ctr"/>
            <a:endParaRPr>
              <a:latin typeface="Arial" pitchFamily="34" charset="0"/>
              <a:cs typeface="Arial" pitchFamily="34" charset="0"/>
            </a:endParaRPr>
          </a:p>
        </p:txBody>
      </p:sp>
      <p:sp>
        <p:nvSpPr>
          <p:cNvPr id="38" name="Rounded Rectangle 27"/>
          <p:cNvSpPr/>
          <p:nvPr/>
        </p:nvSpPr>
        <p:spPr>
          <a:xfrm>
            <a:off x="5724128" y="2636912"/>
            <a:ext cx="360040" cy="1872208"/>
          </a:xfrm>
          <a:custGeom>
            <a:avLst/>
            <a:gdLst/>
            <a:ahLst/>
            <a:cxnLst/>
            <a:rect l="0" t="0" r="0" b="0"/>
            <a:pathLst>
              <a:path w="171449" h="1257300">
                <a:moveTo>
                  <a:pt x="171449" y="1257300"/>
                </a:moveTo>
                <a:lnTo>
                  <a:pt x="115252" y="1257300"/>
                </a:lnTo>
                <a:lnTo>
                  <a:pt x="114300" y="1257300"/>
                </a:lnTo>
                <a:cubicBezTo>
                  <a:pt x="51173" y="1257300"/>
                  <a:pt x="0" y="1206126"/>
                  <a:pt x="0" y="1143000"/>
                </a:cubicBezTo>
                <a:lnTo>
                  <a:pt x="0" y="157162"/>
                </a:lnTo>
                <a:lnTo>
                  <a:pt x="0" y="0"/>
                </a:lnTo>
              </a:path>
            </a:pathLst>
          </a:custGeom>
          <a:noFill/>
          <a:ln w="14287">
            <a:solidFill>
              <a:srgbClr val="484848"/>
            </a:solidFill>
            <a:prstDash val="dash"/>
          </a:ln>
        </p:spPr>
        <p:txBody>
          <a:bodyPr rtlCol="0" anchor="ctr"/>
          <a:lstStyle/>
          <a:p>
            <a:pPr algn="ctr"/>
            <a:endParaRPr>
              <a:latin typeface="Arial" pitchFamily="34" charset="0"/>
              <a:cs typeface="Arial" pitchFamily="34" charset="0"/>
            </a:endParaRPr>
          </a:p>
        </p:txBody>
      </p:sp>
      <p:sp>
        <p:nvSpPr>
          <p:cNvPr id="39" name="Rounded Rectangle 27"/>
          <p:cNvSpPr/>
          <p:nvPr/>
        </p:nvSpPr>
        <p:spPr>
          <a:xfrm>
            <a:off x="5940152" y="2636912"/>
            <a:ext cx="360040" cy="1512168"/>
          </a:xfrm>
          <a:custGeom>
            <a:avLst/>
            <a:gdLst/>
            <a:ahLst/>
            <a:cxnLst/>
            <a:rect l="0" t="0" r="0" b="0"/>
            <a:pathLst>
              <a:path w="171449" h="1257300">
                <a:moveTo>
                  <a:pt x="171449" y="1257300"/>
                </a:moveTo>
                <a:lnTo>
                  <a:pt x="115252" y="1257300"/>
                </a:lnTo>
                <a:lnTo>
                  <a:pt x="114300" y="1257300"/>
                </a:lnTo>
                <a:cubicBezTo>
                  <a:pt x="51173" y="1257300"/>
                  <a:pt x="0" y="1206126"/>
                  <a:pt x="0" y="1143000"/>
                </a:cubicBezTo>
                <a:lnTo>
                  <a:pt x="0" y="157162"/>
                </a:lnTo>
                <a:lnTo>
                  <a:pt x="0" y="0"/>
                </a:lnTo>
              </a:path>
            </a:pathLst>
          </a:custGeom>
          <a:noFill/>
          <a:ln w="14287">
            <a:solidFill>
              <a:srgbClr val="484848"/>
            </a:solidFill>
            <a:prstDash val="dash"/>
          </a:ln>
        </p:spPr>
        <p:txBody>
          <a:bodyPr rtlCol="0" anchor="ctr"/>
          <a:lstStyle/>
          <a:p>
            <a:pPr algn="ctr"/>
            <a:endParaRPr>
              <a:latin typeface="Arial" pitchFamily="34" charset="0"/>
              <a:cs typeface="Arial" pitchFamily="34" charset="0"/>
            </a:endParaRPr>
          </a:p>
        </p:txBody>
      </p:sp>
      <p:sp>
        <p:nvSpPr>
          <p:cNvPr id="41" name="Rectangle 40"/>
          <p:cNvSpPr/>
          <p:nvPr/>
        </p:nvSpPr>
        <p:spPr>
          <a:xfrm>
            <a:off x="6228184" y="3933056"/>
            <a:ext cx="1832553" cy="369332"/>
          </a:xfrm>
          <a:prstGeom prst="rect">
            <a:avLst/>
          </a:prstGeom>
        </p:spPr>
        <p:txBody>
          <a:bodyPr wrap="none">
            <a:spAutoFit/>
          </a:bodyPr>
          <a:lstStyle/>
          <a:p>
            <a:pPr algn="ctr"/>
            <a:r>
              <a:rPr lang="ar-DZ" b="0" dirty="0" smtClean="0">
                <a:solidFill>
                  <a:srgbClr val="484848"/>
                </a:solidFill>
                <a:latin typeface="Arial" pitchFamily="34" charset="0"/>
                <a:cs typeface="Arial" pitchFamily="34" charset="0"/>
              </a:rPr>
              <a:t>المعدل الخام </a:t>
            </a:r>
            <a:r>
              <a:rPr lang="ar-DZ" b="0" dirty="0" err="1" smtClean="0">
                <a:solidFill>
                  <a:srgbClr val="484848"/>
                </a:solidFill>
                <a:latin typeface="Arial" pitchFamily="34" charset="0"/>
                <a:cs typeface="Arial" pitchFamily="34" charset="0"/>
              </a:rPr>
              <a:t>للزواجات</a:t>
            </a:r>
            <a:endParaRPr lang="ar-DZ" b="0" dirty="0">
              <a:solidFill>
                <a:srgbClr val="484848"/>
              </a:solidFill>
              <a:latin typeface="Arial" pitchFamily="34" charset="0"/>
              <a:cs typeface="Arial" pitchFamily="34" charset="0"/>
            </a:endParaRPr>
          </a:p>
        </p:txBody>
      </p:sp>
      <p:sp>
        <p:nvSpPr>
          <p:cNvPr id="42" name="Rectangle 41"/>
          <p:cNvSpPr/>
          <p:nvPr/>
        </p:nvSpPr>
        <p:spPr>
          <a:xfrm>
            <a:off x="6098594" y="4293096"/>
            <a:ext cx="1640194" cy="369332"/>
          </a:xfrm>
          <a:prstGeom prst="rect">
            <a:avLst/>
          </a:prstGeom>
        </p:spPr>
        <p:txBody>
          <a:bodyPr wrap="none">
            <a:spAutoFit/>
          </a:bodyPr>
          <a:lstStyle/>
          <a:p>
            <a:pPr algn="ctr"/>
            <a:r>
              <a:rPr lang="ar-DZ" b="0" dirty="0" smtClean="0">
                <a:solidFill>
                  <a:srgbClr val="484848"/>
                </a:solidFill>
                <a:latin typeface="Arial" pitchFamily="34" charset="0"/>
                <a:cs typeface="Arial" pitchFamily="34" charset="0"/>
              </a:rPr>
              <a:t>المعدل الخام للطلاق</a:t>
            </a:r>
            <a:endParaRPr lang="ar-DZ" b="0" dirty="0">
              <a:solidFill>
                <a:srgbClr val="484848"/>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wipe(down)">
                                      <p:cBhvr>
                                        <p:cTn id="10" dur="500"/>
                                        <p:tgtEl>
                                          <p:spTgt spid="32"/>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6"/>
                                        </p:tgtEl>
                                        <p:attrNameLst>
                                          <p:attrName>style.visibility</p:attrName>
                                        </p:attrNameLst>
                                      </p:cBhvr>
                                      <p:to>
                                        <p:strVal val="visible"/>
                                      </p:to>
                                    </p:set>
                                    <p:animEffect transition="in" filter="wipe(down)">
                                      <p:cBhvr>
                                        <p:cTn id="13" dur="500"/>
                                        <p:tgtEl>
                                          <p:spTgt spid="36"/>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wipe(down)">
                                      <p:cBhvr>
                                        <p:cTn id="16" dur="500"/>
                                        <p:tgtEl>
                                          <p:spTgt spid="33"/>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wipe(down)">
                                      <p:cBhvr>
                                        <p:cTn id="19" dur="500"/>
                                        <p:tgtEl>
                                          <p:spTgt spid="30"/>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down)">
                                      <p:cBhvr>
                                        <p:cTn id="22" dur="500"/>
                                        <p:tgtEl>
                                          <p:spTgt spid="4"/>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down)">
                                      <p:cBhvr>
                                        <p:cTn id="25" dur="500"/>
                                        <p:tgtEl>
                                          <p:spTgt spid="5"/>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35"/>
                                        </p:tgtEl>
                                        <p:attrNameLst>
                                          <p:attrName>style.visibility</p:attrName>
                                        </p:attrNameLst>
                                      </p:cBhvr>
                                      <p:to>
                                        <p:strVal val="visible"/>
                                      </p:to>
                                    </p:set>
                                    <p:animEffect transition="in" filter="wipe(down)">
                                      <p:cBhvr>
                                        <p:cTn id="28" dur="500"/>
                                        <p:tgtEl>
                                          <p:spTgt spid="35"/>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wipe(down)">
                                      <p:cBhvr>
                                        <p:cTn id="31" dur="500"/>
                                        <p:tgtEl>
                                          <p:spTgt spid="29"/>
                                        </p:tgtEl>
                                      </p:cBhvr>
                                    </p:animEffect>
                                  </p:childTnLst>
                                </p:cTn>
                              </p:par>
                            </p:childTnLst>
                          </p:cTn>
                        </p:par>
                      </p:childTnLst>
                    </p:cTn>
                  </p:par>
                  <p:par>
                    <p:cTn id="32" fill="hold">
                      <p:stCondLst>
                        <p:cond delay="indefinite"/>
                      </p:stCondLst>
                      <p:childTnLst>
                        <p:par>
                          <p:cTn id="33" fill="hold">
                            <p:stCondLst>
                              <p:cond delay="0"/>
                            </p:stCondLst>
                            <p:childTnLst>
                              <p:par>
                                <p:cTn id="34" presetID="5" presetClass="entr" presetSubtype="10" fill="hold" grpId="0" nodeType="click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checkerboard(across)">
                                      <p:cBhvr>
                                        <p:cTn id="36" dur="500"/>
                                        <p:tgtEl>
                                          <p:spTgt spid="24"/>
                                        </p:tgtEl>
                                      </p:cBhvr>
                                    </p:animEffect>
                                  </p:childTnLst>
                                </p:cTn>
                              </p:par>
                              <p:par>
                                <p:cTn id="37" presetID="5" presetClass="entr" presetSubtype="10"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checkerboard(across)">
                                      <p:cBhvr>
                                        <p:cTn id="39" dur="500"/>
                                        <p:tgtEl>
                                          <p:spTgt spid="10"/>
                                        </p:tgtEl>
                                      </p:cBhvr>
                                    </p:animEffect>
                                  </p:childTnLst>
                                </p:cTn>
                              </p:par>
                            </p:childTnLst>
                          </p:cTn>
                        </p:par>
                      </p:childTnLst>
                    </p:cTn>
                  </p:par>
                  <p:par>
                    <p:cTn id="40" fill="hold">
                      <p:stCondLst>
                        <p:cond delay="indefinite"/>
                      </p:stCondLst>
                      <p:childTnLst>
                        <p:par>
                          <p:cTn id="41" fill="hold">
                            <p:stCondLst>
                              <p:cond delay="0"/>
                            </p:stCondLst>
                            <p:childTnLst>
                              <p:par>
                                <p:cTn id="42" presetID="5" presetClass="entr" presetSubtype="10" fill="hold" grpId="0" nodeType="click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checkerboard(across)">
                                      <p:cBhvr>
                                        <p:cTn id="44" dur="500"/>
                                        <p:tgtEl>
                                          <p:spTgt spid="11"/>
                                        </p:tgtEl>
                                      </p:cBhvr>
                                    </p:animEffect>
                                  </p:childTnLst>
                                </p:cTn>
                              </p:par>
                              <p:par>
                                <p:cTn id="45" presetID="5" presetClass="entr" presetSubtype="10" fill="hold" grpId="0" nodeType="with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checkerboard(across)">
                                      <p:cBhvr>
                                        <p:cTn id="47" dur="500"/>
                                        <p:tgtEl>
                                          <p:spTgt spid="25"/>
                                        </p:tgtEl>
                                      </p:cBhvr>
                                    </p:animEffect>
                                  </p:childTnLst>
                                </p:cTn>
                              </p:par>
                            </p:childTnLst>
                          </p:cTn>
                        </p:par>
                      </p:childTnLst>
                    </p:cTn>
                  </p:par>
                  <p:par>
                    <p:cTn id="48" fill="hold">
                      <p:stCondLst>
                        <p:cond delay="indefinite"/>
                      </p:stCondLst>
                      <p:childTnLst>
                        <p:par>
                          <p:cTn id="49" fill="hold">
                            <p:stCondLst>
                              <p:cond delay="0"/>
                            </p:stCondLst>
                            <p:childTnLst>
                              <p:par>
                                <p:cTn id="50" presetID="5" presetClass="entr" presetSubtype="10"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checkerboard(across)">
                                      <p:cBhvr>
                                        <p:cTn id="52" dur="500"/>
                                        <p:tgtEl>
                                          <p:spTgt spid="13"/>
                                        </p:tgtEl>
                                      </p:cBhvr>
                                    </p:animEffect>
                                  </p:childTnLst>
                                </p:cTn>
                              </p:par>
                              <p:par>
                                <p:cTn id="53" presetID="5" presetClass="entr" presetSubtype="10" fill="hold" grpId="0" nodeType="with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checkerboard(across)">
                                      <p:cBhvr>
                                        <p:cTn id="55" dur="500"/>
                                        <p:tgtEl>
                                          <p:spTgt spid="26"/>
                                        </p:tgtEl>
                                      </p:cBhvr>
                                    </p:animEffect>
                                  </p:childTnLst>
                                </p:cTn>
                              </p:par>
                            </p:childTnLst>
                          </p:cTn>
                        </p:par>
                      </p:childTnLst>
                    </p:cTn>
                  </p:par>
                  <p:par>
                    <p:cTn id="56" fill="hold">
                      <p:stCondLst>
                        <p:cond delay="indefinite"/>
                      </p:stCondLst>
                      <p:childTnLst>
                        <p:par>
                          <p:cTn id="57" fill="hold">
                            <p:stCondLst>
                              <p:cond delay="0"/>
                            </p:stCondLst>
                            <p:childTnLst>
                              <p:par>
                                <p:cTn id="58" presetID="5" presetClass="entr" presetSubtype="10" fill="hold" nodeType="click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checkerboard(across)">
                                      <p:cBhvr>
                                        <p:cTn id="60" dur="500"/>
                                        <p:tgtEl>
                                          <p:spTgt spid="15"/>
                                        </p:tgtEl>
                                      </p:cBhvr>
                                    </p:animEffect>
                                  </p:childTnLst>
                                </p:cTn>
                              </p:par>
                              <p:par>
                                <p:cTn id="61" presetID="5" presetClass="entr" presetSubtype="10" fill="hold" nodeType="withEffect">
                                  <p:stCondLst>
                                    <p:cond delay="0"/>
                                  </p:stCondLst>
                                  <p:childTnLst>
                                    <p:set>
                                      <p:cBhvr>
                                        <p:cTn id="62" dur="1" fill="hold">
                                          <p:stCondLst>
                                            <p:cond delay="0"/>
                                          </p:stCondLst>
                                        </p:cTn>
                                        <p:tgtEl>
                                          <p:spTgt spid="28"/>
                                        </p:tgtEl>
                                        <p:attrNameLst>
                                          <p:attrName>style.visibility</p:attrName>
                                        </p:attrNameLst>
                                      </p:cBhvr>
                                      <p:to>
                                        <p:strVal val="visible"/>
                                      </p:to>
                                    </p:set>
                                    <p:animEffect transition="in" filter="checkerboard(across)">
                                      <p:cBhvr>
                                        <p:cTn id="63" dur="500"/>
                                        <p:tgtEl>
                                          <p:spTgt spid="28"/>
                                        </p:tgtEl>
                                      </p:cBhvr>
                                    </p:animEffect>
                                  </p:childTnLst>
                                </p:cTn>
                              </p:par>
                            </p:childTnLst>
                          </p:cTn>
                        </p:par>
                      </p:childTnLst>
                    </p:cTn>
                  </p:par>
                  <p:par>
                    <p:cTn id="64" fill="hold">
                      <p:stCondLst>
                        <p:cond delay="indefinite"/>
                      </p:stCondLst>
                      <p:childTnLst>
                        <p:par>
                          <p:cTn id="65" fill="hold">
                            <p:stCondLst>
                              <p:cond delay="0"/>
                            </p:stCondLst>
                            <p:childTnLst>
                              <p:par>
                                <p:cTn id="66" presetID="5" presetClass="entr" presetSubtype="10" fill="hold" grpId="0" nodeType="click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checkerboard(across)">
                                      <p:cBhvr>
                                        <p:cTn id="68" dur="500"/>
                                        <p:tgtEl>
                                          <p:spTgt spid="41"/>
                                        </p:tgtEl>
                                      </p:cBhvr>
                                    </p:animEffect>
                                  </p:childTnLst>
                                </p:cTn>
                              </p:par>
                              <p:par>
                                <p:cTn id="69" presetID="5" presetClass="entr" presetSubtype="10"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checkerboard(across)">
                                      <p:cBhvr>
                                        <p:cTn id="71" dur="500"/>
                                        <p:tgtEl>
                                          <p:spTgt spid="39"/>
                                        </p:tgtEl>
                                      </p:cBhvr>
                                    </p:animEffect>
                                  </p:childTnLst>
                                </p:cTn>
                              </p:par>
                              <p:par>
                                <p:cTn id="72" presetID="5" presetClass="entr" presetSubtype="10" fill="hold" grpId="1" nodeType="with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checkerboard(across)">
                                      <p:cBhvr>
                                        <p:cTn id="74" dur="500"/>
                                        <p:tgtEl>
                                          <p:spTgt spid="39"/>
                                        </p:tgtEl>
                                      </p:cBhvr>
                                    </p:animEffect>
                                  </p:childTnLst>
                                </p:cTn>
                              </p:par>
                            </p:childTnLst>
                          </p:cTn>
                        </p:par>
                      </p:childTnLst>
                    </p:cTn>
                  </p:par>
                  <p:par>
                    <p:cTn id="75" fill="hold">
                      <p:stCondLst>
                        <p:cond delay="indefinite"/>
                      </p:stCondLst>
                      <p:childTnLst>
                        <p:par>
                          <p:cTn id="76" fill="hold">
                            <p:stCondLst>
                              <p:cond delay="0"/>
                            </p:stCondLst>
                            <p:childTnLst>
                              <p:par>
                                <p:cTn id="77" presetID="5" presetClass="entr" presetSubtype="10" fill="hold" grpId="0" nodeType="click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checkerboard(across)">
                                      <p:cBhvr>
                                        <p:cTn id="79" dur="500"/>
                                        <p:tgtEl>
                                          <p:spTgt spid="42"/>
                                        </p:tgtEl>
                                      </p:cBhvr>
                                    </p:animEffect>
                                  </p:childTnLst>
                                </p:cTn>
                              </p:par>
                              <p:par>
                                <p:cTn id="80" presetID="5" presetClass="entr" presetSubtype="10" fill="hold" grpId="1" nodeType="with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checkerboard(across)">
                                      <p:cBhvr>
                                        <p:cTn id="82" dur="500"/>
                                        <p:tgtEl>
                                          <p:spTgt spid="38"/>
                                        </p:tgtEl>
                                      </p:cBhvr>
                                    </p:animEffect>
                                  </p:childTnLst>
                                </p:cTn>
                              </p:par>
                            </p:childTnLst>
                          </p:cTn>
                        </p:par>
                      </p:childTnLst>
                    </p:cTn>
                  </p:par>
                  <p:par>
                    <p:cTn id="83" fill="hold">
                      <p:stCondLst>
                        <p:cond delay="indefinite"/>
                      </p:stCondLst>
                      <p:childTnLst>
                        <p:par>
                          <p:cTn id="84" fill="hold">
                            <p:stCondLst>
                              <p:cond delay="0"/>
                            </p:stCondLst>
                            <p:childTnLst>
                              <p:par>
                                <p:cTn id="85" presetID="5" presetClass="entr" presetSubtype="10" fill="hold" grpId="0" nodeType="clickEffect">
                                  <p:stCondLst>
                                    <p:cond delay="0"/>
                                  </p:stCondLst>
                                  <p:childTnLst>
                                    <p:set>
                                      <p:cBhvr>
                                        <p:cTn id="86" dur="1" fill="hold">
                                          <p:stCondLst>
                                            <p:cond delay="0"/>
                                          </p:stCondLst>
                                        </p:cTn>
                                        <p:tgtEl>
                                          <p:spTgt spid="21"/>
                                        </p:tgtEl>
                                        <p:attrNameLst>
                                          <p:attrName>style.visibility</p:attrName>
                                        </p:attrNameLst>
                                      </p:cBhvr>
                                      <p:to>
                                        <p:strVal val="visible"/>
                                      </p:to>
                                    </p:set>
                                    <p:animEffect transition="in" filter="checkerboard(across)">
                                      <p:cBhvr>
                                        <p:cTn id="87" dur="500"/>
                                        <p:tgtEl>
                                          <p:spTgt spid="21"/>
                                        </p:tgtEl>
                                      </p:cBhvr>
                                    </p:animEffect>
                                  </p:childTnLst>
                                </p:cTn>
                              </p:par>
                              <p:par>
                                <p:cTn id="88" presetID="5" presetClass="entr" presetSubtype="10" fill="hold" grpId="0" nodeType="withEffect">
                                  <p:stCondLst>
                                    <p:cond delay="0"/>
                                  </p:stCondLst>
                                  <p:childTnLst>
                                    <p:set>
                                      <p:cBhvr>
                                        <p:cTn id="89" dur="1" fill="hold">
                                          <p:stCondLst>
                                            <p:cond delay="0"/>
                                          </p:stCondLst>
                                        </p:cTn>
                                        <p:tgtEl>
                                          <p:spTgt spid="6"/>
                                        </p:tgtEl>
                                        <p:attrNameLst>
                                          <p:attrName>style.visibility</p:attrName>
                                        </p:attrNameLst>
                                      </p:cBhvr>
                                      <p:to>
                                        <p:strVal val="visible"/>
                                      </p:to>
                                    </p:set>
                                    <p:animEffect transition="in" filter="checkerboard(across)">
                                      <p:cBhvr>
                                        <p:cTn id="90" dur="500"/>
                                        <p:tgtEl>
                                          <p:spTgt spid="6"/>
                                        </p:tgtEl>
                                      </p:cBhvr>
                                    </p:animEffect>
                                  </p:childTnLst>
                                </p:cTn>
                              </p:par>
                            </p:childTnLst>
                          </p:cTn>
                        </p:par>
                      </p:childTnLst>
                    </p:cTn>
                  </p:par>
                  <p:par>
                    <p:cTn id="91" fill="hold">
                      <p:stCondLst>
                        <p:cond delay="indefinite"/>
                      </p:stCondLst>
                      <p:childTnLst>
                        <p:par>
                          <p:cTn id="92" fill="hold">
                            <p:stCondLst>
                              <p:cond delay="0"/>
                            </p:stCondLst>
                            <p:childTnLst>
                              <p:par>
                                <p:cTn id="93" presetID="5" presetClass="entr" presetSubtype="10" fill="hold" grpId="0" nodeType="clickEffect">
                                  <p:stCondLst>
                                    <p:cond delay="0"/>
                                  </p:stCondLst>
                                  <p:childTnLst>
                                    <p:set>
                                      <p:cBhvr>
                                        <p:cTn id="94" dur="1" fill="hold">
                                          <p:stCondLst>
                                            <p:cond delay="0"/>
                                          </p:stCondLst>
                                        </p:cTn>
                                        <p:tgtEl>
                                          <p:spTgt spid="37"/>
                                        </p:tgtEl>
                                        <p:attrNameLst>
                                          <p:attrName>style.visibility</p:attrName>
                                        </p:attrNameLst>
                                      </p:cBhvr>
                                      <p:to>
                                        <p:strVal val="visible"/>
                                      </p:to>
                                    </p:set>
                                    <p:animEffect transition="in" filter="checkerboard(across)">
                                      <p:cBhvr>
                                        <p:cTn id="95" dur="500"/>
                                        <p:tgtEl>
                                          <p:spTgt spid="37"/>
                                        </p:tgtEl>
                                      </p:cBhvr>
                                    </p:animEffect>
                                  </p:childTnLst>
                                </p:cTn>
                              </p:par>
                              <p:par>
                                <p:cTn id="96" presetID="5" presetClass="entr" presetSubtype="10" fill="hold" grpId="0" nodeType="withEffect">
                                  <p:stCondLst>
                                    <p:cond delay="0"/>
                                  </p:stCondLst>
                                  <p:childTnLst>
                                    <p:set>
                                      <p:cBhvr>
                                        <p:cTn id="97" dur="1" fill="hold">
                                          <p:stCondLst>
                                            <p:cond delay="0"/>
                                          </p:stCondLst>
                                        </p:cTn>
                                        <p:tgtEl>
                                          <p:spTgt spid="8"/>
                                        </p:tgtEl>
                                        <p:attrNameLst>
                                          <p:attrName>style.visibility</p:attrName>
                                        </p:attrNameLst>
                                      </p:cBhvr>
                                      <p:to>
                                        <p:strVal val="visible"/>
                                      </p:to>
                                    </p:set>
                                    <p:animEffect transition="in" filter="checkerboard(across)">
                                      <p:cBhvr>
                                        <p:cTn id="98" dur="500"/>
                                        <p:tgtEl>
                                          <p:spTgt spid="8"/>
                                        </p:tgtEl>
                                      </p:cBhvr>
                                    </p:animEffect>
                                  </p:childTnLst>
                                </p:cTn>
                              </p:par>
                            </p:childTnLst>
                          </p:cTn>
                        </p:par>
                      </p:childTnLst>
                    </p:cTn>
                  </p:par>
                  <p:par>
                    <p:cTn id="99" fill="hold">
                      <p:stCondLst>
                        <p:cond delay="indefinite"/>
                      </p:stCondLst>
                      <p:childTnLst>
                        <p:par>
                          <p:cTn id="100" fill="hold">
                            <p:stCondLst>
                              <p:cond delay="0"/>
                            </p:stCondLst>
                            <p:childTnLst>
                              <p:par>
                                <p:cTn id="101" presetID="5" presetClass="entr" presetSubtype="10" fill="hold" grpId="0" nodeType="click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checkerboard(across)">
                                      <p:cBhvr>
                                        <p:cTn id="103" dur="500"/>
                                        <p:tgtEl>
                                          <p:spTgt spid="22"/>
                                        </p:tgtEl>
                                      </p:cBhvr>
                                    </p:animEffect>
                                  </p:childTnLst>
                                </p:cTn>
                              </p:par>
                              <p:par>
                                <p:cTn id="104" presetID="5" presetClass="entr" presetSubtype="10" fill="hold" grpId="0" nodeType="withEffect">
                                  <p:stCondLst>
                                    <p:cond delay="0"/>
                                  </p:stCondLst>
                                  <p:childTnLst>
                                    <p:set>
                                      <p:cBhvr>
                                        <p:cTn id="105" dur="1" fill="hold">
                                          <p:stCondLst>
                                            <p:cond delay="0"/>
                                          </p:stCondLst>
                                        </p:cTn>
                                        <p:tgtEl>
                                          <p:spTgt spid="12"/>
                                        </p:tgtEl>
                                        <p:attrNameLst>
                                          <p:attrName>style.visibility</p:attrName>
                                        </p:attrNameLst>
                                      </p:cBhvr>
                                      <p:to>
                                        <p:strVal val="visible"/>
                                      </p:to>
                                    </p:set>
                                    <p:animEffect transition="in" filter="checkerboard(across)">
                                      <p:cBhvr>
                                        <p:cTn id="106" dur="500"/>
                                        <p:tgtEl>
                                          <p:spTgt spid="12"/>
                                        </p:tgtEl>
                                      </p:cBhvr>
                                    </p:animEffect>
                                  </p:childTnLst>
                                </p:cTn>
                              </p:par>
                            </p:childTnLst>
                          </p:cTn>
                        </p:par>
                      </p:childTnLst>
                    </p:cTn>
                  </p:par>
                  <p:par>
                    <p:cTn id="107" fill="hold">
                      <p:stCondLst>
                        <p:cond delay="indefinite"/>
                      </p:stCondLst>
                      <p:childTnLst>
                        <p:par>
                          <p:cTn id="108" fill="hold">
                            <p:stCondLst>
                              <p:cond delay="0"/>
                            </p:stCondLst>
                            <p:childTnLst>
                              <p:par>
                                <p:cTn id="109" presetID="5" presetClass="entr" presetSubtype="10" fill="hold" grpId="0" nodeType="clickEffect">
                                  <p:stCondLst>
                                    <p:cond delay="0"/>
                                  </p:stCondLst>
                                  <p:childTnLst>
                                    <p:set>
                                      <p:cBhvr>
                                        <p:cTn id="110" dur="1" fill="hold">
                                          <p:stCondLst>
                                            <p:cond delay="0"/>
                                          </p:stCondLst>
                                        </p:cTn>
                                        <p:tgtEl>
                                          <p:spTgt spid="23"/>
                                        </p:tgtEl>
                                        <p:attrNameLst>
                                          <p:attrName>style.visibility</p:attrName>
                                        </p:attrNameLst>
                                      </p:cBhvr>
                                      <p:to>
                                        <p:strVal val="visible"/>
                                      </p:to>
                                    </p:set>
                                    <p:animEffect transition="in" filter="checkerboard(across)">
                                      <p:cBhvr>
                                        <p:cTn id="111" dur="500"/>
                                        <p:tgtEl>
                                          <p:spTgt spid="23"/>
                                        </p:tgtEl>
                                      </p:cBhvr>
                                    </p:animEffect>
                                  </p:childTnLst>
                                </p:cTn>
                              </p:par>
                              <p:par>
                                <p:cTn id="112" presetID="5" presetClass="entr" presetSubtype="10" fill="hold" grpId="0" nodeType="withEffect">
                                  <p:stCondLst>
                                    <p:cond delay="0"/>
                                  </p:stCondLst>
                                  <p:childTnLst>
                                    <p:set>
                                      <p:cBhvr>
                                        <p:cTn id="113" dur="1" fill="hold">
                                          <p:stCondLst>
                                            <p:cond delay="0"/>
                                          </p:stCondLst>
                                        </p:cTn>
                                        <p:tgtEl>
                                          <p:spTgt spid="14"/>
                                        </p:tgtEl>
                                        <p:attrNameLst>
                                          <p:attrName>style.visibility</p:attrName>
                                        </p:attrNameLst>
                                      </p:cBhvr>
                                      <p:to>
                                        <p:strVal val="visible"/>
                                      </p:to>
                                    </p:set>
                                    <p:animEffect transition="in" filter="checkerboard(across)">
                                      <p:cBhvr>
                                        <p:cTn id="114" dur="500"/>
                                        <p:tgtEl>
                                          <p:spTgt spid="14"/>
                                        </p:tgtEl>
                                      </p:cBhvr>
                                    </p:animEffect>
                                  </p:childTnLst>
                                </p:cTn>
                              </p:par>
                            </p:childTnLst>
                          </p:cTn>
                        </p:par>
                      </p:childTnLst>
                    </p:cTn>
                  </p:par>
                  <p:par>
                    <p:cTn id="115" fill="hold">
                      <p:stCondLst>
                        <p:cond delay="indefinite"/>
                      </p:stCondLst>
                      <p:childTnLst>
                        <p:par>
                          <p:cTn id="116" fill="hold">
                            <p:stCondLst>
                              <p:cond delay="0"/>
                            </p:stCondLst>
                            <p:childTnLst>
                              <p:par>
                                <p:cTn id="117" presetID="5" presetClass="entr" presetSubtype="10" fill="hold" grpId="0" nodeType="clickEffect">
                                  <p:stCondLst>
                                    <p:cond delay="0"/>
                                  </p:stCondLst>
                                  <p:childTnLst>
                                    <p:set>
                                      <p:cBhvr>
                                        <p:cTn id="118" dur="1" fill="hold">
                                          <p:stCondLst>
                                            <p:cond delay="0"/>
                                          </p:stCondLst>
                                        </p:cTn>
                                        <p:tgtEl>
                                          <p:spTgt spid="17"/>
                                        </p:tgtEl>
                                        <p:attrNameLst>
                                          <p:attrName>style.visibility</p:attrName>
                                        </p:attrNameLst>
                                      </p:cBhvr>
                                      <p:to>
                                        <p:strVal val="visible"/>
                                      </p:to>
                                    </p:set>
                                    <p:animEffect transition="in" filter="checkerboard(across)">
                                      <p:cBhvr>
                                        <p:cTn id="119" dur="500"/>
                                        <p:tgtEl>
                                          <p:spTgt spid="17"/>
                                        </p:tgtEl>
                                      </p:cBhvr>
                                    </p:animEffect>
                                  </p:childTnLst>
                                </p:cTn>
                              </p:par>
                              <p:par>
                                <p:cTn id="120" presetID="5" presetClass="entr" presetSubtype="10" fill="hold" grpId="0" nodeType="withEffect">
                                  <p:stCondLst>
                                    <p:cond delay="0"/>
                                  </p:stCondLst>
                                  <p:childTnLst>
                                    <p:set>
                                      <p:cBhvr>
                                        <p:cTn id="121" dur="1" fill="hold">
                                          <p:stCondLst>
                                            <p:cond delay="0"/>
                                          </p:stCondLst>
                                        </p:cTn>
                                        <p:tgtEl>
                                          <p:spTgt spid="9"/>
                                        </p:tgtEl>
                                        <p:attrNameLst>
                                          <p:attrName>style.visibility</p:attrName>
                                        </p:attrNameLst>
                                      </p:cBhvr>
                                      <p:to>
                                        <p:strVal val="visible"/>
                                      </p:to>
                                    </p:set>
                                    <p:animEffect transition="in" filter="checkerboard(across)">
                                      <p:cBhvr>
                                        <p:cTn id="122" dur="500"/>
                                        <p:tgtEl>
                                          <p:spTgt spid="9"/>
                                        </p:tgtEl>
                                      </p:cBhvr>
                                    </p:animEffect>
                                  </p:childTnLst>
                                </p:cTn>
                              </p:par>
                            </p:childTnLst>
                          </p:cTn>
                        </p:par>
                      </p:childTnLst>
                    </p:cTn>
                  </p:par>
                  <p:par>
                    <p:cTn id="123" fill="hold">
                      <p:stCondLst>
                        <p:cond delay="indefinite"/>
                      </p:stCondLst>
                      <p:childTnLst>
                        <p:par>
                          <p:cTn id="124" fill="hold">
                            <p:stCondLst>
                              <p:cond delay="0"/>
                            </p:stCondLst>
                            <p:childTnLst>
                              <p:par>
                                <p:cTn id="125" presetID="5" presetClass="entr" presetSubtype="10" fill="hold" grpId="0" nodeType="click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checkerboard(across)">
                                      <p:cBhvr>
                                        <p:cTn id="127" dur="500"/>
                                        <p:tgtEl>
                                          <p:spTgt spid="19"/>
                                        </p:tgtEl>
                                      </p:cBhvr>
                                    </p:animEffect>
                                  </p:childTnLst>
                                </p:cTn>
                              </p:par>
                              <p:par>
                                <p:cTn id="128" presetID="5" presetClass="entr" presetSubtype="10" fill="hold" grpId="0" nodeType="withEffect">
                                  <p:stCondLst>
                                    <p:cond delay="0"/>
                                  </p:stCondLst>
                                  <p:childTnLst>
                                    <p:set>
                                      <p:cBhvr>
                                        <p:cTn id="129" dur="1" fill="hold">
                                          <p:stCondLst>
                                            <p:cond delay="0"/>
                                          </p:stCondLst>
                                        </p:cTn>
                                        <p:tgtEl>
                                          <p:spTgt spid="7"/>
                                        </p:tgtEl>
                                        <p:attrNameLst>
                                          <p:attrName>style.visibility</p:attrName>
                                        </p:attrNameLst>
                                      </p:cBhvr>
                                      <p:to>
                                        <p:strVal val="visible"/>
                                      </p:to>
                                    </p:set>
                                    <p:animEffect transition="in" filter="checkerboard(across)">
                                      <p:cBhvr>
                                        <p:cTn id="13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p:bldP spid="7" grpId="0"/>
      <p:bldP spid="8" grpId="0"/>
      <p:bldP spid="9" grpId="0"/>
      <p:bldP spid="10" grpId="0"/>
      <p:bldP spid="11" grpId="0"/>
      <p:bldP spid="12" grpId="0"/>
      <p:bldP spid="13" grpId="0"/>
      <p:bldP spid="14" grpId="0"/>
      <p:bldP spid="17" grpId="0" animBg="1"/>
      <p:bldP spid="19" grpId="0" animBg="1"/>
      <p:bldP spid="21" grpId="0" animBg="1"/>
      <p:bldP spid="22" grpId="0" animBg="1"/>
      <p:bldP spid="23" grpId="0" animBg="1"/>
      <p:bldP spid="24" grpId="0" animBg="1"/>
      <p:bldP spid="25" grpId="0" animBg="1"/>
      <p:bldP spid="26" grpId="0" animBg="1"/>
      <p:bldP spid="29" grpId="0"/>
      <p:bldP spid="30" grpId="0"/>
      <p:bldP spid="32" grpId="0"/>
      <p:bldP spid="33" grpId="0" animBg="1"/>
      <p:bldP spid="35" grpId="0" animBg="1"/>
      <p:bldP spid="36" grpId="0" animBg="1"/>
      <p:bldP spid="37" grpId="0" animBg="1"/>
      <p:bldP spid="38" grpId="1" animBg="1"/>
      <p:bldP spid="39" grpId="0" animBg="1"/>
      <p:bldP spid="39" grpId="1" animBg="1"/>
      <p:bldP spid="41" grpId="0"/>
      <p:bldP spid="4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Rotonde">
  <a:themeElements>
    <a:clrScheme name="Rotond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Rotond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Rotond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7A8AC42923E4B4689AA3F4BC71C9076" ma:contentTypeVersion="21" ma:contentTypeDescription="Create a new document." ma:contentTypeScope="" ma:versionID="a62391516449346bf948149313bcea0b">
  <xsd:schema xmlns:xsd="http://www.w3.org/2001/XMLSchema" xmlns:xs="http://www.w3.org/2001/XMLSchema" xmlns:p="http://schemas.microsoft.com/office/2006/metadata/properties" xmlns:ns2="9e7a892e-3f44-4f43-afda-1bb9b87abd5a" xmlns:ns3="c10ce4fe-003f-40a8-a913-aa474e5a6271" xmlns:ns4="985ec44e-1bab-4c0b-9df0-6ba128686fc9" targetNamespace="http://schemas.microsoft.com/office/2006/metadata/properties" ma:root="true" ma:fieldsID="6f9892051e5099965700f1211bfe6a41" ns2:_="" ns3:_="" ns4:_="">
    <xsd:import namespace="9e7a892e-3f44-4f43-afda-1bb9b87abd5a"/>
    <xsd:import namespace="c10ce4fe-003f-40a8-a913-aa474e5a6271"/>
    <xsd:import namespace="985ec44e-1bab-4c0b-9df0-6ba128686fc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4:TaxCatchAll" minOccurs="0"/>
                <xsd:element ref="ns2:lcf76f155ced4ddcb4097134ff3c332f"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e7a892e-3f44-4f43-afda-1bb9b87abd5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78175662-8596-484a-92c7-351d01561e2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10ce4fe-003f-40a8-a913-aa474e5a6271"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85ec44e-1bab-4c0b-9df0-6ba128686fc9"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89257519-539e-4f49-837e-51dfaef5dda1}" ma:internalName="TaxCatchAll" ma:showField="CatchAllData" ma:web="c10ce4fe-003f-40a8-a913-aa474e5a627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9e7a892e-3f44-4f43-afda-1bb9b87abd5a">
      <Terms xmlns="http://schemas.microsoft.com/office/infopath/2007/PartnerControls"/>
    </lcf76f155ced4ddcb4097134ff3c332f>
    <TaxCatchAll xmlns="985ec44e-1bab-4c0b-9df0-6ba128686fc9" xsi:nil="true"/>
  </documentManagement>
</p:properties>
</file>

<file path=customXml/itemProps1.xml><?xml version="1.0" encoding="utf-8"?>
<ds:datastoreItem xmlns:ds="http://schemas.openxmlformats.org/officeDocument/2006/customXml" ds:itemID="{3DF6824C-15EE-4754-8C03-6D383114E439}"/>
</file>

<file path=customXml/itemProps2.xml><?xml version="1.0" encoding="utf-8"?>
<ds:datastoreItem xmlns:ds="http://schemas.openxmlformats.org/officeDocument/2006/customXml" ds:itemID="{E6B3B473-D92D-42D6-BAA4-D86F99B5E964}"/>
</file>

<file path=customXml/itemProps3.xml><?xml version="1.0" encoding="utf-8"?>
<ds:datastoreItem xmlns:ds="http://schemas.openxmlformats.org/officeDocument/2006/customXml" ds:itemID="{7E7F89B3-63FB-4461-91D1-D3DB29365BB0}"/>
</file>

<file path=docProps/app.xml><?xml version="1.0" encoding="utf-8"?>
<Properties xmlns="http://schemas.openxmlformats.org/officeDocument/2006/extended-properties" xmlns:vt="http://schemas.openxmlformats.org/officeDocument/2006/docPropsVTypes">
  <Template>Concourse</Template>
  <TotalTime>3874</TotalTime>
  <Words>1108</Words>
  <Application>Microsoft Office PowerPoint</Application>
  <PresentationFormat>Affichage à l'écran (4:3)</PresentationFormat>
  <Paragraphs>279</Paragraphs>
  <Slides>17</Slides>
  <Notes>14</Notes>
  <HiddenSlides>0</HiddenSlides>
  <MMClips>0</MMClips>
  <ScaleCrop>false</ScaleCrop>
  <HeadingPairs>
    <vt:vector size="4" baseType="variant">
      <vt:variant>
        <vt:lpstr>Thème</vt:lpstr>
      </vt:variant>
      <vt:variant>
        <vt:i4>1</vt:i4>
      </vt:variant>
      <vt:variant>
        <vt:lpstr>Titres des diapositives</vt:lpstr>
      </vt:variant>
      <vt:variant>
        <vt:i4>17</vt:i4>
      </vt:variant>
    </vt:vector>
  </HeadingPairs>
  <TitlesOfParts>
    <vt:vector size="18" baseType="lpstr">
      <vt:lpstr>Rotonde</vt:lpstr>
      <vt:lpstr>        تجربــة الجــزائــــــــر  في جمع و نشر إحصاءات النّوع الاجتماعي من مصادر السّجلات الإدارية الخاصّة بالحالة المدنية</vt:lpstr>
      <vt:lpstr>المـحتـويـات</vt:lpstr>
      <vt:lpstr>مقدمة:</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تجربة الجزائر في جمع و نشر إحصاءات النوع الاجتماعي من مصادر السجلات الإدارية الخاصة بالحالة المدنية</dc:title>
  <dc:creator>YOSRA</dc:creator>
  <cp:lastModifiedBy>YOSRA</cp:lastModifiedBy>
  <cp:revision>18</cp:revision>
  <dcterms:created xsi:type="dcterms:W3CDTF">2025-04-30T00:03:53Z</dcterms:created>
  <dcterms:modified xsi:type="dcterms:W3CDTF">2025-05-03T22:25:32Z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0x01010037A8AC42923E4B4689AA3F4BC71C9076</vt:lpwstr>
  </property>
</Properties>
</file>