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lsx" ContentType="application/vnd.openxmlformats-officedocument.spreadsheetml.sheet"/>
  <Default Extension="xml" ContentType="application/xml"/>
  <Override PartName="/ppt/diagrams/data1.xml" ContentType="application/vnd.openxmlformats-officedocument.drawingml.diagramData+xml"/>
  <Override PartName="/ppt/diagrams/data7.xml" ContentType="application/vnd.openxmlformats-officedocument.drawingml.diagramData+xml"/>
  <Override PartName="/ppt/drawings/drawing4.xml" ContentType="application/vnd.openxmlformats-officedocument.drawingml.chartshapes+xml"/>
  <Override PartName="/ppt/drawings/drawing2.xml" ContentType="application/vnd.openxmlformats-officedocument.drawingml.chartshapes+xml"/>
  <Override PartName="/ppt/diagrams/data3.xml" ContentType="application/vnd.openxmlformats-officedocument.drawingml.diagramData+xml"/>
  <Override PartName="/ppt/diagrams/data4.xml" ContentType="application/vnd.openxmlformats-officedocument.drawingml.diagramData+xml"/>
  <Override PartName="/ppt/drawings/drawing1.xml" ContentType="application/vnd.openxmlformats-officedocument.drawingml.chartshapes+xml"/>
  <Override PartName="/ppt/diagrams/data5.xml" ContentType="application/vnd.openxmlformats-officedocument.drawingml.diagramData+xml"/>
  <Override PartName="/ppt/diagrams/data6.xml" ContentType="application/vnd.openxmlformats-officedocument.drawingml.diagramData+xml"/>
  <Override PartName="/ppt/drawings/drawing3.xml" ContentType="application/vnd.openxmlformats-officedocument.drawingml.chartshapes+xml"/>
  <Override PartName="/ppt/diagrams/data2.xml" ContentType="application/vnd.openxmlformats-officedocument.drawingml.diagramData+xml"/>
  <Override PartName="/ppt/presentation.xml" ContentType="application/vnd.openxmlformats-officedocument.presentationml.presentation.main+xml"/>
  <Override PartName="/ppt/slides/slide4.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3.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Layouts/slideLayout1.xml" ContentType="application/vnd.openxmlformats-officedocument.presentationml.slideLayout+xml"/>
  <Override PartName="/ppt/slideLayouts/slideLayout11.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10.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notesSlides/notesSlide3.xml" ContentType="application/vnd.openxmlformats-officedocument.presentationml.notesSlide+xml"/>
  <Override PartName="/ppt/notesSlides/notesSlide5.xml" ContentType="application/vnd.openxmlformats-officedocument.presentationml.notesSlide+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10.xml" ContentType="application/vnd.openxmlformats-officedocument.presentationml.slideLayout+xml"/>
  <Override PartName="/ppt/slideLayouts/slideLayout4.xml" ContentType="application/vnd.openxmlformats-officedocument.presentationml.slideLayout+xml"/>
  <Override PartName="/ppt/notesSlides/notesSlide4.xml" ContentType="application/vnd.openxmlformats-officedocument.presentationml.notesSlide+xml"/>
  <Override PartName="/ppt/slideLayouts/slideLayout12.xml" ContentType="application/vnd.openxmlformats-officedocument.presentationml.slideLayout+xml"/>
  <Override PartName="/ppt/slideLayouts/slideLayout5.xml" ContentType="application/vnd.openxmlformats-officedocument.presentationml.slideLayout+xml"/>
  <Override PartName="/ppt/diagrams/quickStyle3.xml" ContentType="application/vnd.openxmlformats-officedocument.drawingml.diagramStyle+xml"/>
  <Override PartName="/ppt/diagrams/quickStyle6.xml" ContentType="application/vnd.openxmlformats-officedocument.drawingml.diagramStyle+xml"/>
  <Override PartName="/ppt/diagrams/colors3.xml" ContentType="application/vnd.openxmlformats-officedocument.drawingml.diagramColors+xml"/>
  <Override PartName="/ppt/diagrams/layout3.xml" ContentType="application/vnd.openxmlformats-officedocument.drawingml.diagramLayout+xml"/>
  <Override PartName="/ppt/diagrams/drawing3.xml" ContentType="application/vnd.ms-office.drawingml.diagramDrawing+xml"/>
  <Override PartName="/ppt/diagrams/colors4.xml" ContentType="application/vnd.openxmlformats-officedocument.drawingml.diagramColors+xml"/>
  <Override PartName="/ppt/diagrams/layout4.xml" ContentType="application/vnd.openxmlformats-officedocument.drawingml.diagramLayout+xml"/>
  <Override PartName="/ppt/charts/colors1.xml" ContentType="application/vnd.ms-office.chartcolorstyle+xml"/>
  <Override PartName="/ppt/charts/style1.xml" ContentType="application/vnd.ms-office.chartstyle+xml"/>
  <Override PartName="/ppt/charts/chart1.xml" ContentType="application/vnd.openxmlformats-officedocument.drawingml.chart+xml"/>
  <Override PartName="/ppt/diagrams/drawing4.xml" ContentType="application/vnd.ms-office.drawingml.diagramDrawing+xml"/>
  <Override PartName="/ppt/diagrams/quickStyle4.xml" ContentType="application/vnd.openxmlformats-officedocument.drawingml.diagramStyle+xml"/>
  <Override PartName="/ppt/diagrams/colors2.xml" ContentType="application/vnd.openxmlformats-officedocument.drawingml.diagramColors+xml"/>
  <Override PartName="/ppt/diagrams/layout1.xml" ContentType="application/vnd.openxmlformats-officedocument.drawingml.diagramLayout+xml"/>
  <Override PartName="/ppt/theme/theme2.xml" ContentType="application/vnd.openxmlformats-officedocument.theme+xml"/>
  <Override PartName="/ppt/diagrams/quickStyle1.xml" ContentType="application/vnd.openxmlformats-officedocument.drawingml.diagramStyle+xml"/>
  <Override PartName="/ppt/diagrams/drawing2.xml" ContentType="application/vnd.ms-office.drawingml.diagramDrawing+xml"/>
  <Override PartName="/ppt/diagrams/quickStyle2.xml" ContentType="application/vnd.openxmlformats-officedocument.drawingml.diagramStyle+xml"/>
  <Override PartName="/ppt/diagrams/layout2.xml" ContentType="application/vnd.openxmlformats-officedocument.drawingml.diagramLayout+xml"/>
  <Override PartName="/ppt/diagrams/drawing1.xml" ContentType="application/vnd.ms-office.drawingml.diagramDrawing+xml"/>
  <Override PartName="/ppt/diagrams/colors1.xml" ContentType="application/vnd.openxmlformats-officedocument.drawingml.diagramColors+xml"/>
  <Override PartName="/ppt/diagrams/layout6.xml" ContentType="application/vnd.openxmlformats-officedocument.drawingml.diagramLayout+xml"/>
  <Override PartName="/ppt/diagrams/layout5.xml" ContentType="application/vnd.openxmlformats-officedocument.drawingml.diagramLayout+xml"/>
  <Override PartName="/ppt/charts/chart4.xml" ContentType="application/vnd.openxmlformats-officedocument.drawingml.chart+xml"/>
  <Override PartName="/ppt/charts/style3.xml" ContentType="application/vnd.ms-office.chartstyle+xml"/>
  <Override PartName="/ppt/charts/colors3.xml" ContentType="application/vnd.ms-office.chartcolorstyle+xml"/>
  <Override PartName="/ppt/charts/chart5.xml" ContentType="application/vnd.openxmlformats-officedocument.drawingml.chart+xml"/>
  <Override PartName="/ppt/diagrams/colors6.xml" ContentType="application/vnd.openxmlformats-officedocument.drawingml.diagramColors+xml"/>
  <Override PartName="/ppt/diagrams/drawing6.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rts/chart6.xml" ContentType="application/vnd.openxmlformats-officedocument.drawingml.chart+xml"/>
  <Override PartName="/ppt/diagrams/colors5.xml" ContentType="application/vnd.openxmlformats-officedocument.drawingml.diagramColors+xml"/>
  <Override PartName="/ppt/theme/theme1.xml" ContentType="application/vnd.openxmlformats-officedocument.theme+xml"/>
  <Override PartName="/ppt/diagrams/quickStyle5.xml" ContentType="application/vnd.openxmlformats-officedocument.drawingml.diagramStyle+xml"/>
  <Override PartName="/ppt/notesMasters/notesMaster1.xml" ContentType="application/vnd.openxmlformats-officedocument.presentationml.notesMaster+xml"/>
  <Override PartName="/ppt/diagrams/drawing5.xml" ContentType="application/vnd.ms-office.drawingml.diagramDrawing+xml"/>
  <Override PartName="/ppt/diagrams/colors7.xml" ContentType="application/vnd.openxmlformats-officedocument.drawingml.diagramColors+xml"/>
  <Override PartName="/ppt/diagrams/drawing7.xml" ContentType="application/vnd.ms-office.drawingml.diagramDrawing+xml"/>
  <Override PartName="/ppt/diagrams/layout7.xml" ContentType="application/vnd.openxmlformats-officedocument.drawingml.diagramLayout+xml"/>
  <Override PartName="/ppt/diagrams/quickStyle7.xml" ContentType="application/vnd.openxmlformats-officedocument.drawingml.diagramStyl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9" r:id="rId1"/>
  </p:sldMasterIdLst>
  <p:notesMasterIdLst>
    <p:notesMasterId r:id="rId18"/>
  </p:notesMasterIdLst>
  <p:sldIdLst>
    <p:sldId id="256" r:id="rId2"/>
    <p:sldId id="265" r:id="rId3"/>
    <p:sldId id="266" r:id="rId4"/>
    <p:sldId id="275" r:id="rId5"/>
    <p:sldId id="268" r:id="rId6"/>
    <p:sldId id="285" r:id="rId7"/>
    <p:sldId id="283" r:id="rId8"/>
    <p:sldId id="276" r:id="rId9"/>
    <p:sldId id="270" r:id="rId10"/>
    <p:sldId id="271" r:id="rId11"/>
    <p:sldId id="272" r:id="rId12"/>
    <p:sldId id="274" r:id="rId13"/>
    <p:sldId id="261" r:id="rId14"/>
    <p:sldId id="279" r:id="rId15"/>
    <p:sldId id="280" r:id="rId16"/>
    <p:sldId id="281" r:id="rId17"/>
  </p:sldIdLst>
  <p:sldSz cx="12192000" cy="6858000"/>
  <p:notesSz cx="6858000" cy="9144000"/>
  <p:defaultText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37D7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0021" autoAdjust="0"/>
    <p:restoredTop sz="70441" autoAdjust="0"/>
  </p:normalViewPr>
  <p:slideViewPr>
    <p:cSldViewPr snapToGrid="0">
      <p:cViewPr varScale="1">
        <p:scale>
          <a:sx n="47" d="100"/>
          <a:sy n="47" d="100"/>
        </p:scale>
        <p:origin x="588" y="36"/>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2.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2.xml"/><Relationship Id="rId1" Type="http://schemas.microsoft.com/office/2011/relationships/chartStyle" Target="style2.xml"/><Relationship Id="rId4" Type="http://schemas.openxmlformats.org/officeDocument/2006/relationships/chartUserShapes" Target="../drawings/drawing2.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3.xml"/><Relationship Id="rId1" Type="http://schemas.microsoft.com/office/2011/relationships/chartStyle" Target="style3.xml"/><Relationship Id="rId4" Type="http://schemas.openxmlformats.org/officeDocument/2006/relationships/chartUserShapes" Target="../drawings/drawing3.xml"/></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4.xml"/><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2689023745811215"/>
          <c:y val="9.5246803566622962E-2"/>
          <c:w val="0.56595108405425609"/>
          <c:h val="0.88556496669137386"/>
        </c:manualLayout>
      </c:layout>
      <c:barChart>
        <c:barDir val="bar"/>
        <c:grouping val="stacked"/>
        <c:varyColors val="0"/>
        <c:ser>
          <c:idx val="0"/>
          <c:order val="0"/>
          <c:tx>
            <c:strRef>
              <c:f>Sheet1!$B$1</c:f>
              <c:strCache>
                <c:ptCount val="1"/>
                <c:pt idx="0">
                  <c:v>مسوح دائرة الإحصاءات العامة</c:v>
                </c:pt>
              </c:strCache>
            </c:strRef>
          </c:tx>
          <c:spPr>
            <a:solidFill>
              <a:schemeClr val="bg1">
                <a:lumMod val="65000"/>
              </a:schemeClr>
            </a:solidFill>
            <a:ln>
              <a:solidFill>
                <a:schemeClr val="bg1">
                  <a:lumMod val="65000"/>
                </a:schemeClr>
              </a:solidFill>
            </a:ln>
            <a:effectLst/>
          </c:spPr>
          <c:invertIfNegative val="0"/>
          <c:dLbls>
            <c:spPr>
              <a:noFill/>
              <a:ln>
                <a:noFill/>
              </a:ln>
              <a:effectLst/>
            </c:spPr>
            <c:txPr>
              <a:bodyPr rot="0" spcFirstLastPara="1" vertOverflow="ellipsis" vert="horz" wrap="square" anchor="ctr" anchorCtr="1"/>
              <a:lstStyle/>
              <a:p>
                <a:pPr>
                  <a:defRPr sz="2800" b="0" i="0" u="none" strike="noStrike" kern="1200" baseline="0">
                    <a:solidFill>
                      <a:schemeClr val="lt1"/>
                    </a:solidFill>
                    <a:latin typeface="Sakkal Majalla" panose="02000000000000000000" pitchFamily="2" charset="-78"/>
                    <a:ea typeface="+mn-ea"/>
                    <a:cs typeface="Sakkal Majalla" panose="02000000000000000000" pitchFamily="2" charset="-78"/>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السكان</c:v>
                </c:pt>
                <c:pt idx="1">
                  <c:v>الاجتماعي</c:v>
                </c:pt>
                <c:pt idx="2">
                  <c:v>التعليم</c:v>
                </c:pt>
                <c:pt idx="3">
                  <c:v>التعليم العالي</c:v>
                </c:pt>
                <c:pt idx="4">
                  <c:v>الصحة</c:v>
                </c:pt>
                <c:pt idx="5">
                  <c:v>المشاركة الاقتصادية</c:v>
                </c:pt>
                <c:pt idx="6">
                  <c:v>التمكين الاقتصادي</c:v>
                </c:pt>
                <c:pt idx="7">
                  <c:v>السياسة</c:v>
                </c:pt>
                <c:pt idx="8">
                  <c:v>تكنولوجيا المعلومات </c:v>
                </c:pt>
              </c:strCache>
            </c:strRef>
          </c:cat>
          <c:val>
            <c:numRef>
              <c:f>Sheet1!$B$2:$B$10</c:f>
              <c:numCache>
                <c:formatCode>General</c:formatCode>
                <c:ptCount val="9"/>
                <c:pt idx="0">
                  <c:v>100</c:v>
                </c:pt>
                <c:pt idx="1">
                  <c:v>100</c:v>
                </c:pt>
                <c:pt idx="2">
                  <c:v>18</c:v>
                </c:pt>
                <c:pt idx="4">
                  <c:v>80</c:v>
                </c:pt>
                <c:pt idx="5">
                  <c:v>100</c:v>
                </c:pt>
                <c:pt idx="8">
                  <c:v>100</c:v>
                </c:pt>
              </c:numCache>
            </c:numRef>
          </c:val>
          <c:extLst>
            <c:ext xmlns:c16="http://schemas.microsoft.com/office/drawing/2014/chart" uri="{C3380CC4-5D6E-409C-BE32-E72D297353CC}">
              <c16:uniqueId val="{00000000-7CA5-4F5C-BA09-963BEDC6F648}"/>
            </c:ext>
          </c:extLst>
        </c:ser>
        <c:ser>
          <c:idx val="1"/>
          <c:order val="1"/>
          <c:tx>
            <c:strRef>
              <c:f>Sheet1!$C$1</c:f>
              <c:strCache>
                <c:ptCount val="1"/>
                <c:pt idx="0">
                  <c:v>السجلات الإدارية</c:v>
                </c:pt>
              </c:strCache>
            </c:strRef>
          </c:tx>
          <c:spPr>
            <a:solidFill>
              <a:schemeClr val="accent6"/>
            </a:solidFill>
            <a:ln>
              <a:noFill/>
            </a:ln>
            <a:effectLst/>
          </c:spPr>
          <c:invertIfNegative val="0"/>
          <c:dLbls>
            <c:spPr>
              <a:noFill/>
              <a:ln>
                <a:noFill/>
              </a:ln>
              <a:effectLst/>
            </c:spPr>
            <c:txPr>
              <a:bodyPr rot="0" spcFirstLastPara="1" vertOverflow="ellipsis" vert="horz" wrap="square" anchor="ctr" anchorCtr="1"/>
              <a:lstStyle/>
              <a:p>
                <a:pPr>
                  <a:defRPr sz="2800" b="0" i="0" u="none" strike="noStrike" kern="1200" baseline="0">
                    <a:solidFill>
                      <a:schemeClr val="lt1"/>
                    </a:solidFill>
                    <a:latin typeface="Sakkal Majalla" panose="02000000000000000000" pitchFamily="2" charset="-78"/>
                    <a:ea typeface="+mn-ea"/>
                    <a:cs typeface="Sakkal Majalla" panose="02000000000000000000" pitchFamily="2" charset="-78"/>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Sheet1!$A$2:$A$10</c:f>
              <c:strCache>
                <c:ptCount val="9"/>
                <c:pt idx="0">
                  <c:v>السكان</c:v>
                </c:pt>
                <c:pt idx="1">
                  <c:v>الاجتماعي</c:v>
                </c:pt>
                <c:pt idx="2">
                  <c:v>التعليم</c:v>
                </c:pt>
                <c:pt idx="3">
                  <c:v>التعليم العالي</c:v>
                </c:pt>
                <c:pt idx="4">
                  <c:v>الصحة</c:v>
                </c:pt>
                <c:pt idx="5">
                  <c:v>المشاركة الاقتصادية</c:v>
                </c:pt>
                <c:pt idx="6">
                  <c:v>التمكين الاقتصادي</c:v>
                </c:pt>
                <c:pt idx="7">
                  <c:v>السياسة</c:v>
                </c:pt>
                <c:pt idx="8">
                  <c:v>تكنولوجيا المعلومات </c:v>
                </c:pt>
              </c:strCache>
            </c:strRef>
          </c:cat>
          <c:val>
            <c:numRef>
              <c:f>Sheet1!$C$2:$C$10</c:f>
              <c:numCache>
                <c:formatCode>General</c:formatCode>
                <c:ptCount val="9"/>
                <c:pt idx="2">
                  <c:v>82</c:v>
                </c:pt>
                <c:pt idx="3">
                  <c:v>100</c:v>
                </c:pt>
                <c:pt idx="4">
                  <c:v>20</c:v>
                </c:pt>
                <c:pt idx="6">
                  <c:v>100</c:v>
                </c:pt>
                <c:pt idx="7">
                  <c:v>100</c:v>
                </c:pt>
              </c:numCache>
            </c:numRef>
          </c:val>
          <c:extLst>
            <c:ext xmlns:c16="http://schemas.microsoft.com/office/drawing/2014/chart" uri="{C3380CC4-5D6E-409C-BE32-E72D297353CC}">
              <c16:uniqueId val="{00000001-7CA5-4F5C-BA09-963BEDC6F648}"/>
            </c:ext>
          </c:extLst>
        </c:ser>
        <c:dLbls>
          <c:dLblPos val="ctr"/>
          <c:showLegendKey val="0"/>
          <c:showVal val="1"/>
          <c:showCatName val="0"/>
          <c:showSerName val="0"/>
          <c:showPercent val="0"/>
          <c:showBubbleSize val="0"/>
        </c:dLbls>
        <c:gapWidth val="79"/>
        <c:overlap val="100"/>
        <c:axId val="573212928"/>
        <c:axId val="576909312"/>
      </c:barChart>
      <c:catAx>
        <c:axId val="573212928"/>
        <c:scaling>
          <c:orientation val="maxMin"/>
        </c:scaling>
        <c:delete val="0"/>
        <c:axPos val="l"/>
        <c:majorGridlines>
          <c:spPr>
            <a:ln w="38100" cap="flat" cmpd="sng" algn="ctr">
              <a:solidFill>
                <a:schemeClr val="tx1"/>
              </a:solidFill>
              <a:round/>
            </a:ln>
            <a:effectLst/>
          </c:spPr>
        </c:majorGridlines>
        <c:numFmt formatCode="General" sourceLinked="0"/>
        <c:majorTickMark val="none"/>
        <c:minorTickMark val="none"/>
        <c:tickLblPos val="high"/>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800" b="0" i="0" u="none" strike="noStrike" kern="1200" cap="all" spc="120" normalizeH="0" baseline="0">
                <a:solidFill>
                  <a:schemeClr val="tx1">
                    <a:lumMod val="65000"/>
                    <a:lumOff val="35000"/>
                  </a:schemeClr>
                </a:solidFill>
                <a:latin typeface="Sakkal Majalla" panose="02000000000000000000" pitchFamily="2" charset="-78"/>
                <a:ea typeface="+mn-ea"/>
                <a:cs typeface="Sakkal Majalla" panose="02000000000000000000" pitchFamily="2" charset="-78"/>
              </a:defRPr>
            </a:pPr>
            <a:endParaRPr lang="en-US"/>
          </a:p>
        </c:txPr>
        <c:crossAx val="576909312"/>
        <c:crosses val="autoZero"/>
        <c:auto val="1"/>
        <c:lblAlgn val="ctr"/>
        <c:lblOffset val="100"/>
        <c:noMultiLvlLbl val="0"/>
      </c:catAx>
      <c:valAx>
        <c:axId val="576909312"/>
        <c:scaling>
          <c:orientation val="minMax"/>
        </c:scaling>
        <c:delete val="1"/>
        <c:axPos val="t"/>
        <c:numFmt formatCode="General" sourceLinked="1"/>
        <c:majorTickMark val="none"/>
        <c:minorTickMark val="none"/>
        <c:tickLblPos val="nextTo"/>
        <c:crossAx val="573212928"/>
        <c:crossesAt val="1"/>
        <c:crossBetween val="between"/>
      </c:valAx>
      <c:spPr>
        <a:noFill/>
        <a:ln>
          <a:noFill/>
        </a:ln>
        <a:effectLst/>
      </c:spPr>
    </c:plotArea>
    <c:legend>
      <c:legendPos val="t"/>
      <c:layout>
        <c:manualLayout>
          <c:xMode val="edge"/>
          <c:yMode val="edge"/>
          <c:x val="0.17716602732350767"/>
          <c:y val="2.1645025334053471E-2"/>
          <c:w val="0.48321025901789105"/>
          <c:h val="6.5304745765542793E-2"/>
        </c:manualLayout>
      </c:layout>
      <c:overlay val="0"/>
      <c:spPr>
        <a:noFill/>
        <a:ln>
          <a:noFill/>
        </a:ln>
        <a:effectLst/>
      </c:spPr>
      <c:txPr>
        <a:bodyPr rot="0" spcFirstLastPara="1" vertOverflow="ellipsis" vert="horz" wrap="square" anchor="ctr" anchorCtr="1"/>
        <a:lstStyle/>
        <a:p>
          <a:pPr>
            <a:defRPr sz="2800" b="0" i="0" u="none" strike="noStrike" kern="1200" baseline="0">
              <a:solidFill>
                <a:schemeClr val="tx1">
                  <a:lumMod val="65000"/>
                  <a:lumOff val="35000"/>
                </a:schemeClr>
              </a:solidFill>
              <a:latin typeface="Sakkal Majalla" panose="02000000000000000000" pitchFamily="2" charset="-78"/>
              <a:ea typeface="+mn-ea"/>
              <a:cs typeface="Sakkal Majalla" panose="02000000000000000000" pitchFamily="2" charset="-78"/>
            </a:defRPr>
          </a:pPr>
          <a:endParaRPr lang="en-US"/>
        </a:p>
      </c:txPr>
    </c:legend>
    <c:plotVisOnly val="1"/>
    <c:dispBlanksAs val="gap"/>
    <c:showDLblsOverMax val="0"/>
  </c:chart>
  <c:spPr>
    <a:noFill/>
    <a:ln>
      <a:noFill/>
    </a:ln>
    <a:effectLst/>
  </c:spPr>
  <c:txPr>
    <a:bodyPr/>
    <a:lstStyle/>
    <a:p>
      <a:pPr>
        <a:defRPr sz="2800">
          <a:latin typeface="Sakkal Majalla" panose="02000000000000000000" pitchFamily="2" charset="-78"/>
          <a:cs typeface="Sakkal Majalla" panose="02000000000000000000" pitchFamily="2" charset="-78"/>
        </a:defRPr>
      </a:pPr>
      <a:endParaRPr lang="en-US"/>
    </a:p>
  </c:txPr>
  <c:externalData r:id="rId3">
    <c:autoUpdate val="0"/>
  </c:externalData>
  <c:userShapes r:id="rId4"/>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3200">
                <a:latin typeface="Sakkal Majalla" panose="02000000000000000000" pitchFamily="2" charset="-78"/>
                <a:cs typeface="Sakkal Majalla" panose="02000000000000000000" pitchFamily="2" charset="-78"/>
              </a:defRPr>
            </a:pPr>
            <a:r>
              <a:rPr lang="ar-JO" sz="3200" b="1" i="0" u="none" strike="noStrike" baseline="0" dirty="0">
                <a:effectLst/>
                <a:latin typeface="Sakkal Majalla" panose="02000000000000000000" pitchFamily="2" charset="-78"/>
                <a:cs typeface="Sakkal Majalla" panose="02000000000000000000" pitchFamily="2" charset="-78"/>
              </a:rPr>
              <a:t>امثلة على البيانات من المصادر الادارية</a:t>
            </a:r>
          </a:p>
          <a:p>
            <a:pPr>
              <a:defRPr sz="3200">
                <a:latin typeface="Sakkal Majalla" panose="02000000000000000000" pitchFamily="2" charset="-78"/>
                <a:cs typeface="Sakkal Majalla" panose="02000000000000000000" pitchFamily="2" charset="-78"/>
              </a:defRPr>
            </a:pPr>
            <a:r>
              <a:rPr lang="ar-JO" sz="3200" dirty="0">
                <a:latin typeface="Sakkal Majalla" panose="02000000000000000000" pitchFamily="2" charset="-78"/>
                <a:cs typeface="Sakkal Majalla" panose="02000000000000000000" pitchFamily="2" charset="-78"/>
              </a:rPr>
              <a:t>مؤشرات </a:t>
            </a:r>
            <a:r>
              <a:rPr lang="ar-JO" sz="3200" baseline="0" dirty="0">
                <a:latin typeface="Sakkal Majalla" panose="02000000000000000000" pitchFamily="2" charset="-78"/>
                <a:cs typeface="Sakkal Majalla" panose="02000000000000000000" pitchFamily="2" charset="-78"/>
              </a:rPr>
              <a:t> مشاركة المرأة في مواقع صنع القرار، </a:t>
            </a:r>
            <a:r>
              <a:rPr lang="ar-SA" sz="3200" baseline="0" dirty="0">
                <a:latin typeface="Sakkal Majalla" panose="02000000000000000000" pitchFamily="2" charset="-78"/>
                <a:cs typeface="Sakkal Majalla" panose="02000000000000000000" pitchFamily="2" charset="-78"/>
              </a:rPr>
              <a:t>لآخر سنة متوفرة </a:t>
            </a:r>
            <a:endParaRPr lang="en-US" sz="3200" dirty="0">
              <a:latin typeface="Sakkal Majalla" panose="02000000000000000000" pitchFamily="2" charset="-78"/>
              <a:cs typeface="Sakkal Majalla" panose="02000000000000000000" pitchFamily="2" charset="-78"/>
            </a:endParaRPr>
          </a:p>
        </c:rich>
      </c:tx>
      <c:layout>
        <c:manualLayout>
          <c:xMode val="edge"/>
          <c:yMode val="edge"/>
          <c:x val="0.11998145609372812"/>
          <c:y val="4.2287333456983135E-2"/>
        </c:manualLayout>
      </c:layout>
      <c:overlay val="0"/>
    </c:title>
    <c:autoTitleDeleted val="0"/>
    <c:plotArea>
      <c:layout>
        <c:manualLayout>
          <c:layoutTarget val="inner"/>
          <c:xMode val="edge"/>
          <c:yMode val="edge"/>
          <c:x val="0.22259229514592407"/>
          <c:y val="0.29555147088039613"/>
          <c:w val="0.54164794572631458"/>
          <c:h val="0.68350203234996754"/>
        </c:manualLayout>
      </c:layout>
      <c:barChart>
        <c:barDir val="bar"/>
        <c:grouping val="clustered"/>
        <c:varyColors val="0"/>
        <c:ser>
          <c:idx val="1"/>
          <c:order val="0"/>
          <c:tx>
            <c:strRef>
              <c:f>Sheet1!$B$1</c:f>
              <c:strCache>
                <c:ptCount val="1"/>
                <c:pt idx="0">
                  <c:v>انثى</c:v>
                </c:pt>
              </c:strCache>
            </c:strRef>
          </c:tx>
          <c:spPr>
            <a:solidFill>
              <a:schemeClr val="accent6"/>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المجالس البلدية</c:v>
                </c:pt>
                <c:pt idx="1">
                  <c:v>النقابات العمالية</c:v>
                </c:pt>
                <c:pt idx="2">
                  <c:v>مجالس النقابات المهنية</c:v>
                </c:pt>
                <c:pt idx="3">
                  <c:v>النقابات المهنية</c:v>
                </c:pt>
                <c:pt idx="4">
                  <c:v>الاحزاب السياسية</c:v>
                </c:pt>
              </c:strCache>
            </c:strRef>
          </c:cat>
          <c:val>
            <c:numRef>
              <c:f>Sheet1!$B$2:$B$7</c:f>
              <c:numCache>
                <c:formatCode>General</c:formatCode>
                <c:ptCount val="6"/>
                <c:pt idx="0">
                  <c:v>28.5</c:v>
                </c:pt>
                <c:pt idx="1">
                  <c:v>38.9</c:v>
                </c:pt>
                <c:pt idx="2">
                  <c:v>10.5</c:v>
                </c:pt>
                <c:pt idx="3">
                  <c:v>38.6</c:v>
                </c:pt>
                <c:pt idx="4">
                  <c:v>44.5</c:v>
                </c:pt>
              </c:numCache>
            </c:numRef>
          </c:val>
          <c:extLst>
            <c:ext xmlns:c16="http://schemas.microsoft.com/office/drawing/2014/chart" uri="{C3380CC4-5D6E-409C-BE32-E72D297353CC}">
              <c16:uniqueId val="{00000000-9CA3-413A-97EB-E6BBC73382E5}"/>
            </c:ext>
          </c:extLst>
        </c:ser>
        <c:ser>
          <c:idx val="2"/>
          <c:order val="1"/>
          <c:tx>
            <c:strRef>
              <c:f>Sheet1!$C$1</c:f>
              <c:strCache>
                <c:ptCount val="1"/>
                <c:pt idx="0">
                  <c:v>ذكر</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المجالس البلدية</c:v>
                </c:pt>
                <c:pt idx="1">
                  <c:v>النقابات العمالية</c:v>
                </c:pt>
                <c:pt idx="2">
                  <c:v>مجالس النقابات المهنية</c:v>
                </c:pt>
                <c:pt idx="3">
                  <c:v>النقابات المهنية</c:v>
                </c:pt>
                <c:pt idx="4">
                  <c:v>الاحزاب السياسية</c:v>
                </c:pt>
              </c:strCache>
            </c:strRef>
          </c:cat>
          <c:val>
            <c:numRef>
              <c:f>Sheet1!$C$2:$C$7</c:f>
              <c:numCache>
                <c:formatCode>General</c:formatCode>
                <c:ptCount val="6"/>
                <c:pt idx="0">
                  <c:v>71.5</c:v>
                </c:pt>
                <c:pt idx="1">
                  <c:v>61.1</c:v>
                </c:pt>
                <c:pt idx="2">
                  <c:v>89.5</c:v>
                </c:pt>
                <c:pt idx="3">
                  <c:v>61.4</c:v>
                </c:pt>
                <c:pt idx="4">
                  <c:v>55.5</c:v>
                </c:pt>
              </c:numCache>
            </c:numRef>
          </c:val>
          <c:extLst>
            <c:ext xmlns:c16="http://schemas.microsoft.com/office/drawing/2014/chart" uri="{C3380CC4-5D6E-409C-BE32-E72D297353CC}">
              <c16:uniqueId val="{00000001-9CA3-413A-97EB-E6BBC73382E5}"/>
            </c:ext>
          </c:extLst>
        </c:ser>
        <c:dLbls>
          <c:showLegendKey val="0"/>
          <c:showVal val="1"/>
          <c:showCatName val="0"/>
          <c:showSerName val="0"/>
          <c:showPercent val="0"/>
          <c:showBubbleSize val="0"/>
        </c:dLbls>
        <c:gapWidth val="150"/>
        <c:overlap val="-25"/>
        <c:axId val="127697280"/>
        <c:axId val="127698816"/>
      </c:barChart>
      <c:catAx>
        <c:axId val="127697280"/>
        <c:scaling>
          <c:orientation val="minMax"/>
        </c:scaling>
        <c:delete val="0"/>
        <c:axPos val="l"/>
        <c:numFmt formatCode="General" sourceLinked="0"/>
        <c:majorTickMark val="none"/>
        <c:minorTickMark val="none"/>
        <c:tickLblPos val="nextTo"/>
        <c:txPr>
          <a:bodyPr/>
          <a:lstStyle/>
          <a:p>
            <a:pPr>
              <a:defRPr sz="2000" b="1"/>
            </a:pPr>
            <a:endParaRPr lang="en-US"/>
          </a:p>
        </c:txPr>
        <c:crossAx val="127698816"/>
        <c:crosses val="autoZero"/>
        <c:auto val="1"/>
        <c:lblAlgn val="ctr"/>
        <c:lblOffset val="100"/>
        <c:noMultiLvlLbl val="0"/>
      </c:catAx>
      <c:valAx>
        <c:axId val="127698816"/>
        <c:scaling>
          <c:orientation val="minMax"/>
        </c:scaling>
        <c:delete val="1"/>
        <c:axPos val="b"/>
        <c:numFmt formatCode="General" sourceLinked="1"/>
        <c:majorTickMark val="out"/>
        <c:minorTickMark val="none"/>
        <c:tickLblPos val="nextTo"/>
        <c:crossAx val="127697280"/>
        <c:crosses val="autoZero"/>
        <c:crossBetween val="between"/>
      </c:valAx>
    </c:plotArea>
    <c:legend>
      <c:legendPos val="t"/>
      <c:layout>
        <c:manualLayout>
          <c:xMode val="edge"/>
          <c:yMode val="edge"/>
          <c:x val="0.32672011453113814"/>
          <c:y val="0.32566787960607269"/>
          <c:w val="0.31397971844428535"/>
          <c:h val="7.576487399173723E-2"/>
        </c:manualLayout>
      </c:layout>
      <c:overlay val="0"/>
      <c:txPr>
        <a:bodyPr/>
        <a:lstStyle/>
        <a:p>
          <a:pPr>
            <a:defRPr sz="2800" b="1"/>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SA" b="1" dirty="0"/>
              <a:t>القروض التجارية </a:t>
            </a:r>
            <a:endParaRPr lang="en-US" b="1" dirty="0"/>
          </a:p>
        </c:rich>
      </c:tx>
      <c:layout>
        <c:manualLayout>
          <c:xMode val="edge"/>
          <c:yMode val="edge"/>
          <c:x val="0.42186159377788185"/>
          <c:y val="9.9089898725442091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9316822597187852"/>
          <c:y val="0.1634877130259437"/>
          <c:w val="0.68195162769858264"/>
          <c:h val="0.64787866992400522"/>
        </c:manualLayout>
      </c:layout>
      <c:pieChart>
        <c:varyColors val="1"/>
        <c:ser>
          <c:idx val="0"/>
          <c:order val="0"/>
          <c:tx>
            <c:strRef>
              <c:f>Sheet1!$B$1</c:f>
              <c:strCache>
                <c:ptCount val="1"/>
                <c:pt idx="0">
                  <c:v>Sales</c:v>
                </c:pt>
              </c:strCache>
            </c:strRef>
          </c:tx>
          <c:spPr>
            <a:solidFill>
              <a:schemeClr val="bg1">
                <a:lumMod val="75000"/>
              </a:schemeClr>
            </a:solidFill>
          </c:spPr>
          <c:dPt>
            <c:idx val="0"/>
            <c:bubble3D val="0"/>
            <c:spPr>
              <a:solidFill>
                <a:schemeClr val="accent6"/>
              </a:solidFill>
              <a:ln w="19050">
                <a:solidFill>
                  <a:schemeClr val="lt1"/>
                </a:solidFill>
              </a:ln>
              <a:effectLst/>
            </c:spPr>
            <c:extLst>
              <c:ext xmlns:c16="http://schemas.microsoft.com/office/drawing/2014/chart" uri="{C3380CC4-5D6E-409C-BE32-E72D297353CC}">
                <c16:uniqueId val="{00000001-D591-496A-A149-390DFD0DD954}"/>
              </c:ext>
            </c:extLst>
          </c:dPt>
          <c:dPt>
            <c:idx val="1"/>
            <c:bubble3D val="0"/>
            <c:explosion val="14"/>
            <c:spPr>
              <a:solidFill>
                <a:schemeClr val="bg1">
                  <a:lumMod val="75000"/>
                </a:schemeClr>
              </a:solidFill>
              <a:ln w="19050">
                <a:solidFill>
                  <a:schemeClr val="lt1"/>
                </a:solidFill>
              </a:ln>
              <a:effectLst/>
            </c:spPr>
            <c:extLst>
              <c:ext xmlns:c16="http://schemas.microsoft.com/office/drawing/2014/chart" uri="{C3380CC4-5D6E-409C-BE32-E72D297353CC}">
                <c16:uniqueId val="{00000003-D591-496A-A149-390DFD0DD954}"/>
              </c:ext>
            </c:extLst>
          </c:dPt>
          <c:dLbls>
            <c:dLbl>
              <c:idx val="0"/>
              <c:layout>
                <c:manualLayout>
                  <c:x val="-0.17517330491741795"/>
                  <c:y val="0.17162275097139304"/>
                </c:manualLayout>
              </c:layout>
              <c:tx>
                <c:rich>
                  <a:bodyPr/>
                  <a:lstStyle/>
                  <a:p>
                    <a:r>
                      <a:rPr lang="ar-JO" sz="2400" b="1">
                        <a:solidFill>
                          <a:schemeClr val="bg1"/>
                        </a:solidFill>
                      </a:rPr>
                      <a:t>21.3</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1-D591-496A-A149-390DFD0DD954}"/>
                </c:ext>
              </c:extLst>
            </c:dLbl>
            <c:dLbl>
              <c:idx val="1"/>
              <c:layout>
                <c:manualLayout>
                  <c:x val="0.15354997046852728"/>
                  <c:y val="-0.14909301966713437"/>
                </c:manualLayout>
              </c:layout>
              <c:tx>
                <c:rich>
                  <a:bodyPr/>
                  <a:lstStyle/>
                  <a:p>
                    <a:r>
                      <a:rPr lang="ar-JO" dirty="0"/>
                      <a:t>78.7</a:t>
                    </a:r>
                  </a:p>
                </c:rich>
              </c:tx>
              <c:showLegendKey val="0"/>
              <c:showVal val="0"/>
              <c:showCatName val="0"/>
              <c:showSerName val="0"/>
              <c:showPercent val="1"/>
              <c:showBubbleSize val="0"/>
              <c:extLst>
                <c:ext xmlns:c15="http://schemas.microsoft.com/office/drawing/2012/chart" uri="{CE6537A1-D6FC-4f65-9D91-7224C49458BB}"/>
                <c:ext xmlns:c16="http://schemas.microsoft.com/office/drawing/2014/chart" uri="{C3380CC4-5D6E-409C-BE32-E72D297353CC}">
                  <c16:uniqueId val="{00000003-D591-496A-A149-390DFD0DD954}"/>
                </c:ext>
              </c:extLst>
            </c:dLbl>
            <c:spPr>
              <a:noFill/>
              <a:ln>
                <a:noFill/>
              </a:ln>
              <a:effectLst/>
            </c:spPr>
            <c:txPr>
              <a:bodyPr rot="0" spcFirstLastPara="1" vertOverflow="ellipsis" vert="horz" wrap="square" lIns="38100" tIns="19050" rIns="38100" bIns="19050" anchor="ctr" anchorCtr="1">
                <a:spAutoFit/>
              </a:bodyPr>
              <a:lstStyle/>
              <a:p>
                <a:pPr>
                  <a:defRPr sz="2400" b="1" i="0" u="none" strike="noStrike" kern="1200" baseline="0">
                    <a:solidFill>
                      <a:schemeClr val="bg1"/>
                    </a:solidFill>
                    <a:latin typeface="+mn-lt"/>
                    <a:ea typeface="+mn-ea"/>
                    <a:cs typeface="+mn-cs"/>
                  </a:defRPr>
                </a:pPr>
                <a:endParaRPr lang="en-US"/>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أنثى </c:v>
                </c:pt>
                <c:pt idx="1">
                  <c:v>ذكر </c:v>
                </c:pt>
              </c:strCache>
            </c:strRef>
          </c:cat>
          <c:val>
            <c:numRef>
              <c:f>Sheet1!$B$2:$B$3</c:f>
              <c:numCache>
                <c:formatCode>General</c:formatCode>
                <c:ptCount val="2"/>
                <c:pt idx="0">
                  <c:v>18.100000000000001</c:v>
                </c:pt>
                <c:pt idx="1">
                  <c:v>81.900000000000006</c:v>
                </c:pt>
              </c:numCache>
            </c:numRef>
          </c:val>
          <c:extLst>
            <c:ext xmlns:c16="http://schemas.microsoft.com/office/drawing/2014/chart" uri="{C3380CC4-5D6E-409C-BE32-E72D297353CC}">
              <c16:uniqueId val="{00000004-D591-496A-A149-390DFD0DD954}"/>
            </c:ext>
          </c:extLst>
        </c:ser>
        <c:dLbls>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8842546491252683"/>
          <c:y val="0.49501602950330204"/>
          <c:w val="0.11515335263772286"/>
          <c:h val="0.19395178838628244"/>
        </c:manualLayout>
      </c:layout>
      <c:overlay val="0"/>
      <c:spPr>
        <a:noFill/>
        <a:ln>
          <a:noFill/>
        </a:ln>
        <a:effectLst/>
      </c:spPr>
      <c:txPr>
        <a:bodyPr rot="0" spcFirstLastPara="1" vertOverflow="ellipsis" vert="horz" wrap="square" anchor="ctr" anchorCtr="1"/>
        <a:lstStyle/>
        <a:p>
          <a:pPr>
            <a:defRPr sz="1600" b="1"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userShapes r:id="rId4"/>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ar-SA" b="1" dirty="0"/>
              <a:t>القيمة الاجمالية للقروض التجارية</a:t>
            </a:r>
            <a:endParaRPr lang="en-US" b="1" dirty="0"/>
          </a:p>
        </c:rich>
      </c:tx>
      <c:layout>
        <c:manualLayout>
          <c:xMode val="edge"/>
          <c:yMode val="edge"/>
          <c:x val="0.2618665543009841"/>
          <c:y val="8.8859016555458067E-2"/>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22657168209380241"/>
          <c:y val="0.21919206076172562"/>
          <c:w val="0.54265973371379794"/>
          <c:h val="0.64933638888239009"/>
        </c:manualLayout>
      </c:layout>
      <c:pieChart>
        <c:varyColors val="1"/>
        <c:ser>
          <c:idx val="0"/>
          <c:order val="0"/>
          <c:tx>
            <c:strRef>
              <c:f>Sheet1!$B$7</c:f>
              <c:strCache>
                <c:ptCount val="1"/>
                <c:pt idx="0">
                  <c:v>Sales</c:v>
                </c:pt>
              </c:strCache>
            </c:strRef>
          </c:tx>
          <c:explosion val="6"/>
          <c:dPt>
            <c:idx val="0"/>
            <c:bubble3D val="0"/>
            <c:spPr>
              <a:solidFill>
                <a:schemeClr val="accent6"/>
              </a:solidFill>
              <a:ln w="19050">
                <a:solidFill>
                  <a:schemeClr val="lt1"/>
                </a:solidFill>
              </a:ln>
              <a:effectLst/>
            </c:spPr>
            <c:extLst>
              <c:ext xmlns:c16="http://schemas.microsoft.com/office/drawing/2014/chart" uri="{C3380CC4-5D6E-409C-BE32-E72D297353CC}">
                <c16:uniqueId val="{00000001-3E7F-4721-BA38-884B9991CCDA}"/>
              </c:ext>
            </c:extLst>
          </c:dPt>
          <c:dPt>
            <c:idx val="1"/>
            <c:bubble3D val="0"/>
            <c:spPr>
              <a:solidFill>
                <a:schemeClr val="bg2">
                  <a:lumMod val="75000"/>
                </a:schemeClr>
              </a:solidFill>
              <a:ln w="19050">
                <a:solidFill>
                  <a:schemeClr val="lt1"/>
                </a:solidFill>
              </a:ln>
              <a:effectLst/>
            </c:spPr>
            <c:extLst>
              <c:ext xmlns:c16="http://schemas.microsoft.com/office/drawing/2014/chart" uri="{C3380CC4-5D6E-409C-BE32-E72D297353CC}">
                <c16:uniqueId val="{00000003-3E7F-4721-BA38-884B9991CCDA}"/>
              </c:ext>
            </c:extLst>
          </c:dPt>
          <c:dLbls>
            <c:dLbl>
              <c:idx val="0"/>
              <c:layout>
                <c:manualLayout>
                  <c:x val="-8.3449426671890259E-2"/>
                  <c:y val="0.1253310074893895"/>
                </c:manualLayout>
              </c:layout>
              <c:tx>
                <c:rich>
                  <a:bodyPr/>
                  <a:lstStyle/>
                  <a:p>
                    <a:r>
                      <a:rPr lang="en-US" sz="2800" b="1" i="0" u="none" strike="noStrike" kern="1200" baseline="0" dirty="0">
                        <a:solidFill>
                          <a:prstClr val="white"/>
                        </a:solidFill>
                        <a:latin typeface="Times New Roman" pitchFamily="18" charset="0"/>
                        <a:ea typeface="+mn-ea"/>
                        <a:cs typeface="Times New Roman" pitchFamily="18" charset="0"/>
                      </a:rPr>
                      <a:t>20</a:t>
                    </a:r>
                    <a:endParaRPr lang="en-US" dirty="0">
                      <a:latin typeface="Times New Roman" pitchFamily="18" charset="0"/>
                      <a:cs typeface="Times New Roman" pitchFamily="18" charset="0"/>
                    </a:endParaRP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E7F-4721-BA38-884B9991CCDA}"/>
                </c:ext>
              </c:extLst>
            </c:dLbl>
            <c:dLbl>
              <c:idx val="1"/>
              <c:tx>
                <c:rich>
                  <a:bodyPr/>
                  <a:lstStyle/>
                  <a:p>
                    <a:r>
                      <a:rPr lang="en-US" sz="2800" b="1" i="0" u="none" strike="noStrike" kern="1200" baseline="0" dirty="0">
                        <a:solidFill>
                          <a:prstClr val="white"/>
                        </a:solidFill>
                        <a:latin typeface="Times New Roman" pitchFamily="18" charset="0"/>
                        <a:ea typeface="+mn-ea"/>
                        <a:cs typeface="Times New Roman" pitchFamily="18" charset="0"/>
                      </a:rPr>
                      <a:t>80</a:t>
                    </a:r>
                    <a:endParaRPr lang="en-US" dirty="0">
                      <a:solidFill>
                        <a:schemeClr val="tx1"/>
                      </a:solidFill>
                    </a:endParaRPr>
                  </a:p>
                </c:rich>
              </c:tx>
              <c:showLegendKey val="0"/>
              <c:showVal val="0"/>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3E7F-4721-BA38-884B9991CCDA}"/>
                </c:ext>
              </c:extLst>
            </c:dLbl>
            <c:spPr>
              <a:noFill/>
              <a:ln>
                <a:noFill/>
              </a:ln>
              <a:effectLst/>
            </c:spPr>
            <c:txPr>
              <a:bodyPr rot="0" spcFirstLastPara="1" vertOverflow="ellipsis" vert="horz" wrap="square" lIns="38100" tIns="19050" rIns="38100" bIns="19050" anchor="ctr" anchorCtr="1">
                <a:spAutoFit/>
              </a:bodyPr>
              <a:lstStyle/>
              <a:p>
                <a:pPr>
                  <a:defRPr sz="2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0"/>
            <c:showPercent val="0"/>
            <c:showBubbleSize val="0"/>
            <c:extLst>
              <c:ext xmlns:c15="http://schemas.microsoft.com/office/drawing/2012/chart" uri="{CE6537A1-D6FC-4f65-9D91-7224C49458BB}"/>
            </c:extLst>
          </c:dLbls>
          <c:cat>
            <c:strRef>
              <c:f>Sheet1!$A$8:$A$9</c:f>
              <c:strCache>
                <c:ptCount val="2"/>
                <c:pt idx="0">
                  <c:v>أنثى</c:v>
                </c:pt>
                <c:pt idx="1">
                  <c:v>ذكر </c:v>
                </c:pt>
              </c:strCache>
            </c:strRef>
          </c:cat>
          <c:val>
            <c:numRef>
              <c:f>Sheet1!$B$8:$B$9</c:f>
              <c:numCache>
                <c:formatCode>General</c:formatCode>
                <c:ptCount val="2"/>
                <c:pt idx="0">
                  <c:v>15.4</c:v>
                </c:pt>
                <c:pt idx="1">
                  <c:v>84.6</c:v>
                </c:pt>
              </c:numCache>
            </c:numRef>
          </c:val>
          <c:extLst>
            <c:ext xmlns:c16="http://schemas.microsoft.com/office/drawing/2014/chart" uri="{C3380CC4-5D6E-409C-BE32-E72D297353CC}">
              <c16:uniqueId val="{00000004-3E7F-4721-BA38-884B9991CCDA}"/>
            </c:ext>
          </c:extLst>
        </c:ser>
        <c:dLbls>
          <c:showLegendKey val="0"/>
          <c:showVal val="0"/>
          <c:showCatName val="0"/>
          <c:showSerName val="0"/>
          <c:showPercent val="1"/>
          <c:showBubbleSize val="0"/>
          <c:showLeaderLines val="1"/>
        </c:dLbls>
        <c:firstSliceAng val="0"/>
      </c:pieChart>
      <c:spPr>
        <a:noFill/>
        <a:ln>
          <a:noFill/>
        </a:ln>
        <a:effectLst/>
      </c:spPr>
    </c:plotArea>
    <c:legend>
      <c:legendPos val="b"/>
      <c:layout>
        <c:manualLayout>
          <c:xMode val="edge"/>
          <c:yMode val="edge"/>
          <c:x val="0.78689045515410549"/>
          <c:y val="0.48323693981982935"/>
          <c:w val="0.14597900156461477"/>
          <c:h val="0.18909552060268958"/>
        </c:manualLayout>
      </c:layout>
      <c:overlay val="0"/>
      <c:spPr>
        <a:noFill/>
        <a:ln>
          <a:noFill/>
        </a:ln>
        <a:effectLst/>
      </c:spPr>
      <c:txPr>
        <a:bodyPr rot="0" spcFirstLastPara="1" vertOverflow="ellipsis" vert="horz" wrap="square" anchor="ctr" anchorCtr="1"/>
        <a:lstStyle/>
        <a:p>
          <a:pPr>
            <a:defRPr sz="1400" b="1" i="0" u="none" strike="noStrike" kern="1200" baseline="0">
              <a:solidFill>
                <a:schemeClr val="tx1">
                  <a:lumMod val="65000"/>
                  <a:lumOff val="35000"/>
                </a:schemeClr>
              </a:solidFill>
              <a:latin typeface="+mn-lt"/>
              <a:ea typeface="+mn-ea"/>
              <a:cs typeface="+mn-cs"/>
            </a:defRPr>
          </a:pPr>
          <a:endParaRPr lang="en-US"/>
        </a:p>
      </c:txPr>
    </c:legend>
    <c:plotVisOnly val="1"/>
    <c:dispBlanksAs val="zero"/>
    <c:showDLblsOverMax val="0"/>
  </c:chart>
  <c:spPr>
    <a:noFill/>
    <a:ln>
      <a:noFill/>
    </a:ln>
    <a:effectLst/>
  </c:spPr>
  <c:txPr>
    <a:bodyPr/>
    <a:lstStyle/>
    <a:p>
      <a:pPr>
        <a:defRPr/>
      </a:pPr>
      <a:endParaRPr lang="en-US"/>
    </a:p>
  </c:txPr>
  <c:externalData r:id="rId3">
    <c:autoUpdate val="0"/>
  </c:externalData>
  <c:userShapes r:id="rId4"/>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view3D>
      <c:rotX val="10"/>
      <c:rotY val="0"/>
      <c:rAngAx val="0"/>
      <c:perspective val="20"/>
    </c:view3D>
    <c:floor>
      <c:thickness val="0"/>
      <c:spPr>
        <a:scene3d>
          <a:camera prst="orthographicFront"/>
          <a:lightRig rig="threePt" dir="t"/>
        </a:scene3d>
        <a:sp3d>
          <a:bevelB h="38100"/>
          <a:contourClr>
            <a:srgbClr val="000000"/>
          </a:contourClr>
        </a:sp3d>
      </c:spPr>
    </c:floor>
    <c:sideWall>
      <c:thickness val="0"/>
    </c:sideWall>
    <c:backWall>
      <c:thickness val="0"/>
    </c:backWall>
    <c:plotArea>
      <c:layout>
        <c:manualLayout>
          <c:layoutTarget val="inner"/>
          <c:xMode val="edge"/>
          <c:yMode val="edge"/>
          <c:x val="1.8727899102301947E-2"/>
          <c:y val="4.5210603092832445E-2"/>
          <c:w val="0.98127210089769779"/>
          <c:h val="0.78315435304629477"/>
        </c:manualLayout>
      </c:layout>
      <c:bar3DChart>
        <c:barDir val="col"/>
        <c:grouping val="percentStacked"/>
        <c:varyColors val="0"/>
        <c:ser>
          <c:idx val="0"/>
          <c:order val="0"/>
          <c:tx>
            <c:strRef>
              <c:f>Sheet1!$A$2</c:f>
              <c:strCache>
                <c:ptCount val="1"/>
                <c:pt idx="0">
                  <c:v>أنثى </c:v>
                </c:pt>
              </c:strCache>
            </c:strRef>
          </c:tx>
          <c:spPr>
            <a:solidFill>
              <a:schemeClr val="accent6"/>
            </a:solidFill>
          </c:spPr>
          <c:invertIfNegative val="0"/>
          <c:dLbls>
            <c:dLbl>
              <c:idx val="1"/>
              <c:tx>
                <c:rich>
                  <a:bodyPr/>
                  <a:lstStyle/>
                  <a:p>
                    <a:r>
                      <a:rPr lang="en-US"/>
                      <a:t>36.7</a:t>
                    </a:r>
                  </a:p>
                </c:rich>
              </c:tx>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535-41DE-8493-73D5D93ED7E2}"/>
                </c:ext>
              </c:extLst>
            </c:dLbl>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القيمة الاجمالية للودائع </c:v>
                </c:pt>
                <c:pt idx="1">
                  <c:v>الودائع </c:v>
                </c:pt>
              </c:strCache>
            </c:strRef>
          </c:cat>
          <c:val>
            <c:numRef>
              <c:f>Sheet1!$B$2:$C$2</c:f>
              <c:numCache>
                <c:formatCode>General</c:formatCode>
                <c:ptCount val="2"/>
                <c:pt idx="0">
                  <c:v>28.5</c:v>
                </c:pt>
                <c:pt idx="1">
                  <c:v>36.700000000000003</c:v>
                </c:pt>
              </c:numCache>
            </c:numRef>
          </c:val>
          <c:extLst>
            <c:ext xmlns:c16="http://schemas.microsoft.com/office/drawing/2014/chart" uri="{C3380CC4-5D6E-409C-BE32-E72D297353CC}">
              <c16:uniqueId val="{00000000-4CA1-4E44-86BC-1AFE9FBF3679}"/>
            </c:ext>
          </c:extLst>
        </c:ser>
        <c:ser>
          <c:idx val="1"/>
          <c:order val="1"/>
          <c:tx>
            <c:strRef>
              <c:f>Sheet1!$A$3</c:f>
              <c:strCache>
                <c:ptCount val="1"/>
                <c:pt idx="0">
                  <c:v>ذكر </c:v>
                </c:pt>
              </c:strCache>
            </c:strRef>
          </c:tx>
          <c:spPr>
            <a:solidFill>
              <a:schemeClr val="bg1">
                <a:lumMod val="50000"/>
              </a:schemeClr>
            </a:solidFill>
          </c:spPr>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Sheet1!$B$1:$C$1</c:f>
              <c:strCache>
                <c:ptCount val="2"/>
                <c:pt idx="0">
                  <c:v>القيمة الاجمالية للودائع </c:v>
                </c:pt>
                <c:pt idx="1">
                  <c:v>الودائع </c:v>
                </c:pt>
              </c:strCache>
            </c:strRef>
          </c:cat>
          <c:val>
            <c:numRef>
              <c:f>Sheet1!$B$3:$C$3</c:f>
              <c:numCache>
                <c:formatCode>General</c:formatCode>
                <c:ptCount val="2"/>
                <c:pt idx="0">
                  <c:v>71.5</c:v>
                </c:pt>
                <c:pt idx="1">
                  <c:v>63.3</c:v>
                </c:pt>
              </c:numCache>
            </c:numRef>
          </c:val>
          <c:extLst>
            <c:ext xmlns:c16="http://schemas.microsoft.com/office/drawing/2014/chart" uri="{C3380CC4-5D6E-409C-BE32-E72D297353CC}">
              <c16:uniqueId val="{00000001-4CA1-4E44-86BC-1AFE9FBF3679}"/>
            </c:ext>
          </c:extLst>
        </c:ser>
        <c:dLbls>
          <c:showLegendKey val="0"/>
          <c:showVal val="0"/>
          <c:showCatName val="0"/>
          <c:showSerName val="0"/>
          <c:showPercent val="0"/>
          <c:showBubbleSize val="0"/>
        </c:dLbls>
        <c:gapWidth val="150"/>
        <c:shape val="cylinder"/>
        <c:axId val="129692800"/>
        <c:axId val="129694336"/>
        <c:axId val="0"/>
      </c:bar3DChart>
      <c:catAx>
        <c:axId val="129692800"/>
        <c:scaling>
          <c:orientation val="minMax"/>
        </c:scaling>
        <c:delete val="0"/>
        <c:axPos val="b"/>
        <c:numFmt formatCode="General" sourceLinked="0"/>
        <c:majorTickMark val="out"/>
        <c:minorTickMark val="none"/>
        <c:tickLblPos val="nextTo"/>
        <c:crossAx val="129694336"/>
        <c:crosses val="autoZero"/>
        <c:auto val="1"/>
        <c:lblAlgn val="ctr"/>
        <c:lblOffset val="100"/>
        <c:noMultiLvlLbl val="0"/>
      </c:catAx>
      <c:valAx>
        <c:axId val="129694336"/>
        <c:scaling>
          <c:orientation val="minMax"/>
        </c:scaling>
        <c:delete val="1"/>
        <c:axPos val="l"/>
        <c:numFmt formatCode="0%" sourceLinked="1"/>
        <c:majorTickMark val="out"/>
        <c:minorTickMark val="none"/>
        <c:tickLblPos val="none"/>
        <c:crossAx val="129692800"/>
        <c:crosses val="autoZero"/>
        <c:crossBetween val="between"/>
      </c:valAx>
    </c:plotArea>
    <c:legend>
      <c:legendPos val="r"/>
      <c:layout>
        <c:manualLayout>
          <c:xMode val="edge"/>
          <c:yMode val="edge"/>
          <c:x val="0.84677453255944579"/>
          <c:y val="0.19060953816943094"/>
          <c:w val="0.12427760779332825"/>
          <c:h val="0.38444521533828074"/>
        </c:manualLayout>
      </c:layout>
      <c:overlay val="0"/>
      <c:spPr>
        <a:ln>
          <a:solidFill>
            <a:schemeClr val="tx1">
              <a:tint val="75000"/>
              <a:shade val="95000"/>
              <a:satMod val="105000"/>
            </a:schemeClr>
          </a:solidFill>
        </a:ln>
      </c:spPr>
      <c:txPr>
        <a:bodyPr/>
        <a:lstStyle/>
        <a:p>
          <a:pPr rtl="0">
            <a:defRPr/>
          </a:pPr>
          <a:endParaRPr lang="en-US"/>
        </a:p>
      </c:txPr>
    </c:legend>
    <c:plotVisOnly val="1"/>
    <c:dispBlanksAs val="gap"/>
    <c:showDLblsOverMax val="0"/>
  </c:chart>
  <c:txPr>
    <a:bodyPr/>
    <a:lstStyle/>
    <a:p>
      <a:pPr>
        <a:defRPr sz="3200" b="1">
          <a:latin typeface="Sakkal Majalla" panose="02000000000000000000" pitchFamily="2" charset="-78"/>
          <a:cs typeface="Sakkal Majalla" panose="02000000000000000000" pitchFamily="2" charset="-78"/>
        </a:defRPr>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46212609361329832"/>
          <c:y val="2.6570048309178744E-2"/>
          <c:w val="0.53787390638670163"/>
          <c:h val="0.80190726159230097"/>
        </c:manualLayout>
      </c:layout>
      <c:barChart>
        <c:barDir val="bar"/>
        <c:grouping val="stacked"/>
        <c:varyColors val="0"/>
        <c:ser>
          <c:idx val="0"/>
          <c:order val="0"/>
          <c:tx>
            <c:strRef>
              <c:f>Sheet1!$B$1</c:f>
              <c:strCache>
                <c:ptCount val="1"/>
                <c:pt idx="0">
                  <c:v>مسح قوة العمل </c:v>
                </c:pt>
              </c:strCache>
            </c:strRef>
          </c:tx>
          <c:invertIfNegative val="0"/>
          <c:cat>
            <c:strRef>
              <c:f>Sheet1!$A$2:$A$16</c:f>
              <c:strCache>
                <c:ptCount val="15"/>
                <c:pt idx="0">
                  <c:v>الهدف 1. القضاء على الفقر </c:v>
                </c:pt>
                <c:pt idx="1">
                  <c:v>الهدف 2. القضاء على الجوع وتحقيق الأمن الغذائي</c:v>
                </c:pt>
                <c:pt idx="2">
                  <c:v>لهدف 3. ضمان حياة صحية وتعزيز الرفاهية للجميع </c:v>
                </c:pt>
                <c:pt idx="3">
                  <c:v>الهدف 4. ضمان تعليم جيد شامل ومنصف وتعزيز فرص التعلم مدى الحياة للجميع</c:v>
                </c:pt>
                <c:pt idx="4">
                  <c:v>الهدف 5. تحقيق المساواة بين الجنسين وتمكين جميع النساء والفتيات</c:v>
                </c:pt>
                <c:pt idx="5">
                  <c:v>الهدف 6. ضمان توافر المياه والصرف الصحي للجميع وإدارتها بشكل مستدام</c:v>
                </c:pt>
                <c:pt idx="6">
                  <c:v>الهدف 7. ضمان حصول الجميع بتكلفة ميسورة على الطاقة الحديثة الموثوقة والمستدامة</c:v>
                </c:pt>
                <c:pt idx="7">
                  <c:v>لهدف 8 - تعزيز النمو الاقتصادي المطرد والشامل والمستدام والعمالة الكاملة والمنتجة والعمل اللائق للجميع</c:v>
                </c:pt>
                <c:pt idx="8">
                  <c:v>الهدف 9: بناء بنية تحتية مرنة ، وتعزيز التصنيع الشامل والمستدام ، وتعزيز الابتكار</c:v>
                </c:pt>
                <c:pt idx="9">
                  <c:v>الهدف 10 - الحد من عدم المساواة داخل البلدان وفيما بينها</c:v>
                </c:pt>
                <c:pt idx="10">
                  <c:v>الهدف 11: جعل المدن والمستوطنات البشرية شاملة وآمنة ومرنة ومستدامة</c:v>
                </c:pt>
                <c:pt idx="11">
                  <c:v>الهدف 12. المعلومات ذات الصلة والوعي بالتنمية المستدامة وأنماط الحياة في وئام مع الطبيعة</c:v>
                </c:pt>
                <c:pt idx="12">
                  <c:v>الهدف 13. اتخاذ إجراءات عاجلة لمكافحة تغير المناخ وآثاره </c:v>
                </c:pt>
                <c:pt idx="13">
                  <c:v> الهدف 16. ضمان اتخاذ قرارات مستجيبة وشاملة وتشاركية وتمثيلية على جميع المستويات</c:v>
                </c:pt>
                <c:pt idx="14">
                  <c:v>الهدف 17 - تعزيز وسائل التنفيذ وتنشيط الشراكة العالمية من أجل التنمية المستدامة</c:v>
                </c:pt>
              </c:strCache>
            </c:strRef>
          </c:cat>
          <c:val>
            <c:numRef>
              <c:f>Sheet1!$B$2:$B$16</c:f>
              <c:numCache>
                <c:formatCode>0.0</c:formatCode>
                <c:ptCount val="15"/>
                <c:pt idx="0">
                  <c:v>0</c:v>
                </c:pt>
                <c:pt idx="1">
                  <c:v>0</c:v>
                </c:pt>
                <c:pt idx="2">
                  <c:v>0</c:v>
                </c:pt>
                <c:pt idx="3">
                  <c:v>0</c:v>
                </c:pt>
                <c:pt idx="4">
                  <c:v>7.1428571428571423</c:v>
                </c:pt>
                <c:pt idx="5">
                  <c:v>0</c:v>
                </c:pt>
                <c:pt idx="6">
                  <c:v>0</c:v>
                </c:pt>
                <c:pt idx="7">
                  <c:v>12.5</c:v>
                </c:pt>
                <c:pt idx="8">
                  <c:v>0</c:v>
                </c:pt>
                <c:pt idx="9">
                  <c:v>50</c:v>
                </c:pt>
                <c:pt idx="10">
                  <c:v>0</c:v>
                </c:pt>
                <c:pt idx="11">
                  <c:v>0</c:v>
                </c:pt>
                <c:pt idx="12">
                  <c:v>0</c:v>
                </c:pt>
                <c:pt idx="13">
                  <c:v>0</c:v>
                </c:pt>
                <c:pt idx="14">
                  <c:v>0</c:v>
                </c:pt>
              </c:numCache>
            </c:numRef>
          </c:val>
          <c:extLst>
            <c:ext xmlns:c16="http://schemas.microsoft.com/office/drawing/2014/chart" uri="{C3380CC4-5D6E-409C-BE32-E72D297353CC}">
              <c16:uniqueId val="{00000000-53EE-457D-BF26-CD3A7BA1CDC4}"/>
            </c:ext>
          </c:extLst>
        </c:ser>
        <c:ser>
          <c:idx val="1"/>
          <c:order val="1"/>
          <c:tx>
            <c:strRef>
              <c:f>Sheet1!$C$1</c:f>
              <c:strCache>
                <c:ptCount val="1"/>
                <c:pt idx="0">
                  <c:v>مسح السكان والصحة الأسرية</c:v>
                </c:pt>
              </c:strCache>
            </c:strRef>
          </c:tx>
          <c:invertIfNegative val="0"/>
          <c:cat>
            <c:strRef>
              <c:f>Sheet1!$A$2:$A$16</c:f>
              <c:strCache>
                <c:ptCount val="15"/>
                <c:pt idx="0">
                  <c:v>الهدف 1. القضاء على الفقر </c:v>
                </c:pt>
                <c:pt idx="1">
                  <c:v>الهدف 2. القضاء على الجوع وتحقيق الأمن الغذائي</c:v>
                </c:pt>
                <c:pt idx="2">
                  <c:v>لهدف 3. ضمان حياة صحية وتعزيز الرفاهية للجميع </c:v>
                </c:pt>
                <c:pt idx="3">
                  <c:v>الهدف 4. ضمان تعليم جيد شامل ومنصف وتعزيز فرص التعلم مدى الحياة للجميع</c:v>
                </c:pt>
                <c:pt idx="4">
                  <c:v>الهدف 5. تحقيق المساواة بين الجنسين وتمكين جميع النساء والفتيات</c:v>
                </c:pt>
                <c:pt idx="5">
                  <c:v>الهدف 6. ضمان توافر المياه والصرف الصحي للجميع وإدارتها بشكل مستدام</c:v>
                </c:pt>
                <c:pt idx="6">
                  <c:v>الهدف 7. ضمان حصول الجميع بتكلفة ميسورة على الطاقة الحديثة الموثوقة والمستدامة</c:v>
                </c:pt>
                <c:pt idx="7">
                  <c:v>لهدف 8 - تعزيز النمو الاقتصادي المطرد والشامل والمستدام والعمالة الكاملة والمنتجة والعمل اللائق للجميع</c:v>
                </c:pt>
                <c:pt idx="8">
                  <c:v>الهدف 9: بناء بنية تحتية مرنة ، وتعزيز التصنيع الشامل والمستدام ، وتعزيز الابتكار</c:v>
                </c:pt>
                <c:pt idx="9">
                  <c:v>الهدف 10 - الحد من عدم المساواة داخل البلدان وفيما بينها</c:v>
                </c:pt>
                <c:pt idx="10">
                  <c:v>الهدف 11: جعل المدن والمستوطنات البشرية شاملة وآمنة ومرنة ومستدامة</c:v>
                </c:pt>
                <c:pt idx="11">
                  <c:v>الهدف 12. المعلومات ذات الصلة والوعي بالتنمية المستدامة وأنماط الحياة في وئام مع الطبيعة</c:v>
                </c:pt>
                <c:pt idx="12">
                  <c:v>الهدف 13. اتخاذ إجراءات عاجلة لمكافحة تغير المناخ وآثاره </c:v>
                </c:pt>
                <c:pt idx="13">
                  <c:v> الهدف 16. ضمان اتخاذ قرارات مستجيبة وشاملة وتشاركية وتمثيلية على جميع المستويات</c:v>
                </c:pt>
                <c:pt idx="14">
                  <c:v>الهدف 17 - تعزيز وسائل التنفيذ وتنشيط الشراكة العالمية من أجل التنمية المستدامة</c:v>
                </c:pt>
              </c:strCache>
            </c:strRef>
          </c:cat>
          <c:val>
            <c:numRef>
              <c:f>Sheet1!$C$2:$C$16</c:f>
              <c:numCache>
                <c:formatCode>0.0</c:formatCode>
                <c:ptCount val="15"/>
                <c:pt idx="0">
                  <c:v>11.111111111111111</c:v>
                </c:pt>
                <c:pt idx="1">
                  <c:v>60</c:v>
                </c:pt>
                <c:pt idx="2">
                  <c:v>35</c:v>
                </c:pt>
                <c:pt idx="3">
                  <c:v>18.181818181818183</c:v>
                </c:pt>
                <c:pt idx="4">
                  <c:v>28.571428571428569</c:v>
                </c:pt>
                <c:pt idx="5">
                  <c:v>50</c:v>
                </c:pt>
                <c:pt idx="6">
                  <c:v>50</c:v>
                </c:pt>
                <c:pt idx="7">
                  <c:v>12.5</c:v>
                </c:pt>
                <c:pt idx="8">
                  <c:v>0</c:v>
                </c:pt>
                <c:pt idx="9">
                  <c:v>0</c:v>
                </c:pt>
                <c:pt idx="10">
                  <c:v>0</c:v>
                </c:pt>
                <c:pt idx="11">
                  <c:v>0</c:v>
                </c:pt>
                <c:pt idx="12">
                  <c:v>0</c:v>
                </c:pt>
                <c:pt idx="13">
                  <c:v>12.5</c:v>
                </c:pt>
                <c:pt idx="14">
                  <c:v>33.333333333333329</c:v>
                </c:pt>
              </c:numCache>
            </c:numRef>
          </c:val>
          <c:extLst>
            <c:ext xmlns:c16="http://schemas.microsoft.com/office/drawing/2014/chart" uri="{C3380CC4-5D6E-409C-BE32-E72D297353CC}">
              <c16:uniqueId val="{00000001-53EE-457D-BF26-CD3A7BA1CDC4}"/>
            </c:ext>
          </c:extLst>
        </c:ser>
        <c:ser>
          <c:idx val="2"/>
          <c:order val="2"/>
          <c:tx>
            <c:strRef>
              <c:f>Sheet1!$D$1</c:f>
              <c:strCache>
                <c:ptCount val="1"/>
                <c:pt idx="0">
                  <c:v>   مسح نفقات ودخل الاسرة </c:v>
                </c:pt>
              </c:strCache>
            </c:strRef>
          </c:tx>
          <c:invertIfNegative val="0"/>
          <c:cat>
            <c:strRef>
              <c:f>Sheet1!$A$2:$A$16</c:f>
              <c:strCache>
                <c:ptCount val="15"/>
                <c:pt idx="0">
                  <c:v>الهدف 1. القضاء على الفقر </c:v>
                </c:pt>
                <c:pt idx="1">
                  <c:v>الهدف 2. القضاء على الجوع وتحقيق الأمن الغذائي</c:v>
                </c:pt>
                <c:pt idx="2">
                  <c:v>لهدف 3. ضمان حياة صحية وتعزيز الرفاهية للجميع </c:v>
                </c:pt>
                <c:pt idx="3">
                  <c:v>الهدف 4. ضمان تعليم جيد شامل ومنصف وتعزيز فرص التعلم مدى الحياة للجميع</c:v>
                </c:pt>
                <c:pt idx="4">
                  <c:v>الهدف 5. تحقيق المساواة بين الجنسين وتمكين جميع النساء والفتيات</c:v>
                </c:pt>
                <c:pt idx="5">
                  <c:v>الهدف 6. ضمان توافر المياه والصرف الصحي للجميع وإدارتها بشكل مستدام</c:v>
                </c:pt>
                <c:pt idx="6">
                  <c:v>الهدف 7. ضمان حصول الجميع بتكلفة ميسورة على الطاقة الحديثة الموثوقة والمستدامة</c:v>
                </c:pt>
                <c:pt idx="7">
                  <c:v>لهدف 8 - تعزيز النمو الاقتصادي المطرد والشامل والمستدام والعمالة الكاملة والمنتجة والعمل اللائق للجميع</c:v>
                </c:pt>
                <c:pt idx="8">
                  <c:v>الهدف 9: بناء بنية تحتية مرنة ، وتعزيز التصنيع الشامل والمستدام ، وتعزيز الابتكار</c:v>
                </c:pt>
                <c:pt idx="9">
                  <c:v>الهدف 10 - الحد من عدم المساواة داخل البلدان وفيما بينها</c:v>
                </c:pt>
                <c:pt idx="10">
                  <c:v>الهدف 11: جعل المدن والمستوطنات البشرية شاملة وآمنة ومرنة ومستدامة</c:v>
                </c:pt>
                <c:pt idx="11">
                  <c:v>الهدف 12. المعلومات ذات الصلة والوعي بالتنمية المستدامة وأنماط الحياة في وئام مع الطبيعة</c:v>
                </c:pt>
                <c:pt idx="12">
                  <c:v>الهدف 13. اتخاذ إجراءات عاجلة لمكافحة تغير المناخ وآثاره </c:v>
                </c:pt>
                <c:pt idx="13">
                  <c:v> الهدف 16. ضمان اتخاذ قرارات مستجيبة وشاملة وتشاركية وتمثيلية على جميع المستويات</c:v>
                </c:pt>
                <c:pt idx="14">
                  <c:v>الهدف 17 - تعزيز وسائل التنفيذ وتنشيط الشراكة العالمية من أجل التنمية المستدامة</c:v>
                </c:pt>
              </c:strCache>
            </c:strRef>
          </c:cat>
          <c:val>
            <c:numRef>
              <c:f>Sheet1!$D$2:$D$16</c:f>
              <c:numCache>
                <c:formatCode>0.0</c:formatCode>
                <c:ptCount val="15"/>
                <c:pt idx="0">
                  <c:v>22.222222222222221</c:v>
                </c:pt>
                <c:pt idx="1">
                  <c:v>0</c:v>
                </c:pt>
                <c:pt idx="2">
                  <c:v>5</c:v>
                </c:pt>
                <c:pt idx="3">
                  <c:v>0</c:v>
                </c:pt>
                <c:pt idx="4">
                  <c:v>0</c:v>
                </c:pt>
                <c:pt idx="5">
                  <c:v>0</c:v>
                </c:pt>
                <c:pt idx="6">
                  <c:v>0</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2-53EE-457D-BF26-CD3A7BA1CDC4}"/>
            </c:ext>
          </c:extLst>
        </c:ser>
        <c:ser>
          <c:idx val="3"/>
          <c:order val="3"/>
          <c:tx>
            <c:strRef>
              <c:f>Sheet1!$E$1</c:f>
              <c:strCache>
                <c:ptCount val="1"/>
                <c:pt idx="0">
                  <c:v>تعداد زراعي</c:v>
                </c:pt>
              </c:strCache>
            </c:strRef>
          </c:tx>
          <c:invertIfNegative val="0"/>
          <c:cat>
            <c:strRef>
              <c:f>Sheet1!$A$2:$A$16</c:f>
              <c:strCache>
                <c:ptCount val="15"/>
                <c:pt idx="0">
                  <c:v>الهدف 1. القضاء على الفقر </c:v>
                </c:pt>
                <c:pt idx="1">
                  <c:v>الهدف 2. القضاء على الجوع وتحقيق الأمن الغذائي</c:v>
                </c:pt>
                <c:pt idx="2">
                  <c:v>لهدف 3. ضمان حياة صحية وتعزيز الرفاهية للجميع </c:v>
                </c:pt>
                <c:pt idx="3">
                  <c:v>الهدف 4. ضمان تعليم جيد شامل ومنصف وتعزيز فرص التعلم مدى الحياة للجميع</c:v>
                </c:pt>
                <c:pt idx="4">
                  <c:v>الهدف 5. تحقيق المساواة بين الجنسين وتمكين جميع النساء والفتيات</c:v>
                </c:pt>
                <c:pt idx="5">
                  <c:v>الهدف 6. ضمان توافر المياه والصرف الصحي للجميع وإدارتها بشكل مستدام</c:v>
                </c:pt>
                <c:pt idx="6">
                  <c:v>الهدف 7. ضمان حصول الجميع بتكلفة ميسورة على الطاقة الحديثة الموثوقة والمستدامة</c:v>
                </c:pt>
                <c:pt idx="7">
                  <c:v>لهدف 8 - تعزيز النمو الاقتصادي المطرد والشامل والمستدام والعمالة الكاملة والمنتجة والعمل اللائق للجميع</c:v>
                </c:pt>
                <c:pt idx="8">
                  <c:v>الهدف 9: بناء بنية تحتية مرنة ، وتعزيز التصنيع الشامل والمستدام ، وتعزيز الابتكار</c:v>
                </c:pt>
                <c:pt idx="9">
                  <c:v>الهدف 10 - الحد من عدم المساواة داخل البلدان وفيما بينها</c:v>
                </c:pt>
                <c:pt idx="10">
                  <c:v>الهدف 11: جعل المدن والمستوطنات البشرية شاملة وآمنة ومرنة ومستدامة</c:v>
                </c:pt>
                <c:pt idx="11">
                  <c:v>الهدف 12. المعلومات ذات الصلة والوعي بالتنمية المستدامة وأنماط الحياة في وئام مع الطبيعة</c:v>
                </c:pt>
                <c:pt idx="12">
                  <c:v>الهدف 13. اتخاذ إجراءات عاجلة لمكافحة تغير المناخ وآثاره </c:v>
                </c:pt>
                <c:pt idx="13">
                  <c:v> الهدف 16. ضمان اتخاذ قرارات مستجيبة وشاملة وتشاركية وتمثيلية على جميع المستويات</c:v>
                </c:pt>
                <c:pt idx="14">
                  <c:v>الهدف 17 - تعزيز وسائل التنفيذ وتنشيط الشراكة العالمية من أجل التنمية المستدامة</c:v>
                </c:pt>
              </c:strCache>
            </c:strRef>
          </c:cat>
          <c:val>
            <c:numRef>
              <c:f>Sheet1!$E$2:$E$16</c:f>
              <c:numCache>
                <c:formatCode>0.0</c:formatCode>
                <c:ptCount val="15"/>
                <c:pt idx="0">
                  <c:v>0</c:v>
                </c:pt>
                <c:pt idx="1">
                  <c:v>0</c:v>
                </c:pt>
                <c:pt idx="2">
                  <c:v>5</c:v>
                </c:pt>
                <c:pt idx="3">
                  <c:v>0</c:v>
                </c:pt>
                <c:pt idx="4">
                  <c:v>7.1428571428571423</c:v>
                </c:pt>
                <c:pt idx="5">
                  <c:v>0</c:v>
                </c:pt>
                <c:pt idx="6">
                  <c:v>0</c:v>
                </c:pt>
                <c:pt idx="7">
                  <c:v>0</c:v>
                </c:pt>
                <c:pt idx="8">
                  <c:v>0</c:v>
                </c:pt>
                <c:pt idx="9">
                  <c:v>0</c:v>
                </c:pt>
                <c:pt idx="10">
                  <c:v>0</c:v>
                </c:pt>
                <c:pt idx="11">
                  <c:v>0</c:v>
                </c:pt>
                <c:pt idx="12">
                  <c:v>0</c:v>
                </c:pt>
                <c:pt idx="13">
                  <c:v>0</c:v>
                </c:pt>
                <c:pt idx="14">
                  <c:v>0</c:v>
                </c:pt>
              </c:numCache>
            </c:numRef>
          </c:val>
          <c:extLst>
            <c:ext xmlns:c16="http://schemas.microsoft.com/office/drawing/2014/chart" uri="{C3380CC4-5D6E-409C-BE32-E72D297353CC}">
              <c16:uniqueId val="{00000003-53EE-457D-BF26-CD3A7BA1CDC4}"/>
            </c:ext>
          </c:extLst>
        </c:ser>
        <c:ser>
          <c:idx val="4"/>
          <c:order val="4"/>
          <c:tx>
            <c:strRef>
              <c:f>Sheet1!$F$1</c:f>
              <c:strCache>
                <c:ptCount val="1"/>
                <c:pt idx="0">
                  <c:v>سجلات ادارية </c:v>
                </c:pt>
              </c:strCache>
            </c:strRef>
          </c:tx>
          <c:invertIfNegative val="0"/>
          <c:cat>
            <c:strRef>
              <c:f>Sheet1!$A$2:$A$16</c:f>
              <c:strCache>
                <c:ptCount val="15"/>
                <c:pt idx="0">
                  <c:v>الهدف 1. القضاء على الفقر </c:v>
                </c:pt>
                <c:pt idx="1">
                  <c:v>الهدف 2. القضاء على الجوع وتحقيق الأمن الغذائي</c:v>
                </c:pt>
                <c:pt idx="2">
                  <c:v>لهدف 3. ضمان حياة صحية وتعزيز الرفاهية للجميع </c:v>
                </c:pt>
                <c:pt idx="3">
                  <c:v>الهدف 4. ضمان تعليم جيد شامل ومنصف وتعزيز فرص التعلم مدى الحياة للجميع</c:v>
                </c:pt>
                <c:pt idx="4">
                  <c:v>الهدف 5. تحقيق المساواة بين الجنسين وتمكين جميع النساء والفتيات</c:v>
                </c:pt>
                <c:pt idx="5">
                  <c:v>الهدف 6. ضمان توافر المياه والصرف الصحي للجميع وإدارتها بشكل مستدام</c:v>
                </c:pt>
                <c:pt idx="6">
                  <c:v>الهدف 7. ضمان حصول الجميع بتكلفة ميسورة على الطاقة الحديثة الموثوقة والمستدامة</c:v>
                </c:pt>
                <c:pt idx="7">
                  <c:v>لهدف 8 - تعزيز النمو الاقتصادي المطرد والشامل والمستدام والعمالة الكاملة والمنتجة والعمل اللائق للجميع</c:v>
                </c:pt>
                <c:pt idx="8">
                  <c:v>الهدف 9: بناء بنية تحتية مرنة ، وتعزيز التصنيع الشامل والمستدام ، وتعزيز الابتكار</c:v>
                </c:pt>
                <c:pt idx="9">
                  <c:v>الهدف 10 - الحد من عدم المساواة داخل البلدان وفيما بينها</c:v>
                </c:pt>
                <c:pt idx="10">
                  <c:v>الهدف 11: جعل المدن والمستوطنات البشرية شاملة وآمنة ومرنة ومستدامة</c:v>
                </c:pt>
                <c:pt idx="11">
                  <c:v>الهدف 12. المعلومات ذات الصلة والوعي بالتنمية المستدامة وأنماط الحياة في وئام مع الطبيعة</c:v>
                </c:pt>
                <c:pt idx="12">
                  <c:v>الهدف 13. اتخاذ إجراءات عاجلة لمكافحة تغير المناخ وآثاره </c:v>
                </c:pt>
                <c:pt idx="13">
                  <c:v> الهدف 16. ضمان اتخاذ قرارات مستجيبة وشاملة وتشاركية وتمثيلية على جميع المستويات</c:v>
                </c:pt>
                <c:pt idx="14">
                  <c:v>الهدف 17 - تعزيز وسائل التنفيذ وتنشيط الشراكة العالمية من أجل التنمية المستدامة</c:v>
                </c:pt>
              </c:strCache>
            </c:strRef>
          </c:cat>
          <c:val>
            <c:numRef>
              <c:f>Sheet1!$F$2:$F$16</c:f>
              <c:numCache>
                <c:formatCode>0.0</c:formatCode>
                <c:ptCount val="15"/>
                <c:pt idx="0">
                  <c:v>22.222222222222221</c:v>
                </c:pt>
                <c:pt idx="1">
                  <c:v>0</c:v>
                </c:pt>
                <c:pt idx="2">
                  <c:v>40</c:v>
                </c:pt>
                <c:pt idx="3">
                  <c:v>72.727272727272734</c:v>
                </c:pt>
                <c:pt idx="4">
                  <c:v>7.1428571428571423</c:v>
                </c:pt>
                <c:pt idx="5">
                  <c:v>50</c:v>
                </c:pt>
                <c:pt idx="6">
                  <c:v>0</c:v>
                </c:pt>
                <c:pt idx="7">
                  <c:v>0</c:v>
                </c:pt>
                <c:pt idx="8">
                  <c:v>100</c:v>
                </c:pt>
                <c:pt idx="9">
                  <c:v>0</c:v>
                </c:pt>
                <c:pt idx="10">
                  <c:v>25</c:v>
                </c:pt>
                <c:pt idx="11">
                  <c:v>100</c:v>
                </c:pt>
                <c:pt idx="12">
                  <c:v>33.333333333333329</c:v>
                </c:pt>
                <c:pt idx="13">
                  <c:v>31.25</c:v>
                </c:pt>
                <c:pt idx="14">
                  <c:v>0</c:v>
                </c:pt>
              </c:numCache>
            </c:numRef>
          </c:val>
          <c:extLst>
            <c:ext xmlns:c16="http://schemas.microsoft.com/office/drawing/2014/chart" uri="{C3380CC4-5D6E-409C-BE32-E72D297353CC}">
              <c16:uniqueId val="{00000009-53EE-457D-BF26-CD3A7BA1CDC4}"/>
            </c:ext>
          </c:extLst>
        </c:ser>
        <c:dLbls>
          <c:showLegendKey val="0"/>
          <c:showVal val="0"/>
          <c:showCatName val="0"/>
          <c:showSerName val="0"/>
          <c:showPercent val="0"/>
          <c:showBubbleSize val="0"/>
        </c:dLbls>
        <c:gapWidth val="150"/>
        <c:overlap val="100"/>
        <c:axId val="129857792"/>
        <c:axId val="129863680"/>
      </c:barChart>
      <c:catAx>
        <c:axId val="129857792"/>
        <c:scaling>
          <c:orientation val="minMax"/>
        </c:scaling>
        <c:delete val="0"/>
        <c:axPos val="l"/>
        <c:majorGridlines/>
        <c:numFmt formatCode="General" sourceLinked="1"/>
        <c:majorTickMark val="out"/>
        <c:minorTickMark val="none"/>
        <c:tickLblPos val="high"/>
        <c:txPr>
          <a:bodyPr/>
          <a:lstStyle/>
          <a:p>
            <a:pPr>
              <a:defRPr sz="1400" b="1"/>
            </a:pPr>
            <a:endParaRPr lang="en-US"/>
          </a:p>
        </c:txPr>
        <c:crossAx val="129863680"/>
        <c:crosses val="autoZero"/>
        <c:auto val="1"/>
        <c:lblAlgn val="ctr"/>
        <c:lblOffset val="100"/>
        <c:noMultiLvlLbl val="0"/>
      </c:catAx>
      <c:valAx>
        <c:axId val="129863680"/>
        <c:scaling>
          <c:orientation val="minMax"/>
        </c:scaling>
        <c:delete val="1"/>
        <c:axPos val="b"/>
        <c:numFmt formatCode="0.0" sourceLinked="1"/>
        <c:majorTickMark val="out"/>
        <c:minorTickMark val="none"/>
        <c:tickLblPos val="nextTo"/>
        <c:crossAx val="129857792"/>
        <c:crosses val="autoZero"/>
        <c:crossBetween val="between"/>
      </c:valAx>
    </c:plotArea>
    <c:legend>
      <c:legendPos val="b"/>
      <c:layout>
        <c:manualLayout>
          <c:xMode val="edge"/>
          <c:yMode val="edge"/>
          <c:x val="4.3097573329649586E-2"/>
          <c:y val="0.85504735821065847"/>
          <c:w val="0.89479889027029524"/>
          <c:h val="0.13045988816615314"/>
        </c:manualLayout>
      </c:layout>
      <c:overlay val="0"/>
      <c:spPr>
        <a:ln>
          <a:solidFill>
            <a:schemeClr val="accent1"/>
          </a:solidFill>
        </a:ln>
      </c:spPr>
      <c:txPr>
        <a:bodyPr/>
        <a:lstStyle/>
        <a:p>
          <a:pPr>
            <a:defRPr b="1"/>
          </a:pPr>
          <a:endParaRPr lang="en-US"/>
        </a:p>
      </c:txPr>
    </c:legend>
    <c:plotVisOnly val="1"/>
    <c:dispBlanksAs val="gap"/>
    <c:showDLblsOverMax val="0"/>
  </c:chart>
  <c:txPr>
    <a:bodyPr/>
    <a:lstStyle/>
    <a:p>
      <a:pPr>
        <a:defRPr sz="1800"/>
      </a:pPr>
      <a:endParaRPr lang="en-US"/>
    </a:p>
  </c:tx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3">
  <a:schemeClr val="accent6"/>
  <a:schemeClr val="accent5"/>
  <a:schemeClr val="accent4"/>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8">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064" kern="1200" cap="all" spc="120" normalizeH="0" baseline="0"/>
  </cs:categoryAxis>
  <cs:chartArea mods="allowNoFillOverride allowNoLineOverride">
    <cs:lnRef idx="0"/>
    <cs:fillRef idx="0"/>
    <cs:effectRef idx="0"/>
    <cs:fontRef idx="minor">
      <a:schemeClr val="dk1"/>
    </cs:fontRef>
    <cs:spPr>
      <a:solidFill>
        <a:schemeClr val="lt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0" i="0" u="none" strike="noStrike" kern="1200" baseline="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phClr"/>
      </a:solidFill>
      <a:ln w="9525">
        <a:solidFill>
          <a:schemeClr val="phClr"/>
        </a:solidFill>
        <a:round/>
      </a:ln>
    </cs:spPr>
  </cs:dataPointMarker>
  <cs:dataPointMarkerLayout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15000"/>
            <a:lumOff val="85000"/>
          </a:schemeClr>
        </a:solidFill>
      </a:ln>
    </cs:spPr>
  </cs:downBar>
  <cs:dropLine>
    <cs:lnRef idx="0"/>
    <cs:fillRef idx="0"/>
    <cs:effectRef idx="0"/>
    <cs:fontRef idx="minor">
      <a:schemeClr val="dk1"/>
    </cs:fontRef>
    <cs:spPr>
      <a:ln w="9525">
        <a:solidFill>
          <a:schemeClr val="tx1">
            <a:lumMod val="35000"/>
            <a:lumOff val="65000"/>
          </a:schemeClr>
        </a:solidFill>
      </a:ln>
    </cs:spPr>
  </cs:dropLine>
  <cs:errorBar>
    <cs:lnRef idx="0"/>
    <cs:fillRef idx="0"/>
    <cs:effectRef idx="0"/>
    <cs:fontRef idx="minor">
      <a:schemeClr val="dk1"/>
    </cs:fontRef>
    <cs:spPr>
      <a:ln w="9525">
        <a:solidFill>
          <a:schemeClr val="tx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a:solidFill>
          <a:schemeClr val="tx1">
            <a:lumMod val="5000"/>
            <a:lumOff val="95000"/>
          </a:schemeClr>
        </a:solidFill>
      </a:ln>
    </cs:spPr>
  </cs:gridlineMinor>
  <cs:hiLoLine>
    <cs:lnRef idx="0"/>
    <cs:fillRef idx="0"/>
    <cs:effectRef idx="0"/>
    <cs:fontRef idx="minor">
      <a:schemeClr val="dk1"/>
    </cs:fontRef>
    <cs:spPr>
      <a:ln w="9525">
        <a:solidFill>
          <a:schemeClr val="tx1">
            <a:lumMod val="50000"/>
            <a:lumOff val="50000"/>
          </a:schemeClr>
        </a:solidFill>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inor">
      <a:schemeClr val="tx1">
        <a:lumMod val="65000"/>
        <a:lumOff val="35000"/>
      </a:schemeClr>
    </cs:fontRef>
    <cs:defRPr sz="2128" b="1" kern="1200" cap="all" spc="120" normalizeH="0" baseline="0"/>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064" kern="1200"/>
  </cs:trendlineLabel>
  <cs:upBar>
    <cs:lnRef idx="0"/>
    <cs:fillRef idx="0"/>
    <cs:effectRef idx="0"/>
    <cs:fontRef idx="minor">
      <a:schemeClr val="dk1"/>
    </cs:fontRef>
    <cs:spPr>
      <a:solidFill>
        <a:schemeClr val="lt1"/>
      </a:solidFill>
      <a:ln w="9525">
        <a:solidFill>
          <a:schemeClr val="tx1">
            <a:lumMod val="65000"/>
            <a:lumOff val="35000"/>
          </a:schemeClr>
        </a:solidFill>
      </a:ln>
    </cs:spPr>
  </cs:upBar>
  <cs:valueAxis>
    <cs:lnRef idx="0"/>
    <cs:fillRef idx="0"/>
    <cs:effectRef idx="0"/>
    <cs:fontRef idx="minor">
      <a:schemeClr val="tx1">
        <a:lumMod val="65000"/>
        <a:lumOff val="35000"/>
      </a:schemeClr>
    </cs:fontRef>
    <cs:spPr>
      <a:ln w="9525" cap="flat" cmpd="sng" algn="ctr">
        <a:solidFill>
          <a:schemeClr val="dk1">
            <a:lumMod val="15000"/>
            <a:lumOff val="85000"/>
          </a:schemeClr>
        </a:solidFill>
        <a:round/>
      </a:ln>
    </cs:spPr>
    <cs:defRPr sz="1197"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4">
  <dgm:title val=""/>
  <dgm:desc val=""/>
  <dgm:catLst>
    <dgm:cat type="accent3" pri="11400"/>
  </dgm:catLst>
  <dgm:styleLbl name="node0">
    <dgm:fillClrLst meth="cycle">
      <a:schemeClr val="accent3">
        <a:shade val="60000"/>
      </a:schemeClr>
    </dgm:fillClrLst>
    <dgm:linClrLst meth="repeat">
      <a:schemeClr val="lt1"/>
    </dgm:linClrLst>
    <dgm:effectClrLst/>
    <dgm:txLinClrLst/>
    <dgm:txFillClrLst/>
    <dgm:txEffectClrLst/>
  </dgm:styleLbl>
  <dgm:styleLbl name="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alignNode1">
    <dgm:fillClrLst meth="cycle">
      <a:schemeClr val="accent3">
        <a:shade val="50000"/>
      </a:schemeClr>
      <a:schemeClr val="accent3">
        <a:tint val="55000"/>
      </a:schemeClr>
    </dgm:fillClrLst>
    <dgm:linClrLst meth="cycle">
      <a:schemeClr val="accent3">
        <a:shade val="50000"/>
      </a:schemeClr>
      <a:schemeClr val="accent3">
        <a:tint val="55000"/>
      </a:schemeClr>
    </dgm:linClrLst>
    <dgm:effectClrLst/>
    <dgm:txLinClrLst/>
    <dgm:txFillClrLst/>
    <dgm:txEffectClrLst/>
  </dgm:styleLbl>
  <dgm:styleLbl name="lnNode1">
    <dgm:fillClrLst meth="cycle">
      <a:schemeClr val="accent3">
        <a:shade val="50000"/>
      </a:schemeClr>
      <a:schemeClr val="accent3">
        <a:tint val="55000"/>
      </a:schemeClr>
    </dgm:fillClrLst>
    <dgm:linClrLst meth="repeat">
      <a:schemeClr val="lt1"/>
    </dgm:linClrLst>
    <dgm:effectClrLst/>
    <dgm:txLinClrLst/>
    <dgm:txFillClrLst/>
    <dgm:txEffectClrLst/>
  </dgm:styleLbl>
  <dgm:styleLbl name="vennNode1">
    <dgm:fillClrLst meth="cycle">
      <a:schemeClr val="accent3">
        <a:shade val="80000"/>
        <a:alpha val="50000"/>
      </a:schemeClr>
      <a:schemeClr val="accent3">
        <a:tint val="50000"/>
        <a:alpha val="50000"/>
      </a:schemeClr>
    </dgm:fillClrLst>
    <dgm:linClrLst meth="repeat">
      <a:schemeClr val="lt1"/>
    </dgm:linClrLst>
    <dgm:effectClrLst/>
    <dgm:txLinClrLst/>
    <dgm:txFillClrLst/>
    <dgm:txEffectClrLst/>
  </dgm:styleLbl>
  <dgm:styleLbl name="node2">
    <dgm:fillClrLst>
      <a:schemeClr val="accent3">
        <a:shade val="80000"/>
      </a:schemeClr>
    </dgm:fillClrLst>
    <dgm:linClrLst meth="repeat">
      <a:schemeClr val="lt1"/>
    </dgm:linClrLst>
    <dgm:effectClrLst/>
    <dgm:txLinClrLst/>
    <dgm:txFillClrLst/>
    <dgm:txEffectClrLst/>
  </dgm:styleLbl>
  <dgm:styleLbl name="node3">
    <dgm:fillClrLst>
      <a:schemeClr val="accent3">
        <a:tint val="99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f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bgSibTrans2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dgm:txEffectClrLst/>
  </dgm:styleLbl>
  <dgm:styleLbl name="sibTrans1D1">
    <dgm:fillClrLst meth="cycle">
      <a:schemeClr val="accent3">
        <a:shade val="90000"/>
      </a:schemeClr>
      <a:schemeClr val="accent3">
        <a:tint val="50000"/>
      </a:schemeClr>
    </dgm:fillClrLst>
    <dgm:linClrLst meth="cycle">
      <a:schemeClr val="accent3">
        <a:shade val="90000"/>
      </a:schemeClr>
      <a:schemeClr val="accent3">
        <a:tint val="5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0000"/>
      </a:schemeClr>
    </dgm:fillClrLst>
    <dgm:linClrLst meth="repeat">
      <a:schemeClr val="lt1"/>
    </dgm:linClrLst>
    <dgm:effectClrLst/>
    <dgm:txLinClrLst/>
    <dgm:txFillClrLst/>
    <dgm:txEffectClrLst/>
  </dgm:styleLbl>
  <dgm:styleLbl name="asst3">
    <dgm:fillClrLst>
      <a:schemeClr val="accent3">
        <a:tint val="70000"/>
      </a:schemeClr>
    </dgm:fillClrLst>
    <dgm:linClrLst meth="repeat">
      <a:schemeClr val="lt1"/>
    </dgm:linClrLst>
    <dgm:effectClrLst/>
    <dgm:txLinClrLst/>
    <dgm:txFillClrLst/>
    <dgm:txEffectClrLst/>
  </dgm:styleLbl>
  <dgm:styleLbl name="asst4">
    <dgm:fillClrLst>
      <a:schemeClr val="accent3">
        <a:tint val="5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shade val="80000"/>
      </a:schemeClr>
    </dgm:linClrLst>
    <dgm:effectClrLst/>
    <dgm:txLinClrLst/>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dk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3">
        <a:tint val="90000"/>
      </a:schemeClr>
    </dgm:linClrLst>
    <dgm:effectClrLst/>
    <dgm:txLinClrLst/>
    <dgm:txFillClrLst meth="repeat">
      <a:schemeClr val="tx1"/>
    </dgm:txFillClrLst>
    <dgm:txEffectClrLst/>
  </dgm:styleLbl>
  <dgm:styleLbl name="parChTrans1D3">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parChTrans1D4">
    <dgm:fillClrLst meth="repeat">
      <a:schemeClr val="accent3">
        <a:tint val="50000"/>
      </a:schemeClr>
    </dgm:fillClrLst>
    <dgm:linClrLst meth="repeat">
      <a:schemeClr val="accent3">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3">
        <a:shade val="50000"/>
      </a:schemeClr>
      <a:schemeClr val="accent3">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alignAccFollowNode1">
    <dgm:fillClrLst meth="repeat">
      <a:schemeClr val="accent3">
        <a:alpha val="90000"/>
        <a:tint val="55000"/>
      </a:schemeClr>
    </dgm:fillClrLst>
    <dgm:linClrLst meth="repeat">
      <a:schemeClr val="accent3">
        <a:alpha val="90000"/>
        <a:tint val="55000"/>
      </a:schemeClr>
    </dgm:linClrLst>
    <dgm:effectClrLst/>
    <dgm:txLinClrLst/>
    <dgm:txFillClrLst meth="repeat">
      <a:schemeClr val="dk1"/>
    </dgm:txFillClrLst>
    <dgm:txEffectClrLst/>
  </dgm:styleLbl>
  <dgm:styleLbl name="bgAccFollowNode1">
    <dgm:fillClrLst meth="repeat">
      <a:schemeClr val="accent3">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50000"/>
      </a:schemeClr>
    </dgm:linClrLst>
    <dgm:effectClrLst/>
    <dgm:txLinClrLst/>
    <dgm:txFillClrLst meth="repeat">
      <a:schemeClr val="dk1"/>
    </dgm:txFillClrLst>
    <dgm:txEffectClrLst/>
  </dgm:styleLbl>
  <dgm:styleLbl name="bgShp">
    <dgm:fillClrLst meth="repeat">
      <a:schemeClr val="accent3">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55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1">
  <dgm:title val=""/>
  <dgm:desc val=""/>
  <dgm:catLst>
    <dgm:cat type="accent3" pri="11100"/>
  </dgm:catLst>
  <dgm:styleLbl name="node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3">
        <a:shade val="80000"/>
      </a:schemeClr>
    </dgm:linClrLst>
    <dgm:effectClrLst/>
    <dgm:txLinClrLst/>
    <dgm:txFillClrLst/>
    <dgm:txEffectClrLst/>
  </dgm:styleLbl>
  <dgm:styleLbl name="node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f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align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bgImgPlace1">
    <dgm:fillClrLst meth="repeat">
      <a:schemeClr val="accent3">
        <a:tint val="40000"/>
      </a:schemeClr>
    </dgm:fillClrLst>
    <dgm:linClrLst meth="repeat">
      <a:schemeClr val="accent3">
        <a:shade val="80000"/>
      </a:schemeClr>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meth="repeat">
      <a:schemeClr val="dk1"/>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3">
        <a:shade val="80000"/>
      </a:schemeClr>
    </dgm:linClrLst>
    <dgm:effectClrLst/>
    <dgm:txLinClrLst/>
    <dgm:txFillClrLst meth="repeat">
      <a:schemeClr val="dk1"/>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dgm:txEffectClrLst/>
  </dgm:styleLbl>
  <dgm:styleLbl name="parChTrans2D2">
    <dgm:fillClrLst meth="repeat">
      <a:schemeClr val="accent3"/>
    </dgm:fillClrLst>
    <dgm:linClrLst meth="repeat">
      <a:schemeClr val="accent3"/>
    </dgm:linClrLst>
    <dgm:effectClrLst/>
    <dgm:txLinClrLst/>
    <dgm:txFillClrLst/>
    <dgm:txEffectClrLst/>
  </dgm:styleLbl>
  <dgm:styleLbl name="parChTrans2D3">
    <dgm:fillClrLst meth="repeat">
      <a:schemeClr val="accent3"/>
    </dgm:fillClrLst>
    <dgm:linClrLst meth="repeat">
      <a:schemeClr val="accent3"/>
    </dgm:linClrLst>
    <dgm:effectClrLst/>
    <dgm:txLinClrLst/>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conF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align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trAlignAcc1">
    <dgm:fillClrLst meth="repeat">
      <a:schemeClr val="accent3">
        <a:alpha val="40000"/>
        <a:tint val="40000"/>
      </a:schemeClr>
    </dgm:fillClrLst>
    <dgm:linClrLst meth="repeat">
      <a:schemeClr val="accent3"/>
    </dgm:linClrLst>
    <dgm:effectClrLst/>
    <dgm:txLinClrLst/>
    <dgm:txFillClrLst meth="repeat">
      <a:schemeClr val="dk1"/>
    </dgm:txFillClrLst>
    <dgm:txEffectClrLst/>
  </dgm:styleLbl>
  <dgm:styleLbl name="bgAcc1">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3">
        <a:alpha val="90000"/>
      </a:schemeClr>
    </dgm:linClrLst>
    <dgm:effectClrLst/>
    <dgm:txLinClrLst/>
    <dgm:txFillClrLst meth="repeat">
      <a:schemeClr val="dk1"/>
    </dgm:txFillClrLst>
    <dgm:txEffectClrLst/>
  </dgm:styleLbl>
  <dgm:styleLbl name="fgAcc0">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2">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3">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fgAcc4">
    <dgm:fillClrLst meth="repeat">
      <a:schemeClr val="accent3">
        <a:alpha val="90000"/>
        <a:tint val="4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E4F007E-5F7D-4FCF-8720-1A000C485296}" type="doc">
      <dgm:prSet loTypeId="urn:microsoft.com/office/officeart/2005/8/layout/matrix3" loCatId="matrix" qsTypeId="urn:microsoft.com/office/officeart/2005/8/quickstyle/3d3" qsCatId="3D" csTypeId="urn:microsoft.com/office/officeart/2005/8/colors/accent3_4" csCatId="accent3" phldr="1"/>
      <dgm:spPr/>
      <dgm:t>
        <a:bodyPr/>
        <a:lstStyle/>
        <a:p>
          <a:endParaRPr lang="en-US"/>
        </a:p>
      </dgm:t>
    </dgm:pt>
    <dgm:pt modelId="{7F19ECC1-51C0-4FB2-A730-69A64979B240}">
      <dgm:prSet phldrT="[Text]" custT="1"/>
      <dgm:spPr/>
      <dgm:t>
        <a:bodyPr/>
        <a:lstStyle/>
        <a:p>
          <a:r>
            <a:rPr lang="ar-QA" sz="2400" b="1" dirty="0">
              <a:solidFill>
                <a:schemeClr val="bg1"/>
              </a:solidFill>
              <a:effectLst/>
              <a:latin typeface="+mn-lt"/>
              <a:ea typeface="+mn-ea"/>
              <a:cs typeface="Sakkal Majalla"/>
            </a:rPr>
            <a:t>رصد </a:t>
          </a:r>
          <a:r>
            <a:rPr lang="ar-JO" sz="2400" b="1" dirty="0">
              <a:solidFill>
                <a:schemeClr val="bg1"/>
              </a:solidFill>
              <a:effectLst/>
              <a:latin typeface="+mn-lt"/>
              <a:ea typeface="+mn-ea"/>
              <a:cs typeface="Sakkal Majalla"/>
            </a:rPr>
            <a:t>وتلبية للاحتياجات الوطنية والدولية والاقليمية</a:t>
          </a:r>
          <a:endParaRPr lang="en-US" sz="2400" b="1" dirty="0">
            <a:solidFill>
              <a:schemeClr val="bg1"/>
            </a:solidFill>
            <a:latin typeface="+mn-lt"/>
            <a:cs typeface="Sakkal Majalla"/>
          </a:endParaRPr>
        </a:p>
      </dgm:t>
    </dgm:pt>
    <dgm:pt modelId="{4B69A572-353D-4F00-8BBD-7377915A50EE}" type="parTrans" cxnId="{9FEBEFC6-EF19-4514-9C8F-DD51E4ACEA80}">
      <dgm:prSet/>
      <dgm:spPr/>
      <dgm:t>
        <a:bodyPr/>
        <a:lstStyle/>
        <a:p>
          <a:endParaRPr lang="en-US" sz="2000">
            <a:cs typeface="Sakkal Majalla"/>
          </a:endParaRPr>
        </a:p>
      </dgm:t>
    </dgm:pt>
    <dgm:pt modelId="{A9A56F1A-60D0-4899-A62B-4C91CD0360FB}" type="sibTrans" cxnId="{9FEBEFC6-EF19-4514-9C8F-DD51E4ACEA80}">
      <dgm:prSet/>
      <dgm:spPr/>
      <dgm:t>
        <a:bodyPr/>
        <a:lstStyle/>
        <a:p>
          <a:endParaRPr lang="en-US" sz="2000">
            <a:cs typeface="Sakkal Majalla"/>
          </a:endParaRPr>
        </a:p>
      </dgm:t>
    </dgm:pt>
    <dgm:pt modelId="{3FA605AF-9211-452A-9DB5-273DEB893596}">
      <dgm:prSet phldrT="[Text]" phldr="1"/>
      <dgm:spPr/>
      <dgm:t>
        <a:bodyPr/>
        <a:lstStyle/>
        <a:p>
          <a:endParaRPr lang="en-US" sz="2400" b="1" dirty="0">
            <a:solidFill>
              <a:schemeClr val="tx1"/>
            </a:solidFill>
            <a:latin typeface="+mn-lt"/>
            <a:cs typeface="Sakkal Majalla"/>
          </a:endParaRPr>
        </a:p>
      </dgm:t>
    </dgm:pt>
    <dgm:pt modelId="{A3EC39BA-15FA-4C5C-8DA2-D9583522EBEF}" type="parTrans" cxnId="{E508E5DB-C2FB-4122-A11F-C6A3B6E9A604}">
      <dgm:prSet/>
      <dgm:spPr/>
      <dgm:t>
        <a:bodyPr/>
        <a:lstStyle/>
        <a:p>
          <a:endParaRPr lang="en-US" sz="2000">
            <a:cs typeface="Sakkal Majalla"/>
          </a:endParaRPr>
        </a:p>
      </dgm:t>
    </dgm:pt>
    <dgm:pt modelId="{6FAB1F69-D7C9-4A7E-BE37-E32231D6667A}" type="sibTrans" cxnId="{E508E5DB-C2FB-4122-A11F-C6A3B6E9A604}">
      <dgm:prSet/>
      <dgm:spPr/>
      <dgm:t>
        <a:bodyPr/>
        <a:lstStyle/>
        <a:p>
          <a:endParaRPr lang="en-US" sz="2000">
            <a:cs typeface="Sakkal Majalla"/>
          </a:endParaRPr>
        </a:p>
      </dgm:t>
    </dgm:pt>
    <dgm:pt modelId="{288195DF-D789-4B04-93EB-9E2F29352150}">
      <dgm:prSet phldrT="[Text]" phldr="1"/>
      <dgm:spPr/>
      <dgm:t>
        <a:bodyPr/>
        <a:lstStyle/>
        <a:p>
          <a:endParaRPr lang="en-US" sz="2400" b="1" dirty="0">
            <a:solidFill>
              <a:schemeClr val="tx1"/>
            </a:solidFill>
            <a:latin typeface="+mn-lt"/>
            <a:cs typeface="Sakkal Majalla"/>
          </a:endParaRPr>
        </a:p>
      </dgm:t>
    </dgm:pt>
    <dgm:pt modelId="{8CD7C384-D717-48B2-B945-552FB18D86A3}" type="parTrans" cxnId="{32AD2BFA-894F-424C-89BB-6FC054A106A6}">
      <dgm:prSet/>
      <dgm:spPr/>
      <dgm:t>
        <a:bodyPr/>
        <a:lstStyle/>
        <a:p>
          <a:endParaRPr lang="en-US" sz="2000">
            <a:cs typeface="Sakkal Majalla"/>
          </a:endParaRPr>
        </a:p>
      </dgm:t>
    </dgm:pt>
    <dgm:pt modelId="{1480BEC6-6D25-4B16-8BF2-41E6C121AEBC}" type="sibTrans" cxnId="{32AD2BFA-894F-424C-89BB-6FC054A106A6}">
      <dgm:prSet/>
      <dgm:spPr/>
      <dgm:t>
        <a:bodyPr/>
        <a:lstStyle/>
        <a:p>
          <a:endParaRPr lang="en-US" sz="2000">
            <a:cs typeface="Sakkal Majalla"/>
          </a:endParaRPr>
        </a:p>
      </dgm:t>
    </dgm:pt>
    <dgm:pt modelId="{0BC382BC-68BB-42EB-B3A6-0D0A7D8A581B}">
      <dgm:prSet phldrT="[Text]" phldr="1"/>
      <dgm:spPr/>
      <dgm:t>
        <a:bodyPr/>
        <a:lstStyle/>
        <a:p>
          <a:endParaRPr lang="en-US" sz="2400" b="1" dirty="0">
            <a:solidFill>
              <a:schemeClr val="tx1"/>
            </a:solidFill>
            <a:latin typeface="+mn-lt"/>
            <a:cs typeface="Sakkal Majalla"/>
          </a:endParaRPr>
        </a:p>
      </dgm:t>
    </dgm:pt>
    <dgm:pt modelId="{B451E3EB-2089-48A9-A76F-D0E86BA24AB6}" type="parTrans" cxnId="{AB403824-CA0E-432E-9470-68820E1907B7}">
      <dgm:prSet/>
      <dgm:spPr/>
      <dgm:t>
        <a:bodyPr/>
        <a:lstStyle/>
        <a:p>
          <a:endParaRPr lang="en-US" sz="2000">
            <a:cs typeface="Sakkal Majalla"/>
          </a:endParaRPr>
        </a:p>
      </dgm:t>
    </dgm:pt>
    <dgm:pt modelId="{DFC71586-00D2-4B07-94F0-69BE693C3FFC}" type="sibTrans" cxnId="{AB403824-CA0E-432E-9470-68820E1907B7}">
      <dgm:prSet/>
      <dgm:spPr/>
      <dgm:t>
        <a:bodyPr/>
        <a:lstStyle/>
        <a:p>
          <a:endParaRPr lang="en-US" sz="2000">
            <a:cs typeface="Sakkal Majalla"/>
          </a:endParaRPr>
        </a:p>
      </dgm:t>
    </dgm:pt>
    <dgm:pt modelId="{8063BCC7-72DF-4178-998C-B7E414B06C0B}">
      <dgm:prSet/>
      <dgm:spPr/>
      <dgm:t>
        <a:bodyPr/>
        <a:lstStyle/>
        <a:p>
          <a:endParaRPr lang="en-US" sz="2400" b="1">
            <a:solidFill>
              <a:schemeClr val="tx1"/>
            </a:solidFill>
            <a:latin typeface="+mn-lt"/>
            <a:cs typeface="Sakkal Majalla"/>
          </a:endParaRPr>
        </a:p>
      </dgm:t>
    </dgm:pt>
    <dgm:pt modelId="{46053AC8-FC7D-4DAE-84A4-7AF3403AC2C2}" type="parTrans" cxnId="{445B19B4-D42B-4B4F-8861-CFDA61391781}">
      <dgm:prSet/>
      <dgm:spPr/>
      <dgm:t>
        <a:bodyPr/>
        <a:lstStyle/>
        <a:p>
          <a:endParaRPr lang="en-US" sz="2000">
            <a:cs typeface="Sakkal Majalla"/>
          </a:endParaRPr>
        </a:p>
      </dgm:t>
    </dgm:pt>
    <dgm:pt modelId="{EC8F7EA1-8F7C-46BD-8ACF-C4AE09FBE06F}" type="sibTrans" cxnId="{445B19B4-D42B-4B4F-8861-CFDA61391781}">
      <dgm:prSet/>
      <dgm:spPr/>
      <dgm:t>
        <a:bodyPr/>
        <a:lstStyle/>
        <a:p>
          <a:endParaRPr lang="en-US" sz="2000">
            <a:cs typeface="Sakkal Majalla"/>
          </a:endParaRPr>
        </a:p>
      </dgm:t>
    </dgm:pt>
    <dgm:pt modelId="{4073F469-0A30-4F62-A9CD-3E5DD180251C}">
      <dgm:prSet custT="1"/>
      <dgm:spPr>
        <a:solidFill>
          <a:schemeClr val="bg2">
            <a:lumMod val="50000"/>
          </a:schemeClr>
        </a:solidFill>
      </dgm:spPr>
      <dgm:t>
        <a:bodyPr/>
        <a:lstStyle/>
        <a:p>
          <a:r>
            <a:rPr lang="ar-LB" sz="2400" b="1" dirty="0">
              <a:solidFill>
                <a:schemeClr val="bg1"/>
              </a:solidFill>
              <a:effectLst/>
              <a:latin typeface="+mn-lt"/>
              <a:ea typeface="+mn-ea"/>
              <a:cs typeface="Sakkal Majalla"/>
            </a:rPr>
            <a:t>رصد وتقييم السياسات والبرامج المرتبطة </a:t>
          </a:r>
          <a:r>
            <a:rPr lang="ar-JO" sz="2400" b="1" dirty="0">
              <a:solidFill>
                <a:schemeClr val="bg1"/>
              </a:solidFill>
              <a:effectLst/>
              <a:latin typeface="+mn-lt"/>
              <a:ea typeface="+mn-ea"/>
              <a:cs typeface="Sakkal Majalla"/>
            </a:rPr>
            <a:t>بالعدالة والانصاف </a:t>
          </a:r>
          <a:r>
            <a:rPr lang="ar-LB" sz="2400" b="1" dirty="0">
              <a:solidFill>
                <a:schemeClr val="bg1"/>
              </a:solidFill>
              <a:effectLst/>
              <a:latin typeface="+mn-lt"/>
              <a:ea typeface="+mn-ea"/>
              <a:cs typeface="Sakkal Majalla"/>
            </a:rPr>
            <a:t>بين الجنسين</a:t>
          </a:r>
          <a:endParaRPr lang="en-US" sz="2400" b="1" dirty="0">
            <a:solidFill>
              <a:schemeClr val="bg1"/>
            </a:solidFill>
            <a:latin typeface="+mn-lt"/>
            <a:cs typeface="Sakkal Majalla"/>
          </a:endParaRPr>
        </a:p>
      </dgm:t>
    </dgm:pt>
    <dgm:pt modelId="{5C286EC9-C2D8-4426-B660-46E27FB5FD26}" type="parTrans" cxnId="{CBC9645A-3C7C-40DC-AC13-E8EC8228F141}">
      <dgm:prSet/>
      <dgm:spPr/>
      <dgm:t>
        <a:bodyPr/>
        <a:lstStyle/>
        <a:p>
          <a:endParaRPr lang="en-US" sz="2000">
            <a:cs typeface="Sakkal Majalla"/>
          </a:endParaRPr>
        </a:p>
      </dgm:t>
    </dgm:pt>
    <dgm:pt modelId="{F8A48942-A9E7-4F4A-B225-07086783B27F}" type="sibTrans" cxnId="{CBC9645A-3C7C-40DC-AC13-E8EC8228F141}">
      <dgm:prSet/>
      <dgm:spPr/>
      <dgm:t>
        <a:bodyPr/>
        <a:lstStyle/>
        <a:p>
          <a:endParaRPr lang="en-US" sz="2000">
            <a:cs typeface="Sakkal Majalla"/>
          </a:endParaRPr>
        </a:p>
      </dgm:t>
    </dgm:pt>
    <dgm:pt modelId="{65FD52A9-AADD-47AE-BE4D-E6D81DCF6BDF}">
      <dgm:prSet custT="1"/>
      <dgm:spPr>
        <a:solidFill>
          <a:schemeClr val="bg2">
            <a:lumMod val="50000"/>
          </a:schemeClr>
        </a:solidFill>
      </dgm:spPr>
      <dgm:t>
        <a:bodyPr/>
        <a:lstStyle/>
        <a:p>
          <a:r>
            <a:rPr lang="ar-SA" sz="2400" b="1">
              <a:effectLst/>
              <a:latin typeface="+mn-lt"/>
              <a:ea typeface="+mn-ea"/>
              <a:cs typeface="Sakkal Majalla"/>
            </a:rPr>
            <a:t>دعم تحليل النوع الاجتماعي بالأدلة الكمية وإجراء البحوث اللازمة </a:t>
          </a:r>
          <a:endParaRPr lang="en-US" sz="2400" b="1" dirty="0">
            <a:latin typeface="+mn-lt"/>
            <a:cs typeface="Sakkal Majalla"/>
          </a:endParaRPr>
        </a:p>
      </dgm:t>
    </dgm:pt>
    <dgm:pt modelId="{B0893BFC-B12D-4CA7-8F1E-09C598C8618B}" type="parTrans" cxnId="{418B25CF-0340-4E88-AF5E-28EB391E2559}">
      <dgm:prSet/>
      <dgm:spPr/>
      <dgm:t>
        <a:bodyPr/>
        <a:lstStyle/>
        <a:p>
          <a:endParaRPr lang="en-US" sz="2000">
            <a:cs typeface="Sakkal Majalla"/>
          </a:endParaRPr>
        </a:p>
      </dgm:t>
    </dgm:pt>
    <dgm:pt modelId="{BC24FF85-50B8-407F-B978-2D0C226B7DDC}" type="sibTrans" cxnId="{418B25CF-0340-4E88-AF5E-28EB391E2559}">
      <dgm:prSet/>
      <dgm:spPr/>
      <dgm:t>
        <a:bodyPr/>
        <a:lstStyle/>
        <a:p>
          <a:endParaRPr lang="en-US" sz="2000">
            <a:cs typeface="Sakkal Majalla"/>
          </a:endParaRPr>
        </a:p>
      </dgm:t>
    </dgm:pt>
    <dgm:pt modelId="{E6F92644-32F4-4066-A40C-D2E90F4917FB}">
      <dgm:prSet custT="1"/>
      <dgm:spPr>
        <a:solidFill>
          <a:schemeClr val="bg2">
            <a:lumMod val="50000"/>
          </a:schemeClr>
        </a:solidFill>
      </dgm:spPr>
      <dgm:t>
        <a:bodyPr/>
        <a:lstStyle/>
        <a:p>
          <a:r>
            <a:rPr lang="ar-JO" sz="2400" b="1" dirty="0">
              <a:solidFill>
                <a:schemeClr val="bg1"/>
              </a:solidFill>
              <a:effectLst/>
              <a:latin typeface="+mn-lt"/>
              <a:ea typeface="+mn-ea"/>
              <a:cs typeface="Sakkal Majalla"/>
            </a:rPr>
            <a:t>قياس أدوار</a:t>
          </a:r>
          <a:r>
            <a:rPr lang="ar-SA" sz="2400" b="1" dirty="0">
              <a:solidFill>
                <a:schemeClr val="bg1"/>
              </a:solidFill>
              <a:effectLst/>
              <a:latin typeface="+mn-lt"/>
              <a:ea typeface="+mn-ea"/>
              <a:cs typeface="Sakkal Majalla"/>
            </a:rPr>
            <a:t>المرأة والرجل </a:t>
          </a:r>
          <a:r>
            <a:rPr lang="ar-JO" sz="2400" b="1" dirty="0">
              <a:solidFill>
                <a:schemeClr val="bg1"/>
              </a:solidFill>
              <a:effectLst/>
              <a:latin typeface="+mn-lt"/>
              <a:ea typeface="+mn-ea"/>
              <a:cs typeface="Sakkal Majalla"/>
            </a:rPr>
            <a:t>وفرص وصولهما الى</a:t>
          </a:r>
          <a:r>
            <a:rPr lang="ar-SA" sz="2400" b="1" dirty="0">
              <a:solidFill>
                <a:schemeClr val="bg1"/>
              </a:solidFill>
              <a:effectLst/>
              <a:latin typeface="+mn-lt"/>
              <a:ea typeface="+mn-ea"/>
              <a:cs typeface="Sakkal Majalla"/>
            </a:rPr>
            <a:t> </a:t>
          </a:r>
          <a:r>
            <a:rPr lang="ar-JO" sz="2400" b="1" dirty="0">
              <a:solidFill>
                <a:schemeClr val="bg1"/>
              </a:solidFill>
              <a:effectLst/>
              <a:latin typeface="+mn-lt"/>
              <a:ea typeface="+mn-ea"/>
              <a:cs typeface="Sakkal Majalla"/>
            </a:rPr>
            <a:t>موارد</a:t>
          </a:r>
          <a:r>
            <a:rPr lang="ar-SA" sz="2400" b="1" dirty="0">
              <a:solidFill>
                <a:schemeClr val="bg1"/>
              </a:solidFill>
              <a:effectLst/>
              <a:latin typeface="+mn-lt"/>
              <a:ea typeface="+mn-ea"/>
              <a:cs typeface="Sakkal Majalla"/>
            </a:rPr>
            <a:t> التنمية</a:t>
          </a:r>
          <a:r>
            <a:rPr lang="ar-JO" sz="2400" b="1" dirty="0">
              <a:solidFill>
                <a:schemeClr val="bg1"/>
              </a:solidFill>
              <a:effectLst/>
              <a:latin typeface="+mn-lt"/>
              <a:ea typeface="+mn-ea"/>
              <a:cs typeface="Sakkal Majalla"/>
            </a:rPr>
            <a:t> المستدامة </a:t>
          </a:r>
          <a:endParaRPr lang="en-US" sz="2400" b="1" dirty="0">
            <a:solidFill>
              <a:schemeClr val="bg1"/>
            </a:solidFill>
            <a:latin typeface="+mn-lt"/>
            <a:cs typeface="Sakkal Majalla"/>
          </a:endParaRPr>
        </a:p>
      </dgm:t>
    </dgm:pt>
    <dgm:pt modelId="{003797B6-F140-4525-BBBC-45210B957F50}" type="parTrans" cxnId="{54A8C07F-AEA7-435D-B4D2-98FD5BED8A02}">
      <dgm:prSet/>
      <dgm:spPr/>
      <dgm:t>
        <a:bodyPr/>
        <a:lstStyle/>
        <a:p>
          <a:endParaRPr lang="en-US" sz="2000">
            <a:cs typeface="Sakkal Majalla"/>
          </a:endParaRPr>
        </a:p>
      </dgm:t>
    </dgm:pt>
    <dgm:pt modelId="{65007D91-7DBB-4D3F-BD76-575836E9A153}" type="sibTrans" cxnId="{54A8C07F-AEA7-435D-B4D2-98FD5BED8A02}">
      <dgm:prSet/>
      <dgm:spPr/>
      <dgm:t>
        <a:bodyPr/>
        <a:lstStyle/>
        <a:p>
          <a:endParaRPr lang="en-US" sz="2000">
            <a:cs typeface="Sakkal Majalla"/>
          </a:endParaRPr>
        </a:p>
      </dgm:t>
    </dgm:pt>
    <dgm:pt modelId="{CB97F8F4-8331-44F6-BA59-AACFB66E4E62}" type="pres">
      <dgm:prSet presAssocID="{5E4F007E-5F7D-4FCF-8720-1A000C485296}" presName="matrix" presStyleCnt="0">
        <dgm:presLayoutVars>
          <dgm:chMax val="1"/>
          <dgm:dir/>
          <dgm:resizeHandles val="exact"/>
        </dgm:presLayoutVars>
      </dgm:prSet>
      <dgm:spPr/>
    </dgm:pt>
    <dgm:pt modelId="{33433D9C-9828-47EE-9ED2-95FFD835ABB2}" type="pres">
      <dgm:prSet presAssocID="{5E4F007E-5F7D-4FCF-8720-1A000C485296}" presName="diamond" presStyleLbl="bgShp" presStyleIdx="0" presStyleCnt="1" custScaleX="96429" custScaleY="93651" custLinFactNeighborX="-6207" custLinFactNeighborY="-350"/>
      <dgm:spPr>
        <a:solidFill>
          <a:schemeClr val="accent6">
            <a:lumMod val="20000"/>
            <a:lumOff val="80000"/>
          </a:schemeClr>
        </a:solidFill>
      </dgm:spPr>
    </dgm:pt>
    <dgm:pt modelId="{EC4F94D7-FDAF-4BE0-8734-05E29CD8797A}" type="pres">
      <dgm:prSet presAssocID="{5E4F007E-5F7D-4FCF-8720-1A000C485296}" presName="quad1" presStyleLbl="node1" presStyleIdx="0" presStyleCnt="4" custScaleY="81157" custLinFactNeighborX="-35021" custLinFactNeighborY="-27071">
        <dgm:presLayoutVars>
          <dgm:chMax val="0"/>
          <dgm:chPref val="0"/>
          <dgm:bulletEnabled val="1"/>
        </dgm:presLayoutVars>
      </dgm:prSet>
      <dgm:spPr/>
    </dgm:pt>
    <dgm:pt modelId="{C50BCFA1-3269-430C-B847-12B07A86A1BA}" type="pres">
      <dgm:prSet presAssocID="{5E4F007E-5F7D-4FCF-8720-1A000C485296}" presName="quad2" presStyleLbl="node1" presStyleIdx="1" presStyleCnt="4" custScaleY="84917" custLinFactNeighborX="11447" custLinFactNeighborY="-26393">
        <dgm:presLayoutVars>
          <dgm:chMax val="0"/>
          <dgm:chPref val="0"/>
          <dgm:bulletEnabled val="1"/>
        </dgm:presLayoutVars>
      </dgm:prSet>
      <dgm:spPr/>
    </dgm:pt>
    <dgm:pt modelId="{F2B322FD-A826-49CE-A52D-C8D2A4EBC068}" type="pres">
      <dgm:prSet presAssocID="{5E4F007E-5F7D-4FCF-8720-1A000C485296}" presName="quad3" presStyleLbl="node1" presStyleIdx="2" presStyleCnt="4" custScaleY="75568" custLinFactNeighborX="-35021" custLinFactNeighborY="32316">
        <dgm:presLayoutVars>
          <dgm:chMax val="0"/>
          <dgm:chPref val="0"/>
          <dgm:bulletEnabled val="1"/>
        </dgm:presLayoutVars>
      </dgm:prSet>
      <dgm:spPr/>
    </dgm:pt>
    <dgm:pt modelId="{5F45337A-3F43-46CB-9FFD-4518190D8FF8}" type="pres">
      <dgm:prSet presAssocID="{5E4F007E-5F7D-4FCF-8720-1A000C485296}" presName="quad4" presStyleLbl="node1" presStyleIdx="3" presStyleCnt="4" custScaleX="106553" custScaleY="73454" custLinFactNeighborX="454" custLinFactNeighborY="40319">
        <dgm:presLayoutVars>
          <dgm:chMax val="0"/>
          <dgm:chPref val="0"/>
          <dgm:bulletEnabled val="1"/>
        </dgm:presLayoutVars>
      </dgm:prSet>
      <dgm:spPr/>
    </dgm:pt>
  </dgm:ptLst>
  <dgm:cxnLst>
    <dgm:cxn modelId="{AB403824-CA0E-432E-9470-68820E1907B7}" srcId="{5E4F007E-5F7D-4FCF-8720-1A000C485296}" destId="{0BC382BC-68BB-42EB-B3A6-0D0A7D8A581B}" srcOrd="7" destOrd="0" parTransId="{B451E3EB-2089-48A9-A76F-D0E86BA24AB6}" sibTransId="{DFC71586-00D2-4B07-94F0-69BE693C3FFC}"/>
    <dgm:cxn modelId="{A2C8612A-FEF0-4A8E-87EC-D29BB086E4AB}" type="presOf" srcId="{7F19ECC1-51C0-4FB2-A730-69A64979B240}" destId="{EC4F94D7-FDAF-4BE0-8734-05E29CD8797A}" srcOrd="0" destOrd="0" presId="urn:microsoft.com/office/officeart/2005/8/layout/matrix3"/>
    <dgm:cxn modelId="{BE9F863E-F891-41E7-8259-C1D88E7084B4}" type="presOf" srcId="{4073F469-0A30-4F62-A9CD-3E5DD180251C}" destId="{5F45337A-3F43-46CB-9FFD-4518190D8FF8}" srcOrd="0" destOrd="0" presId="urn:microsoft.com/office/officeart/2005/8/layout/matrix3"/>
    <dgm:cxn modelId="{C1A75B5C-471F-40F5-B81C-C5DC63C8CB01}" type="presOf" srcId="{65FD52A9-AADD-47AE-BE4D-E6D81DCF6BDF}" destId="{F2B322FD-A826-49CE-A52D-C8D2A4EBC068}" srcOrd="0" destOrd="0" presId="urn:microsoft.com/office/officeart/2005/8/layout/matrix3"/>
    <dgm:cxn modelId="{F7C8954F-497E-4BF7-8C48-7530CC44DABA}" type="presOf" srcId="{E6F92644-32F4-4066-A40C-D2E90F4917FB}" destId="{C50BCFA1-3269-430C-B847-12B07A86A1BA}" srcOrd="0" destOrd="0" presId="urn:microsoft.com/office/officeart/2005/8/layout/matrix3"/>
    <dgm:cxn modelId="{CBC9645A-3C7C-40DC-AC13-E8EC8228F141}" srcId="{5E4F007E-5F7D-4FCF-8720-1A000C485296}" destId="{4073F469-0A30-4F62-A9CD-3E5DD180251C}" srcOrd="3" destOrd="0" parTransId="{5C286EC9-C2D8-4426-B660-46E27FB5FD26}" sibTransId="{F8A48942-A9E7-4F4A-B225-07086783B27F}"/>
    <dgm:cxn modelId="{54A8C07F-AEA7-435D-B4D2-98FD5BED8A02}" srcId="{5E4F007E-5F7D-4FCF-8720-1A000C485296}" destId="{E6F92644-32F4-4066-A40C-D2E90F4917FB}" srcOrd="1" destOrd="0" parTransId="{003797B6-F140-4525-BBBC-45210B957F50}" sibTransId="{65007D91-7DBB-4D3F-BD76-575836E9A153}"/>
    <dgm:cxn modelId="{445B19B4-D42B-4B4F-8861-CFDA61391781}" srcId="{5E4F007E-5F7D-4FCF-8720-1A000C485296}" destId="{8063BCC7-72DF-4178-998C-B7E414B06C0B}" srcOrd="5" destOrd="0" parTransId="{46053AC8-FC7D-4DAE-84A4-7AF3403AC2C2}" sibTransId="{EC8F7EA1-8F7C-46BD-8ACF-C4AE09FBE06F}"/>
    <dgm:cxn modelId="{9FEBEFC6-EF19-4514-9C8F-DD51E4ACEA80}" srcId="{5E4F007E-5F7D-4FCF-8720-1A000C485296}" destId="{7F19ECC1-51C0-4FB2-A730-69A64979B240}" srcOrd="0" destOrd="0" parTransId="{4B69A572-353D-4F00-8BBD-7377915A50EE}" sibTransId="{A9A56F1A-60D0-4899-A62B-4C91CD0360FB}"/>
    <dgm:cxn modelId="{418B25CF-0340-4E88-AF5E-28EB391E2559}" srcId="{5E4F007E-5F7D-4FCF-8720-1A000C485296}" destId="{65FD52A9-AADD-47AE-BE4D-E6D81DCF6BDF}" srcOrd="2" destOrd="0" parTransId="{B0893BFC-B12D-4CA7-8F1E-09C598C8618B}" sibTransId="{BC24FF85-50B8-407F-B978-2D0C226B7DDC}"/>
    <dgm:cxn modelId="{3A39D9D5-E3C7-46A8-911F-151B7FDF40A9}" type="presOf" srcId="{5E4F007E-5F7D-4FCF-8720-1A000C485296}" destId="{CB97F8F4-8331-44F6-BA59-AACFB66E4E62}" srcOrd="0" destOrd="0" presId="urn:microsoft.com/office/officeart/2005/8/layout/matrix3"/>
    <dgm:cxn modelId="{E508E5DB-C2FB-4122-A11F-C6A3B6E9A604}" srcId="{5E4F007E-5F7D-4FCF-8720-1A000C485296}" destId="{3FA605AF-9211-452A-9DB5-273DEB893596}" srcOrd="4" destOrd="0" parTransId="{A3EC39BA-15FA-4C5C-8DA2-D9583522EBEF}" sibTransId="{6FAB1F69-D7C9-4A7E-BE37-E32231D6667A}"/>
    <dgm:cxn modelId="{32AD2BFA-894F-424C-89BB-6FC054A106A6}" srcId="{5E4F007E-5F7D-4FCF-8720-1A000C485296}" destId="{288195DF-D789-4B04-93EB-9E2F29352150}" srcOrd="6" destOrd="0" parTransId="{8CD7C384-D717-48B2-B945-552FB18D86A3}" sibTransId="{1480BEC6-6D25-4B16-8BF2-41E6C121AEBC}"/>
    <dgm:cxn modelId="{3449D69C-DE4C-44CC-A647-0222C6FCD620}" type="presParOf" srcId="{CB97F8F4-8331-44F6-BA59-AACFB66E4E62}" destId="{33433D9C-9828-47EE-9ED2-95FFD835ABB2}" srcOrd="0" destOrd="0" presId="urn:microsoft.com/office/officeart/2005/8/layout/matrix3"/>
    <dgm:cxn modelId="{EC7564FB-A893-42BD-8FBE-7DAC9AAE38D1}" type="presParOf" srcId="{CB97F8F4-8331-44F6-BA59-AACFB66E4E62}" destId="{EC4F94D7-FDAF-4BE0-8734-05E29CD8797A}" srcOrd="1" destOrd="0" presId="urn:microsoft.com/office/officeart/2005/8/layout/matrix3"/>
    <dgm:cxn modelId="{2FC61929-54F2-4970-93A4-760814CD15CC}" type="presParOf" srcId="{CB97F8F4-8331-44F6-BA59-AACFB66E4E62}" destId="{C50BCFA1-3269-430C-B847-12B07A86A1BA}" srcOrd="2" destOrd="0" presId="urn:microsoft.com/office/officeart/2005/8/layout/matrix3"/>
    <dgm:cxn modelId="{8AA9E67F-70FC-43AB-9072-195B44A824B9}" type="presParOf" srcId="{CB97F8F4-8331-44F6-BA59-AACFB66E4E62}" destId="{F2B322FD-A826-49CE-A52D-C8D2A4EBC068}" srcOrd="3" destOrd="0" presId="urn:microsoft.com/office/officeart/2005/8/layout/matrix3"/>
    <dgm:cxn modelId="{40CE3E31-12EF-40B0-86C8-ACC1546D5384}" type="presParOf" srcId="{CB97F8F4-8331-44F6-BA59-AACFB66E4E62}" destId="{5F45337A-3F43-46CB-9FFD-4518190D8FF8}" srcOrd="4" destOrd="0" presId="urn:microsoft.com/office/officeart/2005/8/layout/matrix3"/>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ata2.xml><?xml version="1.0" encoding="utf-8"?>
<dgm:dataModel xmlns:dgm="http://schemas.openxmlformats.org/drawingml/2006/diagram" xmlns:a="http://schemas.openxmlformats.org/drawingml/2006/main">
  <dgm:ptLst>
    <dgm:pt modelId="{30149005-1ECC-46BA-AFD1-1F3B5337D470}" type="doc">
      <dgm:prSet loTypeId="urn:microsoft.com/office/officeart/2011/layout/CircleProcess" loCatId="process" qsTypeId="urn:microsoft.com/office/officeart/2005/8/quickstyle/simple2" qsCatId="simple" csTypeId="urn:microsoft.com/office/officeart/2005/8/colors/accent3_2" csCatId="accent3" phldr="1"/>
      <dgm:spPr/>
    </dgm:pt>
    <dgm:pt modelId="{A256A59E-B493-4BB7-823E-9D5439E30700}">
      <dgm:prSet phldrT="[Text]" custT="1"/>
      <dgm:spPr/>
      <dgm:t>
        <a:bodyPr/>
        <a:lstStyle/>
        <a:p>
          <a:r>
            <a:rPr lang="ar-LB" sz="2000" b="1" dirty="0">
              <a:latin typeface="Sakkal Majalla" panose="02000000000000000000" pitchFamily="2" charset="-78"/>
              <a:ea typeface="+mn-ea"/>
              <a:cs typeface="Sakkal Majalla" panose="02000000000000000000" pitchFamily="2" charset="-78"/>
            </a:rPr>
            <a:t>جمع بيانات وتصنيفها حسب الجنس</a:t>
          </a:r>
          <a:endParaRPr lang="en-US" sz="2000" b="1" dirty="0">
            <a:latin typeface="Sakkal Majalla" panose="02000000000000000000" pitchFamily="2" charset="-78"/>
            <a:cs typeface="Sakkal Majalla" panose="02000000000000000000" pitchFamily="2" charset="-78"/>
          </a:endParaRPr>
        </a:p>
      </dgm:t>
    </dgm:pt>
    <dgm:pt modelId="{5738251A-57AE-4655-B47C-A73A5E10E51D}" type="parTrans" cxnId="{0D92E532-85B8-4EC0-ACB2-2135BFDF53BF}">
      <dgm:prSet/>
      <dgm:spPr/>
      <dgm:t>
        <a:bodyPr/>
        <a:lstStyle/>
        <a:p>
          <a:endParaRPr lang="en-US" sz="1800" b="1">
            <a:latin typeface="Sakkal Majalla" panose="02000000000000000000" pitchFamily="2" charset="-78"/>
            <a:cs typeface="Sakkal Majalla" panose="02000000000000000000" pitchFamily="2" charset="-78"/>
          </a:endParaRPr>
        </a:p>
      </dgm:t>
    </dgm:pt>
    <dgm:pt modelId="{1BE8C91F-611A-42AF-890E-DA136E256320}" type="sibTrans" cxnId="{0D92E532-85B8-4EC0-ACB2-2135BFDF53BF}">
      <dgm:prSet/>
      <dgm:spPr/>
      <dgm:t>
        <a:bodyPr/>
        <a:lstStyle/>
        <a:p>
          <a:endParaRPr lang="en-US" sz="1800" b="1">
            <a:latin typeface="Sakkal Majalla" panose="02000000000000000000" pitchFamily="2" charset="-78"/>
            <a:cs typeface="Sakkal Majalla" panose="02000000000000000000" pitchFamily="2" charset="-78"/>
          </a:endParaRPr>
        </a:p>
      </dgm:t>
    </dgm:pt>
    <dgm:pt modelId="{BE68925A-98B1-44C9-9AB8-560CBD2D8F39}">
      <dgm:prSet phldrT="[Text]" custT="1"/>
      <dgm:spPr/>
      <dgm:t>
        <a:bodyPr/>
        <a:lstStyle/>
        <a:p>
          <a:r>
            <a:rPr lang="ar-JO" sz="2000" b="1" dirty="0">
              <a:latin typeface="Sakkal Majalla" panose="02000000000000000000" pitchFamily="2" charset="-78"/>
              <a:ea typeface="+mn-ea"/>
              <a:cs typeface="Sakkal Majalla" panose="02000000000000000000" pitchFamily="2" charset="-78"/>
            </a:rPr>
            <a:t> تقيس مشاركة </a:t>
          </a:r>
          <a:r>
            <a:rPr lang="ar-LB" sz="2000" b="1" dirty="0">
              <a:latin typeface="Sakkal Majalla" panose="02000000000000000000" pitchFamily="2" charset="-78"/>
              <a:ea typeface="+mn-ea"/>
              <a:cs typeface="Sakkal Majalla" panose="02000000000000000000" pitchFamily="2" charset="-78"/>
            </a:rPr>
            <a:t>المرأة والرجل والفرص المتاحة لهما في المجتمع</a:t>
          </a:r>
          <a:r>
            <a:rPr lang="ar-JO" sz="2000" b="1" dirty="0">
              <a:latin typeface="Sakkal Majalla" panose="02000000000000000000" pitchFamily="2" charset="-78"/>
              <a:ea typeface="+mn-ea"/>
              <a:cs typeface="Sakkal Majalla" panose="02000000000000000000" pitchFamily="2" charset="-78"/>
            </a:rPr>
            <a:t> </a:t>
          </a:r>
          <a:r>
            <a:rPr lang="ar-LB" sz="2000" b="1" dirty="0">
              <a:latin typeface="Sakkal Majalla" panose="02000000000000000000" pitchFamily="2" charset="-78"/>
              <a:ea typeface="+mn-ea"/>
              <a:cs typeface="Sakkal Majalla" panose="02000000000000000000" pitchFamily="2" charset="-78"/>
            </a:rPr>
            <a:t>و</a:t>
          </a:r>
          <a:r>
            <a:rPr lang="ar-JO" sz="2000" b="1" dirty="0">
              <a:latin typeface="Sakkal Majalla" panose="02000000000000000000" pitchFamily="2" charset="-78"/>
              <a:ea typeface="+mn-ea"/>
              <a:cs typeface="Sakkal Majalla" panose="02000000000000000000" pitchFamily="2" charset="-78"/>
            </a:rPr>
            <a:t>تلبية احتياجاتهما</a:t>
          </a:r>
          <a:endParaRPr lang="en-US" sz="2000" b="1" dirty="0">
            <a:latin typeface="Sakkal Majalla" panose="02000000000000000000" pitchFamily="2" charset="-78"/>
            <a:cs typeface="Sakkal Majalla" panose="02000000000000000000" pitchFamily="2" charset="-78"/>
          </a:endParaRPr>
        </a:p>
      </dgm:t>
    </dgm:pt>
    <dgm:pt modelId="{3240B134-4617-4FC2-B8B8-3CFF965B728F}" type="parTrans" cxnId="{170F1A3B-B7EE-4149-9CF2-89649C37B519}">
      <dgm:prSet/>
      <dgm:spPr/>
      <dgm:t>
        <a:bodyPr/>
        <a:lstStyle/>
        <a:p>
          <a:endParaRPr lang="en-US" sz="1800" b="1">
            <a:latin typeface="Sakkal Majalla" panose="02000000000000000000" pitchFamily="2" charset="-78"/>
            <a:cs typeface="Sakkal Majalla" panose="02000000000000000000" pitchFamily="2" charset="-78"/>
          </a:endParaRPr>
        </a:p>
      </dgm:t>
    </dgm:pt>
    <dgm:pt modelId="{E4679675-9ABE-4FBF-90B2-9B72D0DF79AA}" type="sibTrans" cxnId="{170F1A3B-B7EE-4149-9CF2-89649C37B519}">
      <dgm:prSet/>
      <dgm:spPr/>
      <dgm:t>
        <a:bodyPr/>
        <a:lstStyle/>
        <a:p>
          <a:endParaRPr lang="en-US" sz="1800" b="1">
            <a:latin typeface="Sakkal Majalla" panose="02000000000000000000" pitchFamily="2" charset="-78"/>
            <a:cs typeface="Sakkal Majalla" panose="02000000000000000000" pitchFamily="2" charset="-78"/>
          </a:endParaRPr>
        </a:p>
      </dgm:t>
    </dgm:pt>
    <dgm:pt modelId="{9DE03266-9D8B-40E1-B56F-3036544AEC87}">
      <dgm:prSet phldrT="[Text]" custT="1"/>
      <dgm:spPr/>
      <dgm:t>
        <a:bodyPr/>
        <a:lstStyle/>
        <a:p>
          <a:r>
            <a:rPr lang="ar-JO" sz="2000" b="1" dirty="0">
              <a:latin typeface="Sakkal Majalla" panose="02000000000000000000" pitchFamily="2" charset="-78"/>
              <a:ea typeface="+mn-ea"/>
              <a:cs typeface="Sakkal Majalla" panose="02000000000000000000" pitchFamily="2" charset="-78"/>
            </a:rPr>
            <a:t>تراعي </a:t>
          </a:r>
          <a:r>
            <a:rPr lang="ar-LB" sz="2000" b="1" dirty="0">
              <a:latin typeface="Sakkal Majalla" panose="02000000000000000000" pitchFamily="2" charset="-78"/>
              <a:ea typeface="+mn-ea"/>
              <a:cs typeface="Sakkal Majalla" panose="02000000000000000000" pitchFamily="2" charset="-78"/>
            </a:rPr>
            <a:t>القوالب النمطية والعوامل الاجتماعية والثقافية</a:t>
          </a:r>
          <a:endParaRPr lang="en-US" sz="2000" b="1" dirty="0">
            <a:latin typeface="Sakkal Majalla" panose="02000000000000000000" pitchFamily="2" charset="-78"/>
            <a:cs typeface="Sakkal Majalla" panose="02000000000000000000" pitchFamily="2" charset="-78"/>
          </a:endParaRPr>
        </a:p>
      </dgm:t>
    </dgm:pt>
    <dgm:pt modelId="{DA2B5571-29F8-4CC1-BAAD-9C527284278B}" type="parTrans" cxnId="{DF425C39-7FA7-4D13-90A4-777979094C8F}">
      <dgm:prSet/>
      <dgm:spPr/>
      <dgm:t>
        <a:bodyPr/>
        <a:lstStyle/>
        <a:p>
          <a:endParaRPr lang="en-US" sz="1800" b="1">
            <a:latin typeface="Sakkal Majalla" panose="02000000000000000000" pitchFamily="2" charset="-78"/>
            <a:cs typeface="Sakkal Majalla" panose="02000000000000000000" pitchFamily="2" charset="-78"/>
          </a:endParaRPr>
        </a:p>
      </dgm:t>
    </dgm:pt>
    <dgm:pt modelId="{DA6F3895-9613-4147-A429-A259DF6A9511}" type="sibTrans" cxnId="{DF425C39-7FA7-4D13-90A4-777979094C8F}">
      <dgm:prSet/>
      <dgm:spPr/>
      <dgm:t>
        <a:bodyPr/>
        <a:lstStyle/>
        <a:p>
          <a:endParaRPr lang="en-US" sz="1800" b="1">
            <a:latin typeface="Sakkal Majalla" panose="02000000000000000000" pitchFamily="2" charset="-78"/>
            <a:cs typeface="Sakkal Majalla" panose="02000000000000000000" pitchFamily="2" charset="-78"/>
          </a:endParaRPr>
        </a:p>
      </dgm:t>
    </dgm:pt>
    <dgm:pt modelId="{3D5F9D89-9120-4F84-9BA4-65F1EBD38203}">
      <dgm:prSet custT="1"/>
      <dgm:spPr/>
      <dgm:t>
        <a:bodyPr/>
        <a:lstStyle/>
        <a:p>
          <a:r>
            <a:rPr lang="ar-JO" sz="2000" b="1" dirty="0">
              <a:latin typeface="Sakkal Majalla" panose="02000000000000000000" pitchFamily="2" charset="-78"/>
              <a:ea typeface="+mn-ea"/>
              <a:cs typeface="Sakkal Majalla" panose="02000000000000000000" pitchFamily="2" charset="-78"/>
            </a:rPr>
            <a:t>ال</a:t>
          </a:r>
          <a:r>
            <a:rPr lang="ar-LB" sz="2000" b="1" dirty="0">
              <a:latin typeface="Sakkal Majalla" panose="02000000000000000000" pitchFamily="2" charset="-78"/>
              <a:ea typeface="+mn-ea"/>
              <a:cs typeface="Sakkal Majalla" panose="02000000000000000000" pitchFamily="2" charset="-78"/>
            </a:rPr>
            <a:t>تنوّع </a:t>
          </a:r>
          <a:r>
            <a:rPr lang="ar-JO" sz="2000" b="1" dirty="0">
              <a:latin typeface="Sakkal Majalla" panose="02000000000000000000" pitchFamily="2" charset="-78"/>
              <a:ea typeface="+mn-ea"/>
              <a:cs typeface="Sakkal Majalla" panose="02000000000000000000" pitchFamily="2" charset="-78"/>
            </a:rPr>
            <a:t>في </a:t>
          </a:r>
          <a:r>
            <a:rPr lang="ar-LB" sz="2000" b="1" dirty="0">
              <a:latin typeface="Sakkal Majalla" panose="02000000000000000000" pitchFamily="2" charset="-78"/>
              <a:ea typeface="+mn-ea"/>
              <a:cs typeface="Sakkal Majalla" panose="02000000000000000000" pitchFamily="2" charset="-78"/>
            </a:rPr>
            <a:t>المجموعات المختلفة من النساء والرجال</a:t>
          </a:r>
          <a:endParaRPr lang="en-US" sz="2000" b="1" dirty="0">
            <a:latin typeface="Sakkal Majalla" panose="02000000000000000000" pitchFamily="2" charset="-78"/>
            <a:ea typeface="+mn-ea"/>
            <a:cs typeface="Sakkal Majalla" panose="02000000000000000000" pitchFamily="2" charset="-78"/>
          </a:endParaRPr>
        </a:p>
      </dgm:t>
    </dgm:pt>
    <dgm:pt modelId="{F4802C9D-12ED-4A24-84B1-767A436873B9}" type="parTrans" cxnId="{4B885019-3EC8-41AE-8B8D-CD00F430711C}">
      <dgm:prSet/>
      <dgm:spPr/>
      <dgm:t>
        <a:bodyPr/>
        <a:lstStyle/>
        <a:p>
          <a:endParaRPr lang="en-US" sz="1800" b="1">
            <a:latin typeface="Sakkal Majalla" panose="02000000000000000000" pitchFamily="2" charset="-78"/>
            <a:cs typeface="Sakkal Majalla" panose="02000000000000000000" pitchFamily="2" charset="-78"/>
          </a:endParaRPr>
        </a:p>
      </dgm:t>
    </dgm:pt>
    <dgm:pt modelId="{CF243A66-457E-4DF2-B791-6D0217BA4753}" type="sibTrans" cxnId="{4B885019-3EC8-41AE-8B8D-CD00F430711C}">
      <dgm:prSet/>
      <dgm:spPr/>
      <dgm:t>
        <a:bodyPr/>
        <a:lstStyle/>
        <a:p>
          <a:endParaRPr lang="en-US" sz="1800" b="1">
            <a:latin typeface="Sakkal Majalla" panose="02000000000000000000" pitchFamily="2" charset="-78"/>
            <a:cs typeface="Sakkal Majalla" panose="02000000000000000000" pitchFamily="2" charset="-78"/>
          </a:endParaRPr>
        </a:p>
      </dgm:t>
    </dgm:pt>
    <dgm:pt modelId="{4127DC33-0EE4-4EBC-B266-3EE162A380F2}">
      <dgm:prSet custT="1"/>
      <dgm:spPr/>
      <dgm:t>
        <a:bodyPr/>
        <a:lstStyle/>
        <a:p>
          <a:r>
            <a:rPr lang="ar-JO" sz="2000" b="1" dirty="0">
              <a:latin typeface="Sakkal Majalla" panose="02000000000000000000" pitchFamily="2" charset="-78"/>
              <a:ea typeface="+mn-ea"/>
              <a:cs typeface="Sakkal Majalla" panose="02000000000000000000" pitchFamily="2" charset="-78"/>
            </a:rPr>
            <a:t>التغطية الجغرافية </a:t>
          </a:r>
          <a:br>
            <a:rPr lang="ar-JO" sz="2000" b="1" dirty="0">
              <a:latin typeface="Sakkal Majalla" panose="02000000000000000000" pitchFamily="2" charset="-78"/>
              <a:ea typeface="+mn-ea"/>
              <a:cs typeface="Sakkal Majalla" panose="02000000000000000000" pitchFamily="2" charset="-78"/>
            </a:rPr>
          </a:br>
          <a:r>
            <a:rPr lang="ar-JO" sz="2000" b="1" dirty="0">
              <a:latin typeface="Sakkal Majalla" panose="02000000000000000000" pitchFamily="2" charset="-78"/>
              <a:ea typeface="+mn-ea"/>
              <a:cs typeface="Sakkal Majalla" panose="02000000000000000000" pitchFamily="2" charset="-78"/>
            </a:rPr>
            <a:t>(المكانية) والزمنية </a:t>
          </a:r>
          <a:endParaRPr lang="en-US" sz="2000" b="1" dirty="0">
            <a:latin typeface="Sakkal Majalla" panose="02000000000000000000" pitchFamily="2" charset="-78"/>
            <a:ea typeface="+mn-ea"/>
            <a:cs typeface="Sakkal Majalla" panose="02000000000000000000" pitchFamily="2" charset="-78"/>
          </a:endParaRPr>
        </a:p>
      </dgm:t>
    </dgm:pt>
    <dgm:pt modelId="{FB1A942D-8E22-45E2-8373-BE0317DB6AE9}" type="parTrans" cxnId="{6E6F71ED-B13C-4479-BCDF-19A80F3E7BD1}">
      <dgm:prSet/>
      <dgm:spPr/>
      <dgm:t>
        <a:bodyPr/>
        <a:lstStyle/>
        <a:p>
          <a:endParaRPr lang="en-US" sz="1800" b="1">
            <a:latin typeface="Sakkal Majalla" panose="02000000000000000000" pitchFamily="2" charset="-78"/>
            <a:cs typeface="Sakkal Majalla" panose="02000000000000000000" pitchFamily="2" charset="-78"/>
          </a:endParaRPr>
        </a:p>
      </dgm:t>
    </dgm:pt>
    <dgm:pt modelId="{556CFD7F-A7DF-4FFC-8611-B8AA39494AEA}" type="sibTrans" cxnId="{6E6F71ED-B13C-4479-BCDF-19A80F3E7BD1}">
      <dgm:prSet/>
      <dgm:spPr/>
      <dgm:t>
        <a:bodyPr/>
        <a:lstStyle/>
        <a:p>
          <a:endParaRPr lang="en-US" sz="1800" b="1">
            <a:latin typeface="Sakkal Majalla" panose="02000000000000000000" pitchFamily="2" charset="-78"/>
            <a:cs typeface="Sakkal Majalla" panose="02000000000000000000" pitchFamily="2" charset="-78"/>
          </a:endParaRPr>
        </a:p>
      </dgm:t>
    </dgm:pt>
    <dgm:pt modelId="{3111AA27-DB1E-4846-853D-318CE3B6487F}" type="pres">
      <dgm:prSet presAssocID="{30149005-1ECC-46BA-AFD1-1F3B5337D470}" presName="Name0" presStyleCnt="0">
        <dgm:presLayoutVars>
          <dgm:chMax val="11"/>
          <dgm:chPref val="11"/>
          <dgm:dir val="rev"/>
          <dgm:resizeHandles/>
        </dgm:presLayoutVars>
      </dgm:prSet>
      <dgm:spPr/>
    </dgm:pt>
    <dgm:pt modelId="{D2AEA7EC-1344-4F6B-92CB-6D1D5178F9EA}" type="pres">
      <dgm:prSet presAssocID="{3D5F9D89-9120-4F84-9BA4-65F1EBD38203}" presName="Accent5" presStyleCnt="0"/>
      <dgm:spPr/>
    </dgm:pt>
    <dgm:pt modelId="{B98AD3AF-B68B-42FC-AC61-B107440DA900}" type="pres">
      <dgm:prSet presAssocID="{3D5F9D89-9120-4F84-9BA4-65F1EBD38203}" presName="Accent" presStyleLbl="node1" presStyleIdx="0" presStyleCnt="5"/>
      <dgm:spPr/>
    </dgm:pt>
    <dgm:pt modelId="{07DC06C4-28ED-48C0-80C0-E790EA2F5C62}" type="pres">
      <dgm:prSet presAssocID="{3D5F9D89-9120-4F84-9BA4-65F1EBD38203}" presName="ParentBackground5" presStyleCnt="0"/>
      <dgm:spPr/>
    </dgm:pt>
    <dgm:pt modelId="{78B999AC-48FE-4817-950E-731B6427F7DB}" type="pres">
      <dgm:prSet presAssocID="{3D5F9D89-9120-4F84-9BA4-65F1EBD38203}" presName="ParentBackground" presStyleLbl="fgAcc1" presStyleIdx="0" presStyleCnt="5"/>
      <dgm:spPr/>
    </dgm:pt>
    <dgm:pt modelId="{1425E1CE-F0B9-4130-85AE-3DBCC4CC6E91}" type="pres">
      <dgm:prSet presAssocID="{3D5F9D89-9120-4F84-9BA4-65F1EBD38203}" presName="Parent5" presStyleLbl="revTx" presStyleIdx="0" presStyleCnt="0">
        <dgm:presLayoutVars>
          <dgm:chMax val="1"/>
          <dgm:chPref val="1"/>
          <dgm:bulletEnabled val="1"/>
        </dgm:presLayoutVars>
      </dgm:prSet>
      <dgm:spPr/>
    </dgm:pt>
    <dgm:pt modelId="{5E6BDAE4-D668-4B0A-A7FE-9180EEF837C5}" type="pres">
      <dgm:prSet presAssocID="{9DE03266-9D8B-40E1-B56F-3036544AEC87}" presName="Accent4" presStyleCnt="0"/>
      <dgm:spPr/>
    </dgm:pt>
    <dgm:pt modelId="{A02EB832-881F-421E-B08A-22C4596EE0F3}" type="pres">
      <dgm:prSet presAssocID="{9DE03266-9D8B-40E1-B56F-3036544AEC87}" presName="Accent" presStyleLbl="node1" presStyleIdx="1" presStyleCnt="5"/>
      <dgm:spPr/>
    </dgm:pt>
    <dgm:pt modelId="{DC726D48-403D-47E0-9E99-FCCAE26739F6}" type="pres">
      <dgm:prSet presAssocID="{9DE03266-9D8B-40E1-B56F-3036544AEC87}" presName="ParentBackground4" presStyleCnt="0"/>
      <dgm:spPr/>
    </dgm:pt>
    <dgm:pt modelId="{7209CEDB-C6EF-4FE3-8A63-6548299FC97D}" type="pres">
      <dgm:prSet presAssocID="{9DE03266-9D8B-40E1-B56F-3036544AEC87}" presName="ParentBackground" presStyleLbl="fgAcc1" presStyleIdx="1" presStyleCnt="5"/>
      <dgm:spPr/>
    </dgm:pt>
    <dgm:pt modelId="{554C7457-1834-4721-A1CB-68FF2336666D}" type="pres">
      <dgm:prSet presAssocID="{9DE03266-9D8B-40E1-B56F-3036544AEC87}" presName="Parent4" presStyleLbl="revTx" presStyleIdx="0" presStyleCnt="0">
        <dgm:presLayoutVars>
          <dgm:chMax val="1"/>
          <dgm:chPref val="1"/>
          <dgm:bulletEnabled val="1"/>
        </dgm:presLayoutVars>
      </dgm:prSet>
      <dgm:spPr/>
    </dgm:pt>
    <dgm:pt modelId="{B3075874-9336-4732-B078-A894285BCAA8}" type="pres">
      <dgm:prSet presAssocID="{BE68925A-98B1-44C9-9AB8-560CBD2D8F39}" presName="Accent3" presStyleCnt="0"/>
      <dgm:spPr/>
    </dgm:pt>
    <dgm:pt modelId="{3350821D-1F6C-4951-9E35-162057AB7FD2}" type="pres">
      <dgm:prSet presAssocID="{BE68925A-98B1-44C9-9AB8-560CBD2D8F39}" presName="Accent" presStyleLbl="node1" presStyleIdx="2" presStyleCnt="5"/>
      <dgm:spPr/>
    </dgm:pt>
    <dgm:pt modelId="{26B70548-39E7-4A95-A5D9-76084010534E}" type="pres">
      <dgm:prSet presAssocID="{BE68925A-98B1-44C9-9AB8-560CBD2D8F39}" presName="ParentBackground3" presStyleCnt="0"/>
      <dgm:spPr/>
    </dgm:pt>
    <dgm:pt modelId="{0FD77A4F-AEBF-42FF-93DA-E5439A0171D5}" type="pres">
      <dgm:prSet presAssocID="{BE68925A-98B1-44C9-9AB8-560CBD2D8F39}" presName="ParentBackground" presStyleLbl="fgAcc1" presStyleIdx="2" presStyleCnt="5"/>
      <dgm:spPr/>
    </dgm:pt>
    <dgm:pt modelId="{6B3D9B88-3269-4976-866A-25DD7529CD99}" type="pres">
      <dgm:prSet presAssocID="{BE68925A-98B1-44C9-9AB8-560CBD2D8F39}" presName="Parent3" presStyleLbl="revTx" presStyleIdx="0" presStyleCnt="0">
        <dgm:presLayoutVars>
          <dgm:chMax val="1"/>
          <dgm:chPref val="1"/>
          <dgm:bulletEnabled val="1"/>
        </dgm:presLayoutVars>
      </dgm:prSet>
      <dgm:spPr/>
    </dgm:pt>
    <dgm:pt modelId="{E50F1658-D6FF-4CD7-B229-50DB2CEF28EA}" type="pres">
      <dgm:prSet presAssocID="{4127DC33-0EE4-4EBC-B266-3EE162A380F2}" presName="Accent2" presStyleCnt="0"/>
      <dgm:spPr/>
    </dgm:pt>
    <dgm:pt modelId="{F8B62323-345F-45C8-8B2A-6821E2BABFF4}" type="pres">
      <dgm:prSet presAssocID="{4127DC33-0EE4-4EBC-B266-3EE162A380F2}" presName="Accent" presStyleLbl="node1" presStyleIdx="3" presStyleCnt="5"/>
      <dgm:spPr/>
    </dgm:pt>
    <dgm:pt modelId="{4B848785-340E-43B5-A7DC-AACBC5AB21F9}" type="pres">
      <dgm:prSet presAssocID="{4127DC33-0EE4-4EBC-B266-3EE162A380F2}" presName="ParentBackground2" presStyleCnt="0"/>
      <dgm:spPr/>
    </dgm:pt>
    <dgm:pt modelId="{C590582B-ECE0-46D4-A78F-9C1E66F2BEF7}" type="pres">
      <dgm:prSet presAssocID="{4127DC33-0EE4-4EBC-B266-3EE162A380F2}" presName="ParentBackground" presStyleLbl="fgAcc1" presStyleIdx="3" presStyleCnt="5"/>
      <dgm:spPr/>
    </dgm:pt>
    <dgm:pt modelId="{1D8B8586-AF0C-408C-9D7D-7C04446F4FC6}" type="pres">
      <dgm:prSet presAssocID="{4127DC33-0EE4-4EBC-B266-3EE162A380F2}" presName="Parent2" presStyleLbl="revTx" presStyleIdx="0" presStyleCnt="0">
        <dgm:presLayoutVars>
          <dgm:chMax val="1"/>
          <dgm:chPref val="1"/>
          <dgm:bulletEnabled val="1"/>
        </dgm:presLayoutVars>
      </dgm:prSet>
      <dgm:spPr/>
    </dgm:pt>
    <dgm:pt modelId="{538F46BD-8833-47D5-A4E7-B0E5A2C76685}" type="pres">
      <dgm:prSet presAssocID="{A256A59E-B493-4BB7-823E-9D5439E30700}" presName="Accent1" presStyleCnt="0"/>
      <dgm:spPr/>
    </dgm:pt>
    <dgm:pt modelId="{5C469DD0-B3B8-43A4-84B6-C27A8D0CBCB9}" type="pres">
      <dgm:prSet presAssocID="{A256A59E-B493-4BB7-823E-9D5439E30700}" presName="Accent" presStyleLbl="node1" presStyleIdx="4" presStyleCnt="5"/>
      <dgm:spPr/>
    </dgm:pt>
    <dgm:pt modelId="{F41DF4C5-7FEF-4020-B831-587D8789BBF6}" type="pres">
      <dgm:prSet presAssocID="{A256A59E-B493-4BB7-823E-9D5439E30700}" presName="ParentBackground1" presStyleCnt="0"/>
      <dgm:spPr/>
    </dgm:pt>
    <dgm:pt modelId="{1A9E3006-88ED-49F1-B93E-AADBFDC7EE1B}" type="pres">
      <dgm:prSet presAssocID="{A256A59E-B493-4BB7-823E-9D5439E30700}" presName="ParentBackground" presStyleLbl="fgAcc1" presStyleIdx="4" presStyleCnt="5"/>
      <dgm:spPr/>
    </dgm:pt>
    <dgm:pt modelId="{2446272F-01E9-4DE5-88F5-2DE312F4A781}" type="pres">
      <dgm:prSet presAssocID="{A256A59E-B493-4BB7-823E-9D5439E30700}" presName="Parent1" presStyleLbl="revTx" presStyleIdx="0" presStyleCnt="0">
        <dgm:presLayoutVars>
          <dgm:chMax val="1"/>
          <dgm:chPref val="1"/>
          <dgm:bulletEnabled val="1"/>
        </dgm:presLayoutVars>
      </dgm:prSet>
      <dgm:spPr/>
    </dgm:pt>
  </dgm:ptLst>
  <dgm:cxnLst>
    <dgm:cxn modelId="{4B885019-3EC8-41AE-8B8D-CD00F430711C}" srcId="{30149005-1ECC-46BA-AFD1-1F3B5337D470}" destId="{3D5F9D89-9120-4F84-9BA4-65F1EBD38203}" srcOrd="4" destOrd="0" parTransId="{F4802C9D-12ED-4A24-84B1-767A436873B9}" sibTransId="{CF243A66-457E-4DF2-B791-6D0217BA4753}"/>
    <dgm:cxn modelId="{87B10C1E-2D2D-410E-ADB5-B5D0C7456752}" type="presOf" srcId="{4127DC33-0EE4-4EBC-B266-3EE162A380F2}" destId="{C590582B-ECE0-46D4-A78F-9C1E66F2BEF7}" srcOrd="1" destOrd="0" presId="urn:microsoft.com/office/officeart/2011/layout/CircleProcess"/>
    <dgm:cxn modelId="{0D92E532-85B8-4EC0-ACB2-2135BFDF53BF}" srcId="{30149005-1ECC-46BA-AFD1-1F3B5337D470}" destId="{A256A59E-B493-4BB7-823E-9D5439E30700}" srcOrd="0" destOrd="0" parTransId="{5738251A-57AE-4655-B47C-A73A5E10E51D}" sibTransId="{1BE8C91F-611A-42AF-890E-DA136E256320}"/>
    <dgm:cxn modelId="{DF425C39-7FA7-4D13-90A4-777979094C8F}" srcId="{30149005-1ECC-46BA-AFD1-1F3B5337D470}" destId="{9DE03266-9D8B-40E1-B56F-3036544AEC87}" srcOrd="3" destOrd="0" parTransId="{DA2B5571-29F8-4CC1-BAAD-9C527284278B}" sibTransId="{DA6F3895-9613-4147-A429-A259DF6A9511}"/>
    <dgm:cxn modelId="{170F1A3B-B7EE-4149-9CF2-89649C37B519}" srcId="{30149005-1ECC-46BA-AFD1-1F3B5337D470}" destId="{BE68925A-98B1-44C9-9AB8-560CBD2D8F39}" srcOrd="2" destOrd="0" parTransId="{3240B134-4617-4FC2-B8B8-3CFF965B728F}" sibTransId="{E4679675-9ABE-4FBF-90B2-9B72D0DF79AA}"/>
    <dgm:cxn modelId="{F638BE40-8F98-47D9-AAB4-EC068700D340}" type="presOf" srcId="{A256A59E-B493-4BB7-823E-9D5439E30700}" destId="{1A9E3006-88ED-49F1-B93E-AADBFDC7EE1B}" srcOrd="1" destOrd="0" presId="urn:microsoft.com/office/officeart/2011/layout/CircleProcess"/>
    <dgm:cxn modelId="{77E6FA8F-759C-4F4D-A5A5-0880EE45724E}" type="presOf" srcId="{4127DC33-0EE4-4EBC-B266-3EE162A380F2}" destId="{1D8B8586-AF0C-408C-9D7D-7C04446F4FC6}" srcOrd="0" destOrd="0" presId="urn:microsoft.com/office/officeart/2011/layout/CircleProcess"/>
    <dgm:cxn modelId="{83EB3F9C-F317-4701-B620-C836968A43AA}" type="presOf" srcId="{3D5F9D89-9120-4F84-9BA4-65F1EBD38203}" destId="{78B999AC-48FE-4817-950E-731B6427F7DB}" srcOrd="1" destOrd="0" presId="urn:microsoft.com/office/officeart/2011/layout/CircleProcess"/>
    <dgm:cxn modelId="{261640AA-1F93-49BE-BFD6-F9790E363B3D}" type="presOf" srcId="{BE68925A-98B1-44C9-9AB8-560CBD2D8F39}" destId="{0FD77A4F-AEBF-42FF-93DA-E5439A0171D5}" srcOrd="1" destOrd="0" presId="urn:microsoft.com/office/officeart/2011/layout/CircleProcess"/>
    <dgm:cxn modelId="{B6D09DBB-923D-4C3A-A818-F37C954A005D}" type="presOf" srcId="{A256A59E-B493-4BB7-823E-9D5439E30700}" destId="{2446272F-01E9-4DE5-88F5-2DE312F4A781}" srcOrd="0" destOrd="0" presId="urn:microsoft.com/office/officeart/2011/layout/CircleProcess"/>
    <dgm:cxn modelId="{9CACC5BF-459A-4407-B439-5116AC566ABA}" type="presOf" srcId="{9DE03266-9D8B-40E1-B56F-3036544AEC87}" destId="{7209CEDB-C6EF-4FE3-8A63-6548299FC97D}" srcOrd="1" destOrd="0" presId="urn:microsoft.com/office/officeart/2011/layout/CircleProcess"/>
    <dgm:cxn modelId="{8140F9C0-77EC-4AA6-A049-D3B7FCBAA77A}" type="presOf" srcId="{30149005-1ECC-46BA-AFD1-1F3B5337D470}" destId="{3111AA27-DB1E-4846-853D-318CE3B6487F}" srcOrd="0" destOrd="0" presId="urn:microsoft.com/office/officeart/2011/layout/CircleProcess"/>
    <dgm:cxn modelId="{A7CD3FD1-0910-471B-AD32-74829E63F839}" type="presOf" srcId="{9DE03266-9D8B-40E1-B56F-3036544AEC87}" destId="{554C7457-1834-4721-A1CB-68FF2336666D}" srcOrd="0" destOrd="0" presId="urn:microsoft.com/office/officeart/2011/layout/CircleProcess"/>
    <dgm:cxn modelId="{CAF570E8-1B5A-4E9B-BC53-C0B7DEFE888A}" type="presOf" srcId="{BE68925A-98B1-44C9-9AB8-560CBD2D8F39}" destId="{6B3D9B88-3269-4976-866A-25DD7529CD99}" srcOrd="0" destOrd="0" presId="urn:microsoft.com/office/officeart/2011/layout/CircleProcess"/>
    <dgm:cxn modelId="{6E6F71ED-B13C-4479-BCDF-19A80F3E7BD1}" srcId="{30149005-1ECC-46BA-AFD1-1F3B5337D470}" destId="{4127DC33-0EE4-4EBC-B266-3EE162A380F2}" srcOrd="1" destOrd="0" parTransId="{FB1A942D-8E22-45E2-8373-BE0317DB6AE9}" sibTransId="{556CFD7F-A7DF-4FFC-8611-B8AA39494AEA}"/>
    <dgm:cxn modelId="{53D1BFFD-541B-4435-A2F3-DB71A6E4FAE5}" type="presOf" srcId="{3D5F9D89-9120-4F84-9BA4-65F1EBD38203}" destId="{1425E1CE-F0B9-4130-85AE-3DBCC4CC6E91}" srcOrd="0" destOrd="0" presId="urn:microsoft.com/office/officeart/2011/layout/CircleProcess"/>
    <dgm:cxn modelId="{AD0AB448-6FBB-4FB7-A863-9A92F8205FF5}" type="presParOf" srcId="{3111AA27-DB1E-4846-853D-318CE3B6487F}" destId="{D2AEA7EC-1344-4F6B-92CB-6D1D5178F9EA}" srcOrd="0" destOrd="0" presId="urn:microsoft.com/office/officeart/2011/layout/CircleProcess"/>
    <dgm:cxn modelId="{AF57CE26-F3CB-41A3-B6F9-E41E18FD7186}" type="presParOf" srcId="{D2AEA7EC-1344-4F6B-92CB-6D1D5178F9EA}" destId="{B98AD3AF-B68B-42FC-AC61-B107440DA900}" srcOrd="0" destOrd="0" presId="urn:microsoft.com/office/officeart/2011/layout/CircleProcess"/>
    <dgm:cxn modelId="{48108186-2227-469B-9B9C-D704F138CC9B}" type="presParOf" srcId="{3111AA27-DB1E-4846-853D-318CE3B6487F}" destId="{07DC06C4-28ED-48C0-80C0-E790EA2F5C62}" srcOrd="1" destOrd="0" presId="urn:microsoft.com/office/officeart/2011/layout/CircleProcess"/>
    <dgm:cxn modelId="{9577BA74-10B9-4D28-9D38-3B94FB0E038A}" type="presParOf" srcId="{07DC06C4-28ED-48C0-80C0-E790EA2F5C62}" destId="{78B999AC-48FE-4817-950E-731B6427F7DB}" srcOrd="0" destOrd="0" presId="urn:microsoft.com/office/officeart/2011/layout/CircleProcess"/>
    <dgm:cxn modelId="{4846B55E-D8E1-4FE3-B095-B8DFEECCDE5D}" type="presParOf" srcId="{3111AA27-DB1E-4846-853D-318CE3B6487F}" destId="{1425E1CE-F0B9-4130-85AE-3DBCC4CC6E91}" srcOrd="2" destOrd="0" presId="urn:microsoft.com/office/officeart/2011/layout/CircleProcess"/>
    <dgm:cxn modelId="{10686F7E-48DB-43E2-B55D-1CB43D823B9E}" type="presParOf" srcId="{3111AA27-DB1E-4846-853D-318CE3B6487F}" destId="{5E6BDAE4-D668-4B0A-A7FE-9180EEF837C5}" srcOrd="3" destOrd="0" presId="urn:microsoft.com/office/officeart/2011/layout/CircleProcess"/>
    <dgm:cxn modelId="{194E8654-8D89-4A6F-94BD-2359AE0C95F3}" type="presParOf" srcId="{5E6BDAE4-D668-4B0A-A7FE-9180EEF837C5}" destId="{A02EB832-881F-421E-B08A-22C4596EE0F3}" srcOrd="0" destOrd="0" presId="urn:microsoft.com/office/officeart/2011/layout/CircleProcess"/>
    <dgm:cxn modelId="{04039B30-FE4B-4968-90EE-888E656437FC}" type="presParOf" srcId="{3111AA27-DB1E-4846-853D-318CE3B6487F}" destId="{DC726D48-403D-47E0-9E99-FCCAE26739F6}" srcOrd="4" destOrd="0" presId="urn:microsoft.com/office/officeart/2011/layout/CircleProcess"/>
    <dgm:cxn modelId="{87DCF433-CF3B-4ECA-872C-570FD8512AE7}" type="presParOf" srcId="{DC726D48-403D-47E0-9E99-FCCAE26739F6}" destId="{7209CEDB-C6EF-4FE3-8A63-6548299FC97D}" srcOrd="0" destOrd="0" presId="urn:microsoft.com/office/officeart/2011/layout/CircleProcess"/>
    <dgm:cxn modelId="{56312F9A-02D0-4C82-B51E-E0A142C71473}" type="presParOf" srcId="{3111AA27-DB1E-4846-853D-318CE3B6487F}" destId="{554C7457-1834-4721-A1CB-68FF2336666D}" srcOrd="5" destOrd="0" presId="urn:microsoft.com/office/officeart/2011/layout/CircleProcess"/>
    <dgm:cxn modelId="{1018938D-F3F4-4CDB-A8D7-162C1A8DDAC3}" type="presParOf" srcId="{3111AA27-DB1E-4846-853D-318CE3B6487F}" destId="{B3075874-9336-4732-B078-A894285BCAA8}" srcOrd="6" destOrd="0" presId="urn:microsoft.com/office/officeart/2011/layout/CircleProcess"/>
    <dgm:cxn modelId="{0DA7D89A-0B6D-4D8B-8727-399DA0B39586}" type="presParOf" srcId="{B3075874-9336-4732-B078-A894285BCAA8}" destId="{3350821D-1F6C-4951-9E35-162057AB7FD2}" srcOrd="0" destOrd="0" presId="urn:microsoft.com/office/officeart/2011/layout/CircleProcess"/>
    <dgm:cxn modelId="{E6C7EC12-D5D7-49F1-B785-D4AA964BF2FC}" type="presParOf" srcId="{3111AA27-DB1E-4846-853D-318CE3B6487F}" destId="{26B70548-39E7-4A95-A5D9-76084010534E}" srcOrd="7" destOrd="0" presId="urn:microsoft.com/office/officeart/2011/layout/CircleProcess"/>
    <dgm:cxn modelId="{5E2BA359-BA07-4056-8C04-D43767919DFC}" type="presParOf" srcId="{26B70548-39E7-4A95-A5D9-76084010534E}" destId="{0FD77A4F-AEBF-42FF-93DA-E5439A0171D5}" srcOrd="0" destOrd="0" presId="urn:microsoft.com/office/officeart/2011/layout/CircleProcess"/>
    <dgm:cxn modelId="{4EC7EE99-E784-44E9-8015-5C0A975A4567}" type="presParOf" srcId="{3111AA27-DB1E-4846-853D-318CE3B6487F}" destId="{6B3D9B88-3269-4976-866A-25DD7529CD99}" srcOrd="8" destOrd="0" presId="urn:microsoft.com/office/officeart/2011/layout/CircleProcess"/>
    <dgm:cxn modelId="{21AA6850-4CAA-4B96-98E6-3756C71C6A2F}" type="presParOf" srcId="{3111AA27-DB1E-4846-853D-318CE3B6487F}" destId="{E50F1658-D6FF-4CD7-B229-50DB2CEF28EA}" srcOrd="9" destOrd="0" presId="urn:microsoft.com/office/officeart/2011/layout/CircleProcess"/>
    <dgm:cxn modelId="{B640D6C0-DB25-413B-B9CA-7ABC354100DB}" type="presParOf" srcId="{E50F1658-D6FF-4CD7-B229-50DB2CEF28EA}" destId="{F8B62323-345F-45C8-8B2A-6821E2BABFF4}" srcOrd="0" destOrd="0" presId="urn:microsoft.com/office/officeart/2011/layout/CircleProcess"/>
    <dgm:cxn modelId="{D449CB4E-0172-4576-BCC7-4BD7FF09C2C2}" type="presParOf" srcId="{3111AA27-DB1E-4846-853D-318CE3B6487F}" destId="{4B848785-340E-43B5-A7DC-AACBC5AB21F9}" srcOrd="10" destOrd="0" presId="urn:microsoft.com/office/officeart/2011/layout/CircleProcess"/>
    <dgm:cxn modelId="{CC7C6F72-9ABD-44A1-BCE7-1B4357F48D0E}" type="presParOf" srcId="{4B848785-340E-43B5-A7DC-AACBC5AB21F9}" destId="{C590582B-ECE0-46D4-A78F-9C1E66F2BEF7}" srcOrd="0" destOrd="0" presId="urn:microsoft.com/office/officeart/2011/layout/CircleProcess"/>
    <dgm:cxn modelId="{1EAFBF8D-4581-4485-9232-F4247DA01E77}" type="presParOf" srcId="{3111AA27-DB1E-4846-853D-318CE3B6487F}" destId="{1D8B8586-AF0C-408C-9D7D-7C04446F4FC6}" srcOrd="11" destOrd="0" presId="urn:microsoft.com/office/officeart/2011/layout/CircleProcess"/>
    <dgm:cxn modelId="{D29E57AE-0B64-4D52-9D08-6EBCD2CB5183}" type="presParOf" srcId="{3111AA27-DB1E-4846-853D-318CE3B6487F}" destId="{538F46BD-8833-47D5-A4E7-B0E5A2C76685}" srcOrd="12" destOrd="0" presId="urn:microsoft.com/office/officeart/2011/layout/CircleProcess"/>
    <dgm:cxn modelId="{94524F8D-D9F3-46B8-9062-5D0D9BF54F9A}" type="presParOf" srcId="{538F46BD-8833-47D5-A4E7-B0E5A2C76685}" destId="{5C469DD0-B3B8-43A4-84B6-C27A8D0CBCB9}" srcOrd="0" destOrd="0" presId="urn:microsoft.com/office/officeart/2011/layout/CircleProcess"/>
    <dgm:cxn modelId="{EFAA15E4-E77C-4D83-AB28-0D18446BBE3A}" type="presParOf" srcId="{3111AA27-DB1E-4846-853D-318CE3B6487F}" destId="{F41DF4C5-7FEF-4020-B831-587D8789BBF6}" srcOrd="13" destOrd="0" presId="urn:microsoft.com/office/officeart/2011/layout/CircleProcess"/>
    <dgm:cxn modelId="{5A58C14A-C627-4D37-A48E-8AFAAF5E0571}" type="presParOf" srcId="{F41DF4C5-7FEF-4020-B831-587D8789BBF6}" destId="{1A9E3006-88ED-49F1-B93E-AADBFDC7EE1B}" srcOrd="0" destOrd="0" presId="urn:microsoft.com/office/officeart/2011/layout/CircleProcess"/>
    <dgm:cxn modelId="{B0F8EEA3-C62A-499E-844A-1819C5A8124B}" type="presParOf" srcId="{3111AA27-DB1E-4846-853D-318CE3B6487F}" destId="{2446272F-01E9-4DE5-88F5-2DE312F4A781}" srcOrd="14" destOrd="0" presId="urn:microsoft.com/office/officeart/2011/layout/Circle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C939931-BA4C-4B01-8A74-BC45E51CC9E5}" type="doc">
      <dgm:prSet loTypeId="urn:microsoft.com/office/officeart/2008/layout/AlternatingHexagons" loCatId="list" qsTypeId="urn:microsoft.com/office/officeart/2005/8/quickstyle/simple1" qsCatId="simple" csTypeId="urn:microsoft.com/office/officeart/2005/8/colors/colorful1" csCatId="colorful" phldr="1"/>
      <dgm:spPr/>
      <dgm:t>
        <a:bodyPr/>
        <a:lstStyle/>
        <a:p>
          <a:endParaRPr lang="en-US"/>
        </a:p>
      </dgm:t>
    </dgm:pt>
    <dgm:pt modelId="{F7B85CDF-F898-4CDE-8B29-64DA602515EB}">
      <dgm:prSet phldrT="[Text]" custT="1"/>
      <dgm:spPr/>
      <dgm:t>
        <a:bodyPr/>
        <a:lstStyle/>
        <a:p>
          <a:r>
            <a:rPr lang="ar-JO" sz="1400" b="1" dirty="0">
              <a:latin typeface="+mn-lt"/>
            </a:rPr>
            <a:t>الجنس</a:t>
          </a:r>
          <a:endParaRPr lang="en-US" sz="1400" b="1" dirty="0">
            <a:latin typeface="+mn-lt"/>
          </a:endParaRPr>
        </a:p>
      </dgm:t>
    </dgm:pt>
    <dgm:pt modelId="{9122A697-5FD5-485A-9A6B-FF67BC042E8E}" type="parTrans" cxnId="{8DF34E5C-0718-4B38-B80E-1B078A834505}">
      <dgm:prSet/>
      <dgm:spPr/>
      <dgm:t>
        <a:bodyPr/>
        <a:lstStyle/>
        <a:p>
          <a:endParaRPr lang="en-US" sz="1400" b="1">
            <a:latin typeface="+mn-lt"/>
          </a:endParaRPr>
        </a:p>
      </dgm:t>
    </dgm:pt>
    <dgm:pt modelId="{637CD54C-C88D-4B91-9C52-E00DC5B9B52A}" type="sibTrans" cxnId="{8DF34E5C-0718-4B38-B80E-1B078A834505}">
      <dgm:prSet custT="1"/>
      <dgm:spPr/>
      <dgm:t>
        <a:bodyPr/>
        <a:lstStyle/>
        <a:p>
          <a:r>
            <a:rPr lang="ar-JO" sz="1400" b="1" dirty="0">
              <a:latin typeface="+mn-lt"/>
            </a:rPr>
            <a:t>الحالة الزواجية</a:t>
          </a:r>
          <a:endParaRPr lang="en-US" sz="1400" b="1" dirty="0">
            <a:latin typeface="+mn-lt"/>
          </a:endParaRPr>
        </a:p>
      </dgm:t>
    </dgm:pt>
    <dgm:pt modelId="{DA7E4252-392E-4F96-9329-565B87536E25}">
      <dgm:prSet phldrT="[Text]" custT="1"/>
      <dgm:spPr/>
      <dgm:t>
        <a:bodyPr/>
        <a:lstStyle/>
        <a:p>
          <a:r>
            <a:rPr lang="ar-JO" sz="1400" b="1" dirty="0">
              <a:latin typeface="+mn-lt"/>
            </a:rPr>
            <a:t>المستوى التعليمي</a:t>
          </a:r>
          <a:endParaRPr lang="en-US" sz="1400" b="1" dirty="0">
            <a:latin typeface="+mn-lt"/>
          </a:endParaRPr>
        </a:p>
      </dgm:t>
    </dgm:pt>
    <dgm:pt modelId="{F4DCDF44-86D2-495C-9F0E-5A323F4A5870}" type="parTrans" cxnId="{FDC165E5-CF8A-404A-804C-98503E167C99}">
      <dgm:prSet/>
      <dgm:spPr/>
      <dgm:t>
        <a:bodyPr/>
        <a:lstStyle/>
        <a:p>
          <a:endParaRPr lang="en-US" sz="1400" b="1">
            <a:latin typeface="+mn-lt"/>
          </a:endParaRPr>
        </a:p>
      </dgm:t>
    </dgm:pt>
    <dgm:pt modelId="{05A8EB92-6D54-4DA4-A2CD-7E978B78893C}" type="sibTrans" cxnId="{FDC165E5-CF8A-404A-804C-98503E167C99}">
      <dgm:prSet custT="1"/>
      <dgm:spPr/>
      <dgm:t>
        <a:bodyPr/>
        <a:lstStyle/>
        <a:p>
          <a:r>
            <a:rPr lang="ar-JO" sz="1400" b="1" dirty="0">
              <a:latin typeface="+mn-lt"/>
            </a:rPr>
            <a:t>المحافظة</a:t>
          </a:r>
          <a:endParaRPr lang="en-US" sz="1400" b="1" dirty="0">
            <a:latin typeface="+mn-lt"/>
          </a:endParaRPr>
        </a:p>
      </dgm:t>
    </dgm:pt>
    <dgm:pt modelId="{91FCEE1B-60D7-4F6D-9718-1D693D10B032}">
      <dgm:prSet phldrT="[Text]" custT="1"/>
      <dgm:spPr/>
      <dgm:t>
        <a:bodyPr/>
        <a:lstStyle/>
        <a:p>
          <a:r>
            <a:rPr lang="ar-JO" sz="1200" b="1" dirty="0">
              <a:latin typeface="+mn-lt"/>
            </a:rPr>
            <a:t>النشاط الاقتصادي</a:t>
          </a:r>
          <a:endParaRPr lang="en-US" sz="1200" b="1" dirty="0">
            <a:latin typeface="+mn-lt"/>
          </a:endParaRPr>
        </a:p>
      </dgm:t>
    </dgm:pt>
    <dgm:pt modelId="{36CF970B-7418-4422-8792-F43C36F93A2F}" type="parTrans" cxnId="{408954A7-B325-4867-B86E-B1C19259A169}">
      <dgm:prSet/>
      <dgm:spPr/>
      <dgm:t>
        <a:bodyPr/>
        <a:lstStyle/>
        <a:p>
          <a:endParaRPr lang="en-US" sz="1400" b="1">
            <a:latin typeface="+mn-lt"/>
          </a:endParaRPr>
        </a:p>
      </dgm:t>
    </dgm:pt>
    <dgm:pt modelId="{08A6BADB-EBDD-4E88-9F03-32B225FBC9E9}" type="sibTrans" cxnId="{408954A7-B325-4867-B86E-B1C19259A169}">
      <dgm:prSet custT="1"/>
      <dgm:spPr/>
      <dgm:t>
        <a:bodyPr/>
        <a:lstStyle/>
        <a:p>
          <a:r>
            <a:rPr lang="ar-JO" sz="1400" b="1" dirty="0">
              <a:latin typeface="+mn-lt"/>
            </a:rPr>
            <a:t>المهنة</a:t>
          </a:r>
          <a:r>
            <a:rPr lang="ar-JO" sz="2400" b="1" dirty="0">
              <a:latin typeface="+mn-lt"/>
            </a:rPr>
            <a:t> </a:t>
          </a:r>
          <a:endParaRPr lang="en-US" sz="2400" b="1" dirty="0">
            <a:latin typeface="+mn-lt"/>
          </a:endParaRPr>
        </a:p>
      </dgm:t>
    </dgm:pt>
    <dgm:pt modelId="{5BA067D7-A7A6-4583-BE68-1A690E936D58}">
      <dgm:prSet phldrT="[Text]" custT="1"/>
      <dgm:spPr/>
      <dgm:t>
        <a:bodyPr/>
        <a:lstStyle/>
        <a:p>
          <a:r>
            <a:rPr lang="ar-JO" sz="1400" b="1" dirty="0">
              <a:latin typeface="+mn-lt"/>
            </a:rPr>
            <a:t>العمر</a:t>
          </a:r>
          <a:r>
            <a:rPr lang="ar-JO" sz="1600" b="1" dirty="0">
              <a:latin typeface="+mn-lt"/>
            </a:rPr>
            <a:t> </a:t>
          </a:r>
          <a:endParaRPr lang="en-US" sz="1600" b="1" dirty="0">
            <a:latin typeface="+mn-lt"/>
          </a:endParaRPr>
        </a:p>
      </dgm:t>
    </dgm:pt>
    <dgm:pt modelId="{DC106348-3AFB-4D4B-B16E-171D976A6EEE}" type="parTrans" cxnId="{8D9F2AB5-A074-4911-88BD-A7A8FA6A8DFA}">
      <dgm:prSet/>
      <dgm:spPr/>
      <dgm:t>
        <a:bodyPr/>
        <a:lstStyle/>
        <a:p>
          <a:endParaRPr lang="en-US"/>
        </a:p>
      </dgm:t>
    </dgm:pt>
    <dgm:pt modelId="{4E3C33D8-7C4F-48DE-AA73-8FC573A41012}" type="sibTrans" cxnId="{8D9F2AB5-A074-4911-88BD-A7A8FA6A8DFA}">
      <dgm:prSet custT="1"/>
      <dgm:spPr/>
      <dgm:t>
        <a:bodyPr/>
        <a:lstStyle/>
        <a:p>
          <a:r>
            <a:rPr lang="ar-JO" sz="1400" b="1" dirty="0"/>
            <a:t>الدخل</a:t>
          </a:r>
          <a:endParaRPr lang="en-US" sz="1400" b="1" dirty="0"/>
        </a:p>
      </dgm:t>
    </dgm:pt>
    <dgm:pt modelId="{4CE889D7-78D5-40C1-9359-B0C88E10C186}" type="pres">
      <dgm:prSet presAssocID="{BC939931-BA4C-4B01-8A74-BC45E51CC9E5}" presName="Name0" presStyleCnt="0">
        <dgm:presLayoutVars>
          <dgm:chMax/>
          <dgm:chPref/>
          <dgm:dir/>
          <dgm:animLvl val="lvl"/>
        </dgm:presLayoutVars>
      </dgm:prSet>
      <dgm:spPr/>
    </dgm:pt>
    <dgm:pt modelId="{6E91A663-8820-4659-B130-B74C65FE9379}" type="pres">
      <dgm:prSet presAssocID="{DA7E4252-392E-4F96-9329-565B87536E25}" presName="composite" presStyleCnt="0"/>
      <dgm:spPr/>
    </dgm:pt>
    <dgm:pt modelId="{BB977891-41B9-4746-9ECF-E62EDAE459A9}" type="pres">
      <dgm:prSet presAssocID="{DA7E4252-392E-4F96-9329-565B87536E25}" presName="Parent1" presStyleLbl="node1" presStyleIdx="0" presStyleCnt="8" custScaleX="180997" custScaleY="114815" custLinFactNeighborX="-17296" custLinFactNeighborY="46582">
        <dgm:presLayoutVars>
          <dgm:chMax val="1"/>
          <dgm:chPref val="1"/>
          <dgm:bulletEnabled val="1"/>
        </dgm:presLayoutVars>
      </dgm:prSet>
      <dgm:spPr/>
    </dgm:pt>
    <dgm:pt modelId="{1B486C7A-4A51-4902-8894-D11EAE61209D}" type="pres">
      <dgm:prSet presAssocID="{DA7E4252-392E-4F96-9329-565B87536E25}" presName="Childtext1" presStyleLbl="revTx" presStyleIdx="0" presStyleCnt="4">
        <dgm:presLayoutVars>
          <dgm:chMax val="0"/>
          <dgm:chPref val="0"/>
          <dgm:bulletEnabled val="1"/>
        </dgm:presLayoutVars>
      </dgm:prSet>
      <dgm:spPr/>
    </dgm:pt>
    <dgm:pt modelId="{C788AADE-2F74-446D-A475-985EC739522C}" type="pres">
      <dgm:prSet presAssocID="{DA7E4252-392E-4F96-9329-565B87536E25}" presName="BalanceSpacing" presStyleCnt="0"/>
      <dgm:spPr/>
    </dgm:pt>
    <dgm:pt modelId="{BA6CD9EF-5E95-4E32-ABFF-6AEE33096CA6}" type="pres">
      <dgm:prSet presAssocID="{DA7E4252-392E-4F96-9329-565B87536E25}" presName="BalanceSpacing1" presStyleCnt="0"/>
      <dgm:spPr/>
    </dgm:pt>
    <dgm:pt modelId="{B423268A-519B-4BF2-B4C3-0285820A79FF}" type="pres">
      <dgm:prSet presAssocID="{05A8EB92-6D54-4DA4-A2CD-7E978B78893C}" presName="Accent1Text" presStyleLbl="node1" presStyleIdx="1" presStyleCnt="8" custScaleX="163964" custScaleY="141834" custLinFactY="13618" custLinFactNeighborX="-65776" custLinFactNeighborY="100000"/>
      <dgm:spPr/>
    </dgm:pt>
    <dgm:pt modelId="{D1D4EF29-FAA2-4EF6-BE8A-E9973A2BCFE4}" type="pres">
      <dgm:prSet presAssocID="{05A8EB92-6D54-4DA4-A2CD-7E978B78893C}" presName="spaceBetweenRectangles" presStyleCnt="0"/>
      <dgm:spPr/>
    </dgm:pt>
    <dgm:pt modelId="{FA18F048-A286-4543-AD99-9AE9A338E0B7}" type="pres">
      <dgm:prSet presAssocID="{F7B85CDF-F898-4CDE-8B29-64DA602515EB}" presName="composite" presStyleCnt="0"/>
      <dgm:spPr/>
    </dgm:pt>
    <dgm:pt modelId="{A3446955-2D6E-4690-8E83-95BC7D295955}" type="pres">
      <dgm:prSet presAssocID="{F7B85CDF-F898-4CDE-8B29-64DA602515EB}" presName="Parent1" presStyleLbl="node1" presStyleIdx="2" presStyleCnt="8" custScaleX="142975" custLinFactX="56664" custLinFactNeighborX="100000" custLinFactNeighborY="11072">
        <dgm:presLayoutVars>
          <dgm:chMax val="1"/>
          <dgm:chPref val="1"/>
          <dgm:bulletEnabled val="1"/>
        </dgm:presLayoutVars>
      </dgm:prSet>
      <dgm:spPr/>
    </dgm:pt>
    <dgm:pt modelId="{71516250-8886-4197-9A9B-1612B682E18B}" type="pres">
      <dgm:prSet presAssocID="{F7B85CDF-F898-4CDE-8B29-64DA602515EB}" presName="Childtext1" presStyleLbl="revTx" presStyleIdx="1" presStyleCnt="4">
        <dgm:presLayoutVars>
          <dgm:chMax val="0"/>
          <dgm:chPref val="0"/>
          <dgm:bulletEnabled val="1"/>
        </dgm:presLayoutVars>
      </dgm:prSet>
      <dgm:spPr/>
    </dgm:pt>
    <dgm:pt modelId="{E37F103A-1253-40AD-84B9-E5987CBC8E17}" type="pres">
      <dgm:prSet presAssocID="{F7B85CDF-F898-4CDE-8B29-64DA602515EB}" presName="BalanceSpacing" presStyleCnt="0"/>
      <dgm:spPr/>
    </dgm:pt>
    <dgm:pt modelId="{7C04A354-1657-416B-BA22-1E55C7E12723}" type="pres">
      <dgm:prSet presAssocID="{F7B85CDF-F898-4CDE-8B29-64DA602515EB}" presName="BalanceSpacing1" presStyleCnt="0"/>
      <dgm:spPr/>
    </dgm:pt>
    <dgm:pt modelId="{D79CD6F7-9957-423A-A2A9-EE07C13F7878}" type="pres">
      <dgm:prSet presAssocID="{637CD54C-C88D-4B91-9C52-E00DC5B9B52A}" presName="Accent1Text" presStyleLbl="node1" presStyleIdx="3" presStyleCnt="8" custScaleX="169664" custScaleY="122506" custLinFactX="100000" custLinFactNeighborX="102029" custLinFactNeighborY="-19163"/>
      <dgm:spPr/>
    </dgm:pt>
    <dgm:pt modelId="{30FB7AED-09DF-4671-BDE5-3DABB11C675E}" type="pres">
      <dgm:prSet presAssocID="{637CD54C-C88D-4B91-9C52-E00DC5B9B52A}" presName="spaceBetweenRectangles" presStyleCnt="0"/>
      <dgm:spPr/>
    </dgm:pt>
    <dgm:pt modelId="{41FFE805-5A58-4CC8-8DDA-F7DC93466EEA}" type="pres">
      <dgm:prSet presAssocID="{91FCEE1B-60D7-4F6D-9718-1D693D10B032}" presName="composite" presStyleCnt="0"/>
      <dgm:spPr/>
    </dgm:pt>
    <dgm:pt modelId="{34C77CE4-6125-4692-9F64-D6533D7AA945}" type="pres">
      <dgm:prSet presAssocID="{91FCEE1B-60D7-4F6D-9718-1D693D10B032}" presName="Parent1" presStyleLbl="node1" presStyleIdx="4" presStyleCnt="8" custScaleX="168199" custLinFactX="95584" custLinFactNeighborX="100000" custLinFactNeighborY="29120">
        <dgm:presLayoutVars>
          <dgm:chMax val="1"/>
          <dgm:chPref val="1"/>
          <dgm:bulletEnabled val="1"/>
        </dgm:presLayoutVars>
      </dgm:prSet>
      <dgm:spPr/>
    </dgm:pt>
    <dgm:pt modelId="{80E8D0C3-B122-4C23-B0B2-1B0270E8C238}" type="pres">
      <dgm:prSet presAssocID="{91FCEE1B-60D7-4F6D-9718-1D693D10B032}" presName="Childtext1" presStyleLbl="revTx" presStyleIdx="2" presStyleCnt="4" custLinFactNeighborY="-1467">
        <dgm:presLayoutVars>
          <dgm:chMax val="0"/>
          <dgm:chPref val="0"/>
          <dgm:bulletEnabled val="1"/>
        </dgm:presLayoutVars>
      </dgm:prSet>
      <dgm:spPr/>
    </dgm:pt>
    <dgm:pt modelId="{D8D69BA4-3137-4B9E-9451-52790643F64D}" type="pres">
      <dgm:prSet presAssocID="{91FCEE1B-60D7-4F6D-9718-1D693D10B032}" presName="BalanceSpacing" presStyleCnt="0"/>
      <dgm:spPr/>
    </dgm:pt>
    <dgm:pt modelId="{3E5BCF0B-4B65-426E-911E-CCB427C1ECB7}" type="pres">
      <dgm:prSet presAssocID="{91FCEE1B-60D7-4F6D-9718-1D693D10B032}" presName="BalanceSpacing1" presStyleCnt="0"/>
      <dgm:spPr/>
    </dgm:pt>
    <dgm:pt modelId="{789D4567-4EA3-42F2-8CE9-5B1BF9F9C928}" type="pres">
      <dgm:prSet presAssocID="{08A6BADB-EBDD-4E88-9F03-32B225FBC9E9}" presName="Accent1Text" presStyleLbl="node1" presStyleIdx="5" presStyleCnt="8" custScaleX="138616" custLinFactNeighborX="84892" custLinFactNeighborY="-14277"/>
      <dgm:spPr/>
    </dgm:pt>
    <dgm:pt modelId="{441C7CDC-4EB0-47E8-BDC0-44223F769C25}" type="pres">
      <dgm:prSet presAssocID="{08A6BADB-EBDD-4E88-9F03-32B225FBC9E9}" presName="spaceBetweenRectangles" presStyleCnt="0"/>
      <dgm:spPr/>
    </dgm:pt>
    <dgm:pt modelId="{C1305F72-B93B-4BA6-91C1-17E5B5B13F4E}" type="pres">
      <dgm:prSet presAssocID="{5BA067D7-A7A6-4583-BE68-1A690E936D58}" presName="composite" presStyleCnt="0"/>
      <dgm:spPr/>
    </dgm:pt>
    <dgm:pt modelId="{FC98E096-A05E-4795-B235-7233193BEDF6}" type="pres">
      <dgm:prSet presAssocID="{5BA067D7-A7A6-4583-BE68-1A690E936D58}" presName="Parent1" presStyleLbl="node1" presStyleIdx="6" presStyleCnt="8" custScaleX="138616" custScaleY="78510" custLinFactNeighborX="-96378" custLinFactNeighborY="-41908">
        <dgm:presLayoutVars>
          <dgm:chMax val="1"/>
          <dgm:chPref val="1"/>
          <dgm:bulletEnabled val="1"/>
        </dgm:presLayoutVars>
      </dgm:prSet>
      <dgm:spPr/>
    </dgm:pt>
    <dgm:pt modelId="{3AC88132-5071-4F27-9857-4842030A26CB}" type="pres">
      <dgm:prSet presAssocID="{5BA067D7-A7A6-4583-BE68-1A690E936D58}" presName="Childtext1" presStyleLbl="revTx" presStyleIdx="3" presStyleCnt="4">
        <dgm:presLayoutVars>
          <dgm:chMax val="0"/>
          <dgm:chPref val="0"/>
          <dgm:bulletEnabled val="1"/>
        </dgm:presLayoutVars>
      </dgm:prSet>
      <dgm:spPr/>
    </dgm:pt>
    <dgm:pt modelId="{2D8605B0-B5D5-4F2A-B47F-458782528888}" type="pres">
      <dgm:prSet presAssocID="{5BA067D7-A7A6-4583-BE68-1A690E936D58}" presName="BalanceSpacing" presStyleCnt="0"/>
      <dgm:spPr/>
    </dgm:pt>
    <dgm:pt modelId="{27775FEC-225F-478A-B1C4-5C3A175B1137}" type="pres">
      <dgm:prSet presAssocID="{5BA067D7-A7A6-4583-BE68-1A690E936D58}" presName="BalanceSpacing1" presStyleCnt="0"/>
      <dgm:spPr/>
    </dgm:pt>
    <dgm:pt modelId="{58B87AB0-7CF0-4F85-8EF9-57C9D8AFCEE0}" type="pres">
      <dgm:prSet presAssocID="{4E3C33D8-7C4F-48DE-AA73-8FC573A41012}" presName="Accent1Text" presStyleLbl="node1" presStyleIdx="7" presStyleCnt="8" custScaleX="158720" custLinFactNeighborX="-8588" custLinFactNeighborY="-5760"/>
      <dgm:spPr/>
    </dgm:pt>
  </dgm:ptLst>
  <dgm:cxnLst>
    <dgm:cxn modelId="{407B5417-30C4-4469-82D8-25581CA3F75B}" type="presOf" srcId="{637CD54C-C88D-4B91-9C52-E00DC5B9B52A}" destId="{D79CD6F7-9957-423A-A2A9-EE07C13F7878}" srcOrd="0" destOrd="0" presId="urn:microsoft.com/office/officeart/2008/layout/AlternatingHexagons"/>
    <dgm:cxn modelId="{1CC48F3B-06CA-4527-A6AB-D7BA0060CF58}" type="presOf" srcId="{F7B85CDF-F898-4CDE-8B29-64DA602515EB}" destId="{A3446955-2D6E-4690-8E83-95BC7D295955}" srcOrd="0" destOrd="0" presId="urn:microsoft.com/office/officeart/2008/layout/AlternatingHexagons"/>
    <dgm:cxn modelId="{A1977E40-6CFE-4EC2-AE41-54B6120FE002}" type="presOf" srcId="{91FCEE1B-60D7-4F6D-9718-1D693D10B032}" destId="{34C77CE4-6125-4692-9F64-D6533D7AA945}" srcOrd="0" destOrd="0" presId="urn:microsoft.com/office/officeart/2008/layout/AlternatingHexagons"/>
    <dgm:cxn modelId="{8DF34E5C-0718-4B38-B80E-1B078A834505}" srcId="{BC939931-BA4C-4B01-8A74-BC45E51CC9E5}" destId="{F7B85CDF-F898-4CDE-8B29-64DA602515EB}" srcOrd="1" destOrd="0" parTransId="{9122A697-5FD5-485A-9A6B-FF67BC042E8E}" sibTransId="{637CD54C-C88D-4B91-9C52-E00DC5B9B52A}"/>
    <dgm:cxn modelId="{66A80F61-0213-4AE8-B5DD-68AC44F27DF9}" type="presOf" srcId="{5BA067D7-A7A6-4583-BE68-1A690E936D58}" destId="{FC98E096-A05E-4795-B235-7233193BEDF6}" srcOrd="0" destOrd="0" presId="urn:microsoft.com/office/officeart/2008/layout/AlternatingHexagons"/>
    <dgm:cxn modelId="{82AD076D-BC44-49B4-B349-83751EB87E62}" type="presOf" srcId="{DA7E4252-392E-4F96-9329-565B87536E25}" destId="{BB977891-41B9-4746-9ECF-E62EDAE459A9}" srcOrd="0" destOrd="0" presId="urn:microsoft.com/office/officeart/2008/layout/AlternatingHexagons"/>
    <dgm:cxn modelId="{523AA073-C692-4797-B5F5-84F7AA176615}" type="presOf" srcId="{BC939931-BA4C-4B01-8A74-BC45E51CC9E5}" destId="{4CE889D7-78D5-40C1-9359-B0C88E10C186}" srcOrd="0" destOrd="0" presId="urn:microsoft.com/office/officeart/2008/layout/AlternatingHexagons"/>
    <dgm:cxn modelId="{A9A8F97D-528E-43BC-ACDC-6AEAD4EBE824}" type="presOf" srcId="{08A6BADB-EBDD-4E88-9F03-32B225FBC9E9}" destId="{789D4567-4EA3-42F2-8CE9-5B1BF9F9C928}" srcOrd="0" destOrd="0" presId="urn:microsoft.com/office/officeart/2008/layout/AlternatingHexagons"/>
    <dgm:cxn modelId="{408954A7-B325-4867-B86E-B1C19259A169}" srcId="{BC939931-BA4C-4B01-8A74-BC45E51CC9E5}" destId="{91FCEE1B-60D7-4F6D-9718-1D693D10B032}" srcOrd="2" destOrd="0" parTransId="{36CF970B-7418-4422-8792-F43C36F93A2F}" sibTransId="{08A6BADB-EBDD-4E88-9F03-32B225FBC9E9}"/>
    <dgm:cxn modelId="{8D9F2AB5-A074-4911-88BD-A7A8FA6A8DFA}" srcId="{BC939931-BA4C-4B01-8A74-BC45E51CC9E5}" destId="{5BA067D7-A7A6-4583-BE68-1A690E936D58}" srcOrd="3" destOrd="0" parTransId="{DC106348-3AFB-4D4B-B16E-171D976A6EEE}" sibTransId="{4E3C33D8-7C4F-48DE-AA73-8FC573A41012}"/>
    <dgm:cxn modelId="{D6341DC7-100A-4AF2-A53A-5BDC7E19EFD4}" type="presOf" srcId="{05A8EB92-6D54-4DA4-A2CD-7E978B78893C}" destId="{B423268A-519B-4BF2-B4C3-0285820A79FF}" srcOrd="0" destOrd="0" presId="urn:microsoft.com/office/officeart/2008/layout/AlternatingHexagons"/>
    <dgm:cxn modelId="{FDC165E5-CF8A-404A-804C-98503E167C99}" srcId="{BC939931-BA4C-4B01-8A74-BC45E51CC9E5}" destId="{DA7E4252-392E-4F96-9329-565B87536E25}" srcOrd="0" destOrd="0" parTransId="{F4DCDF44-86D2-495C-9F0E-5A323F4A5870}" sibTransId="{05A8EB92-6D54-4DA4-A2CD-7E978B78893C}"/>
    <dgm:cxn modelId="{C0826EE8-8F2B-4B62-9985-7E25C8D63866}" type="presOf" srcId="{4E3C33D8-7C4F-48DE-AA73-8FC573A41012}" destId="{58B87AB0-7CF0-4F85-8EF9-57C9D8AFCEE0}" srcOrd="0" destOrd="0" presId="urn:microsoft.com/office/officeart/2008/layout/AlternatingHexagons"/>
    <dgm:cxn modelId="{A842AB69-9209-4C5E-83C8-6DBF37566699}" type="presParOf" srcId="{4CE889D7-78D5-40C1-9359-B0C88E10C186}" destId="{6E91A663-8820-4659-B130-B74C65FE9379}" srcOrd="0" destOrd="0" presId="urn:microsoft.com/office/officeart/2008/layout/AlternatingHexagons"/>
    <dgm:cxn modelId="{47D9780A-A1B0-4F36-AC66-76E5181789B6}" type="presParOf" srcId="{6E91A663-8820-4659-B130-B74C65FE9379}" destId="{BB977891-41B9-4746-9ECF-E62EDAE459A9}" srcOrd="0" destOrd="0" presId="urn:microsoft.com/office/officeart/2008/layout/AlternatingHexagons"/>
    <dgm:cxn modelId="{01C56884-43A8-44A6-9786-692D60942C54}" type="presParOf" srcId="{6E91A663-8820-4659-B130-B74C65FE9379}" destId="{1B486C7A-4A51-4902-8894-D11EAE61209D}" srcOrd="1" destOrd="0" presId="urn:microsoft.com/office/officeart/2008/layout/AlternatingHexagons"/>
    <dgm:cxn modelId="{706CAD09-1055-47FC-B3AE-8AACD46D9058}" type="presParOf" srcId="{6E91A663-8820-4659-B130-B74C65FE9379}" destId="{C788AADE-2F74-446D-A475-985EC739522C}" srcOrd="2" destOrd="0" presId="urn:microsoft.com/office/officeart/2008/layout/AlternatingHexagons"/>
    <dgm:cxn modelId="{35D01854-7C1D-4BD0-A531-5B544F815BDA}" type="presParOf" srcId="{6E91A663-8820-4659-B130-B74C65FE9379}" destId="{BA6CD9EF-5E95-4E32-ABFF-6AEE33096CA6}" srcOrd="3" destOrd="0" presId="urn:microsoft.com/office/officeart/2008/layout/AlternatingHexagons"/>
    <dgm:cxn modelId="{59F52D42-7100-47AD-AE2C-CAE2F88E2171}" type="presParOf" srcId="{6E91A663-8820-4659-B130-B74C65FE9379}" destId="{B423268A-519B-4BF2-B4C3-0285820A79FF}" srcOrd="4" destOrd="0" presId="urn:microsoft.com/office/officeart/2008/layout/AlternatingHexagons"/>
    <dgm:cxn modelId="{6430B963-BF41-4EDF-BABC-B44BE034ADF2}" type="presParOf" srcId="{4CE889D7-78D5-40C1-9359-B0C88E10C186}" destId="{D1D4EF29-FAA2-4EF6-BE8A-E9973A2BCFE4}" srcOrd="1" destOrd="0" presId="urn:microsoft.com/office/officeart/2008/layout/AlternatingHexagons"/>
    <dgm:cxn modelId="{C8C2FD3F-BE96-4936-8E5F-790BE5EA9CC5}" type="presParOf" srcId="{4CE889D7-78D5-40C1-9359-B0C88E10C186}" destId="{FA18F048-A286-4543-AD99-9AE9A338E0B7}" srcOrd="2" destOrd="0" presId="urn:microsoft.com/office/officeart/2008/layout/AlternatingHexagons"/>
    <dgm:cxn modelId="{363EBEC4-EB63-4705-966C-C63E7774B0C8}" type="presParOf" srcId="{FA18F048-A286-4543-AD99-9AE9A338E0B7}" destId="{A3446955-2D6E-4690-8E83-95BC7D295955}" srcOrd="0" destOrd="0" presId="urn:microsoft.com/office/officeart/2008/layout/AlternatingHexagons"/>
    <dgm:cxn modelId="{856C3F18-6560-46BA-B039-B5D40F59A361}" type="presParOf" srcId="{FA18F048-A286-4543-AD99-9AE9A338E0B7}" destId="{71516250-8886-4197-9A9B-1612B682E18B}" srcOrd="1" destOrd="0" presId="urn:microsoft.com/office/officeart/2008/layout/AlternatingHexagons"/>
    <dgm:cxn modelId="{285BDD1A-1DCC-44AB-9F12-1FBABF448666}" type="presParOf" srcId="{FA18F048-A286-4543-AD99-9AE9A338E0B7}" destId="{E37F103A-1253-40AD-84B9-E5987CBC8E17}" srcOrd="2" destOrd="0" presId="urn:microsoft.com/office/officeart/2008/layout/AlternatingHexagons"/>
    <dgm:cxn modelId="{36E1D2E5-486E-4786-9BCF-BAD40EEB99DB}" type="presParOf" srcId="{FA18F048-A286-4543-AD99-9AE9A338E0B7}" destId="{7C04A354-1657-416B-BA22-1E55C7E12723}" srcOrd="3" destOrd="0" presId="urn:microsoft.com/office/officeart/2008/layout/AlternatingHexagons"/>
    <dgm:cxn modelId="{E82AD54A-9FE3-4E63-98E5-AF053C315BFA}" type="presParOf" srcId="{FA18F048-A286-4543-AD99-9AE9A338E0B7}" destId="{D79CD6F7-9957-423A-A2A9-EE07C13F7878}" srcOrd="4" destOrd="0" presId="urn:microsoft.com/office/officeart/2008/layout/AlternatingHexagons"/>
    <dgm:cxn modelId="{A65968D4-7899-4769-B118-0C2364C69338}" type="presParOf" srcId="{4CE889D7-78D5-40C1-9359-B0C88E10C186}" destId="{30FB7AED-09DF-4671-BDE5-3DABB11C675E}" srcOrd="3" destOrd="0" presId="urn:microsoft.com/office/officeart/2008/layout/AlternatingHexagons"/>
    <dgm:cxn modelId="{7AC8929F-101D-4315-958F-5CCFDD5036AB}" type="presParOf" srcId="{4CE889D7-78D5-40C1-9359-B0C88E10C186}" destId="{41FFE805-5A58-4CC8-8DDA-F7DC93466EEA}" srcOrd="4" destOrd="0" presId="urn:microsoft.com/office/officeart/2008/layout/AlternatingHexagons"/>
    <dgm:cxn modelId="{E9CDBEBD-AD06-432B-9CAD-54AF9BD9B875}" type="presParOf" srcId="{41FFE805-5A58-4CC8-8DDA-F7DC93466EEA}" destId="{34C77CE4-6125-4692-9F64-D6533D7AA945}" srcOrd="0" destOrd="0" presId="urn:microsoft.com/office/officeart/2008/layout/AlternatingHexagons"/>
    <dgm:cxn modelId="{A007E5C6-A367-4B1F-8242-157126D8BE71}" type="presParOf" srcId="{41FFE805-5A58-4CC8-8DDA-F7DC93466EEA}" destId="{80E8D0C3-B122-4C23-B0B2-1B0270E8C238}" srcOrd="1" destOrd="0" presId="urn:microsoft.com/office/officeart/2008/layout/AlternatingHexagons"/>
    <dgm:cxn modelId="{9F50FD99-0E49-4B28-898F-8EDE5519ACEF}" type="presParOf" srcId="{41FFE805-5A58-4CC8-8DDA-F7DC93466EEA}" destId="{D8D69BA4-3137-4B9E-9451-52790643F64D}" srcOrd="2" destOrd="0" presId="urn:microsoft.com/office/officeart/2008/layout/AlternatingHexagons"/>
    <dgm:cxn modelId="{922F5DAA-54A8-4029-AEE4-46410E5D8555}" type="presParOf" srcId="{41FFE805-5A58-4CC8-8DDA-F7DC93466EEA}" destId="{3E5BCF0B-4B65-426E-911E-CCB427C1ECB7}" srcOrd="3" destOrd="0" presId="urn:microsoft.com/office/officeart/2008/layout/AlternatingHexagons"/>
    <dgm:cxn modelId="{C44CA2EF-0766-41DE-96F5-2A2A55922967}" type="presParOf" srcId="{41FFE805-5A58-4CC8-8DDA-F7DC93466EEA}" destId="{789D4567-4EA3-42F2-8CE9-5B1BF9F9C928}" srcOrd="4" destOrd="0" presId="urn:microsoft.com/office/officeart/2008/layout/AlternatingHexagons"/>
    <dgm:cxn modelId="{1038B138-B182-4832-80B7-4E420378EA3D}" type="presParOf" srcId="{4CE889D7-78D5-40C1-9359-B0C88E10C186}" destId="{441C7CDC-4EB0-47E8-BDC0-44223F769C25}" srcOrd="5" destOrd="0" presId="urn:microsoft.com/office/officeart/2008/layout/AlternatingHexagons"/>
    <dgm:cxn modelId="{20993227-BCA6-44C4-97D2-E7276C4917EB}" type="presParOf" srcId="{4CE889D7-78D5-40C1-9359-B0C88E10C186}" destId="{C1305F72-B93B-4BA6-91C1-17E5B5B13F4E}" srcOrd="6" destOrd="0" presId="urn:microsoft.com/office/officeart/2008/layout/AlternatingHexagons"/>
    <dgm:cxn modelId="{ED298B28-EE1C-4FE9-9A86-3B65BCAF8625}" type="presParOf" srcId="{C1305F72-B93B-4BA6-91C1-17E5B5B13F4E}" destId="{FC98E096-A05E-4795-B235-7233193BEDF6}" srcOrd="0" destOrd="0" presId="urn:microsoft.com/office/officeart/2008/layout/AlternatingHexagons"/>
    <dgm:cxn modelId="{F7179E36-795A-470E-9D07-5A7E816060F4}" type="presParOf" srcId="{C1305F72-B93B-4BA6-91C1-17E5B5B13F4E}" destId="{3AC88132-5071-4F27-9857-4842030A26CB}" srcOrd="1" destOrd="0" presId="urn:microsoft.com/office/officeart/2008/layout/AlternatingHexagons"/>
    <dgm:cxn modelId="{2AA3B9A8-450B-4DDF-B7F1-259DCD56A040}" type="presParOf" srcId="{C1305F72-B93B-4BA6-91C1-17E5B5B13F4E}" destId="{2D8605B0-B5D5-4F2A-B47F-458782528888}" srcOrd="2" destOrd="0" presId="urn:microsoft.com/office/officeart/2008/layout/AlternatingHexagons"/>
    <dgm:cxn modelId="{4DEFB0D8-AABE-4EE6-BEF8-810E306558EE}" type="presParOf" srcId="{C1305F72-B93B-4BA6-91C1-17E5B5B13F4E}" destId="{27775FEC-225F-478A-B1C4-5C3A175B1137}" srcOrd="3" destOrd="0" presId="urn:microsoft.com/office/officeart/2008/layout/AlternatingHexagons"/>
    <dgm:cxn modelId="{A4F4E908-86CE-4530-826C-67EEA4CF4874}" type="presParOf" srcId="{C1305F72-B93B-4BA6-91C1-17E5B5B13F4E}" destId="{58B87AB0-7CF0-4F85-8EF9-57C9D8AFCEE0}" srcOrd="4" destOrd="0" presId="urn:microsoft.com/office/officeart/2008/layout/AlternatingHexagons"/>
  </dgm:cxnLst>
  <dgm:bg/>
  <dgm:whole/>
  <dgm:extLst>
    <a:ext uri="http://schemas.microsoft.com/office/drawing/2008/diagram">
      <dsp:dataModelExt xmlns:dsp="http://schemas.microsoft.com/office/drawing/2008/diagram" relId="rId14"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155BFF6-4C5C-4B13-ACEA-5471186762B8}" type="doc">
      <dgm:prSet loTypeId="urn:microsoft.com/office/officeart/2005/8/layout/vList2" loCatId="list" qsTypeId="urn:microsoft.com/office/officeart/2005/8/quickstyle/simple1" qsCatId="simple" csTypeId="urn:microsoft.com/office/officeart/2005/8/colors/accent3_1" csCatId="accent3" phldr="1"/>
      <dgm:spPr/>
      <dgm:t>
        <a:bodyPr/>
        <a:lstStyle/>
        <a:p>
          <a:endParaRPr lang="en-US"/>
        </a:p>
      </dgm:t>
    </dgm:pt>
    <dgm:pt modelId="{6FE1C9FB-640F-440F-820D-13F9EF817800}">
      <dgm:prSet phldrT="[Text]" custT="1"/>
      <dgm:spPr/>
      <dgm:t>
        <a:bodyPr/>
        <a:lstStyle/>
        <a:p>
          <a:pPr rtl="1"/>
          <a:r>
            <a:rPr lang="ar-JO" sz="2800" b="1" dirty="0">
              <a:latin typeface="Sakkal Majalla" panose="02000000000000000000" pitchFamily="2" charset="-78"/>
              <a:cs typeface="Sakkal Majalla" panose="02000000000000000000" pitchFamily="2" charset="-78"/>
            </a:rPr>
            <a:t>كفاءة بيانات النوع الاجتماعي (جودة البيانات ودوريتها)</a:t>
          </a:r>
          <a:endParaRPr lang="en-US" sz="2800" b="1" dirty="0">
            <a:latin typeface="Sakkal Majalla" panose="02000000000000000000" pitchFamily="2" charset="-78"/>
            <a:cs typeface="Sakkal Majalla" panose="02000000000000000000" pitchFamily="2" charset="-78"/>
          </a:endParaRPr>
        </a:p>
      </dgm:t>
    </dgm:pt>
    <dgm:pt modelId="{7942FD61-1838-44D4-964F-163F0036D72F}" type="sibTrans" cxnId="{BC6BEF20-DECD-4862-A8DE-EFC75C230C2C}">
      <dgm:prSet/>
      <dgm:spPr/>
      <dgm:t>
        <a:bodyPr/>
        <a:lstStyle/>
        <a:p>
          <a:endParaRPr lang="en-US" sz="3200">
            <a:latin typeface="Sakkal Majalla" panose="02000000000000000000" pitchFamily="2" charset="-78"/>
            <a:cs typeface="Sakkal Majalla" panose="02000000000000000000" pitchFamily="2" charset="-78"/>
          </a:endParaRPr>
        </a:p>
      </dgm:t>
    </dgm:pt>
    <dgm:pt modelId="{48C7A4C3-D443-46E8-9714-F863984992D8}" type="parTrans" cxnId="{BC6BEF20-DECD-4862-A8DE-EFC75C230C2C}">
      <dgm:prSet/>
      <dgm:spPr/>
      <dgm:t>
        <a:bodyPr/>
        <a:lstStyle/>
        <a:p>
          <a:endParaRPr lang="en-US" sz="3200">
            <a:latin typeface="Sakkal Majalla" panose="02000000000000000000" pitchFamily="2" charset="-78"/>
            <a:cs typeface="Sakkal Majalla" panose="02000000000000000000" pitchFamily="2" charset="-78"/>
          </a:endParaRPr>
        </a:p>
      </dgm:t>
    </dgm:pt>
    <dgm:pt modelId="{24F62592-5DE1-42D1-A7AC-B2E68835FB46}">
      <dgm:prSet custT="1"/>
      <dgm:spPr/>
      <dgm:t>
        <a:bodyPr/>
        <a:lstStyle/>
        <a:p>
          <a:pPr rtl="1"/>
          <a:r>
            <a:rPr lang="ar-JO" sz="2800" b="1" dirty="0">
              <a:latin typeface="Sakkal Majalla" panose="02000000000000000000" pitchFamily="2" charset="-78"/>
              <a:cs typeface="Sakkal Majalla" panose="02000000000000000000" pitchFamily="2" charset="-78"/>
            </a:rPr>
            <a:t>تعزيز التعاون بين المؤسسات والشركاء الوطنيين والدوليين</a:t>
          </a:r>
        </a:p>
      </dgm:t>
    </dgm:pt>
    <dgm:pt modelId="{EB829D18-06CF-4990-9CBD-919CB160F4F7}" type="sibTrans" cxnId="{623754BC-36FC-4F22-854E-53C82690CCBD}">
      <dgm:prSet/>
      <dgm:spPr/>
      <dgm:t>
        <a:bodyPr/>
        <a:lstStyle/>
        <a:p>
          <a:endParaRPr lang="en-US" sz="2400">
            <a:latin typeface="Sakkal Majalla" panose="02000000000000000000" pitchFamily="2" charset="-78"/>
            <a:cs typeface="Sakkal Majalla" panose="02000000000000000000" pitchFamily="2" charset="-78"/>
          </a:endParaRPr>
        </a:p>
      </dgm:t>
    </dgm:pt>
    <dgm:pt modelId="{3D93B9DD-4D44-42F1-914B-9B69275091F7}" type="parTrans" cxnId="{623754BC-36FC-4F22-854E-53C82690CCBD}">
      <dgm:prSet/>
      <dgm:spPr/>
      <dgm:t>
        <a:bodyPr/>
        <a:lstStyle/>
        <a:p>
          <a:endParaRPr lang="en-US" sz="2400">
            <a:latin typeface="Sakkal Majalla" panose="02000000000000000000" pitchFamily="2" charset="-78"/>
            <a:cs typeface="Sakkal Majalla" panose="02000000000000000000" pitchFamily="2" charset="-78"/>
          </a:endParaRPr>
        </a:p>
      </dgm:t>
    </dgm:pt>
    <dgm:pt modelId="{A6C7540B-FD9B-423A-BBFE-AE0D6F95783D}">
      <dgm:prSet custT="1"/>
      <dgm:spPr/>
      <dgm:t>
        <a:bodyPr/>
        <a:lstStyle/>
        <a:p>
          <a:pPr rtl="1"/>
          <a:r>
            <a:rPr lang="ar-JO" sz="2800" b="1" dirty="0">
              <a:latin typeface="Sakkal Majalla" panose="02000000000000000000" pitchFamily="2" charset="-78"/>
              <a:cs typeface="Sakkal Majalla" panose="02000000000000000000" pitchFamily="2" charset="-78"/>
            </a:rPr>
            <a:t>تحليل البيانات وتوسيع نطاق استخدامها في تطوير السياسات وصنع القرار</a:t>
          </a:r>
        </a:p>
      </dgm:t>
    </dgm:pt>
    <dgm:pt modelId="{A9975899-85D2-462F-A09B-5C773C2D0F3C}" type="sibTrans" cxnId="{0A95F6F0-D474-4412-BB98-CC39EB4B31E8}">
      <dgm:prSet/>
      <dgm:spPr/>
      <dgm:t>
        <a:bodyPr/>
        <a:lstStyle/>
        <a:p>
          <a:endParaRPr lang="en-US" sz="2400">
            <a:latin typeface="Sakkal Majalla" panose="02000000000000000000" pitchFamily="2" charset="-78"/>
            <a:cs typeface="Sakkal Majalla" panose="02000000000000000000" pitchFamily="2" charset="-78"/>
          </a:endParaRPr>
        </a:p>
      </dgm:t>
    </dgm:pt>
    <dgm:pt modelId="{3B8CE7B3-582E-45D0-A936-202B3F72CB00}" type="parTrans" cxnId="{0A95F6F0-D474-4412-BB98-CC39EB4B31E8}">
      <dgm:prSet/>
      <dgm:spPr/>
      <dgm:t>
        <a:bodyPr/>
        <a:lstStyle/>
        <a:p>
          <a:endParaRPr lang="en-US" sz="2400">
            <a:latin typeface="Sakkal Majalla" panose="02000000000000000000" pitchFamily="2" charset="-78"/>
            <a:cs typeface="Sakkal Majalla" panose="02000000000000000000" pitchFamily="2" charset="-78"/>
          </a:endParaRPr>
        </a:p>
      </dgm:t>
    </dgm:pt>
    <dgm:pt modelId="{11E354A2-364A-4DE4-9973-DCC2E9F60F7E}">
      <dgm:prSet custT="1"/>
      <dgm:spPr/>
      <dgm:t>
        <a:bodyPr/>
        <a:lstStyle/>
        <a:p>
          <a:pPr rtl="1"/>
          <a:r>
            <a:rPr lang="ar-JO" sz="2800" b="1" dirty="0">
              <a:latin typeface="Sakkal Majalla" panose="02000000000000000000" pitchFamily="2" charset="-78"/>
              <a:cs typeface="Sakkal Majalla" panose="02000000000000000000" pitchFamily="2" charset="-78"/>
            </a:rPr>
            <a:t>تأطير إحصاءات النوع الاجتماعي (البيانات الوصفية)</a:t>
          </a:r>
        </a:p>
      </dgm:t>
    </dgm:pt>
    <dgm:pt modelId="{373E918B-AB47-420D-B708-BCA9D516307F}" type="sibTrans" cxnId="{E50AFBE1-CAF1-4FF9-80AF-FEC377C68B79}">
      <dgm:prSet/>
      <dgm:spPr/>
      <dgm:t>
        <a:bodyPr/>
        <a:lstStyle/>
        <a:p>
          <a:endParaRPr lang="en-US" sz="2400">
            <a:latin typeface="Sakkal Majalla" panose="02000000000000000000" pitchFamily="2" charset="-78"/>
            <a:cs typeface="Sakkal Majalla" panose="02000000000000000000" pitchFamily="2" charset="-78"/>
          </a:endParaRPr>
        </a:p>
      </dgm:t>
    </dgm:pt>
    <dgm:pt modelId="{60778E48-9246-497F-A657-D40A52D3F16E}" type="parTrans" cxnId="{E50AFBE1-CAF1-4FF9-80AF-FEC377C68B79}">
      <dgm:prSet/>
      <dgm:spPr/>
      <dgm:t>
        <a:bodyPr/>
        <a:lstStyle/>
        <a:p>
          <a:endParaRPr lang="en-US" sz="2400">
            <a:latin typeface="Sakkal Majalla" panose="02000000000000000000" pitchFamily="2" charset="-78"/>
            <a:cs typeface="Sakkal Majalla" panose="02000000000000000000" pitchFamily="2" charset="-78"/>
          </a:endParaRPr>
        </a:p>
      </dgm:t>
    </dgm:pt>
    <dgm:pt modelId="{BE3066DC-C1B1-4957-9DAE-54FFA89C6507}">
      <dgm:prSet custT="1"/>
      <dgm:spPr/>
      <dgm:t>
        <a:bodyPr/>
        <a:lstStyle/>
        <a:p>
          <a:pPr rtl="1"/>
          <a:r>
            <a:rPr lang="ar-JO" sz="2800" b="1" dirty="0">
              <a:latin typeface="Sakkal Majalla" panose="02000000000000000000" pitchFamily="2" charset="-78"/>
              <a:cs typeface="Sakkal Majalla" panose="02000000000000000000" pitchFamily="2" charset="-78"/>
            </a:rPr>
            <a:t>إجراء المقارنات الوطنية والدولية لسد الفجوات في البيانات</a:t>
          </a:r>
        </a:p>
      </dgm:t>
    </dgm:pt>
    <dgm:pt modelId="{C2846A42-DABC-4583-985F-549738915A63}" type="sibTrans" cxnId="{AE4056A4-A459-4884-8784-F46865BC6559}">
      <dgm:prSet/>
      <dgm:spPr/>
      <dgm:t>
        <a:bodyPr/>
        <a:lstStyle/>
        <a:p>
          <a:endParaRPr lang="en-US" sz="2400">
            <a:latin typeface="Sakkal Majalla" panose="02000000000000000000" pitchFamily="2" charset="-78"/>
            <a:cs typeface="Sakkal Majalla" panose="02000000000000000000" pitchFamily="2" charset="-78"/>
          </a:endParaRPr>
        </a:p>
      </dgm:t>
    </dgm:pt>
    <dgm:pt modelId="{DC62582B-471F-45BF-B4FB-2DA9D2E7EC8B}" type="parTrans" cxnId="{AE4056A4-A459-4884-8784-F46865BC6559}">
      <dgm:prSet/>
      <dgm:spPr/>
      <dgm:t>
        <a:bodyPr/>
        <a:lstStyle/>
        <a:p>
          <a:endParaRPr lang="en-US" sz="2400">
            <a:latin typeface="Sakkal Majalla" panose="02000000000000000000" pitchFamily="2" charset="-78"/>
            <a:cs typeface="Sakkal Majalla" panose="02000000000000000000" pitchFamily="2" charset="-78"/>
          </a:endParaRPr>
        </a:p>
      </dgm:t>
    </dgm:pt>
    <dgm:pt modelId="{3BD37065-773E-48C0-9064-14BF42B8C904}">
      <dgm:prSet custT="1"/>
      <dgm:spPr/>
      <dgm:t>
        <a:bodyPr/>
        <a:lstStyle/>
        <a:p>
          <a:pPr rtl="1"/>
          <a:r>
            <a:rPr lang="ar-JO" sz="2800" b="1" dirty="0">
              <a:latin typeface="Sakkal Majalla" panose="02000000000000000000" pitchFamily="2" charset="-78"/>
              <a:cs typeface="Sakkal Majalla" panose="02000000000000000000" pitchFamily="2" charset="-78"/>
            </a:rPr>
            <a:t>توحيد المصطلحات وتوثيق مفاهيم النوع الاجتماعي</a:t>
          </a:r>
          <a:endParaRPr lang="en-US" sz="2800" b="1" dirty="0">
            <a:latin typeface="Sakkal Majalla" panose="02000000000000000000" pitchFamily="2" charset="-78"/>
            <a:cs typeface="Sakkal Majalla" panose="02000000000000000000" pitchFamily="2" charset="-78"/>
          </a:endParaRPr>
        </a:p>
      </dgm:t>
    </dgm:pt>
    <dgm:pt modelId="{6E9C703B-0762-4743-A7E2-5BA417ADE609}" type="sibTrans" cxnId="{17A99931-92C1-4A19-B8BE-8AF73BDC3932}">
      <dgm:prSet/>
      <dgm:spPr/>
      <dgm:t>
        <a:bodyPr/>
        <a:lstStyle/>
        <a:p>
          <a:endParaRPr lang="en-US" sz="2400">
            <a:latin typeface="Sakkal Majalla" panose="02000000000000000000" pitchFamily="2" charset="-78"/>
            <a:cs typeface="Sakkal Majalla" panose="02000000000000000000" pitchFamily="2" charset="-78"/>
          </a:endParaRPr>
        </a:p>
      </dgm:t>
    </dgm:pt>
    <dgm:pt modelId="{6F1D5D68-E58D-4651-AFB6-52165BA8AADC}" type="parTrans" cxnId="{17A99931-92C1-4A19-B8BE-8AF73BDC3932}">
      <dgm:prSet/>
      <dgm:spPr/>
      <dgm:t>
        <a:bodyPr/>
        <a:lstStyle/>
        <a:p>
          <a:endParaRPr lang="en-US" sz="2400">
            <a:latin typeface="Sakkal Majalla" panose="02000000000000000000" pitchFamily="2" charset="-78"/>
            <a:cs typeface="Sakkal Majalla" panose="02000000000000000000" pitchFamily="2" charset="-78"/>
          </a:endParaRPr>
        </a:p>
      </dgm:t>
    </dgm:pt>
    <dgm:pt modelId="{C3D63DF1-80FE-408B-8421-31D5C644EEF6}">
      <dgm:prSet custT="1"/>
      <dgm:spPr/>
      <dgm:t>
        <a:bodyPr/>
        <a:lstStyle/>
        <a:p>
          <a:pPr rtl="1"/>
          <a:r>
            <a:rPr lang="ar-JO" sz="2800" b="1" dirty="0">
              <a:latin typeface="Sakkal Majalla" panose="02000000000000000000" pitchFamily="2" charset="-78"/>
              <a:cs typeface="Sakkal Majalla" panose="02000000000000000000" pitchFamily="2" charset="-78"/>
            </a:rPr>
            <a:t>تقليل التكلفة وعبء العمل</a:t>
          </a:r>
        </a:p>
      </dgm:t>
    </dgm:pt>
    <dgm:pt modelId="{A6CB0529-AD64-4CE0-B8B3-ED9B433E3A02}" type="sibTrans" cxnId="{2ED2307E-E87B-4209-809B-F4C748292C79}">
      <dgm:prSet/>
      <dgm:spPr/>
      <dgm:t>
        <a:bodyPr/>
        <a:lstStyle/>
        <a:p>
          <a:endParaRPr lang="en-US" sz="2400">
            <a:latin typeface="Sakkal Majalla" panose="02000000000000000000" pitchFamily="2" charset="-78"/>
            <a:cs typeface="Sakkal Majalla" panose="02000000000000000000" pitchFamily="2" charset="-78"/>
          </a:endParaRPr>
        </a:p>
      </dgm:t>
    </dgm:pt>
    <dgm:pt modelId="{529BA7D1-0C82-4608-ACD0-3FFC98184DF2}" type="parTrans" cxnId="{2ED2307E-E87B-4209-809B-F4C748292C79}">
      <dgm:prSet/>
      <dgm:spPr/>
      <dgm:t>
        <a:bodyPr/>
        <a:lstStyle/>
        <a:p>
          <a:endParaRPr lang="en-US" sz="2400">
            <a:latin typeface="Sakkal Majalla" panose="02000000000000000000" pitchFamily="2" charset="-78"/>
            <a:cs typeface="Sakkal Majalla" panose="02000000000000000000" pitchFamily="2" charset="-78"/>
          </a:endParaRPr>
        </a:p>
      </dgm:t>
    </dgm:pt>
    <dgm:pt modelId="{99010858-DE1A-4558-AFBF-46554CA89881}">
      <dgm:prSet custT="1"/>
      <dgm:spPr/>
      <dgm:t>
        <a:bodyPr/>
        <a:lstStyle/>
        <a:p>
          <a:pPr rtl="1"/>
          <a:r>
            <a:rPr lang="ar-JO" sz="2800" b="1" dirty="0">
              <a:latin typeface="Sakkal Majalla" panose="02000000000000000000" pitchFamily="2" charset="-78"/>
              <a:cs typeface="Sakkal Majalla" panose="02000000000000000000" pitchFamily="2" charset="-78"/>
            </a:rPr>
            <a:t>القدرة على جمع وتصنيف اعداد ضخمة من بيانات النوع الاجتماعي وتحسين إنتاجها وتدفقها </a:t>
          </a:r>
        </a:p>
      </dgm:t>
    </dgm:pt>
    <dgm:pt modelId="{026A6612-21F1-4025-8E45-FAC039402E62}" type="parTrans" cxnId="{B1F84584-164D-4549-8C1D-90865B99E99D}">
      <dgm:prSet/>
      <dgm:spPr/>
      <dgm:t>
        <a:bodyPr/>
        <a:lstStyle/>
        <a:p>
          <a:endParaRPr lang="en-US" sz="2400">
            <a:latin typeface="Sakkal Majalla" panose="02000000000000000000" pitchFamily="2" charset="-78"/>
            <a:cs typeface="Sakkal Majalla" panose="02000000000000000000" pitchFamily="2" charset="-78"/>
          </a:endParaRPr>
        </a:p>
      </dgm:t>
    </dgm:pt>
    <dgm:pt modelId="{EE2A65CD-AD71-47AB-ABA1-8373B8FEB460}" type="sibTrans" cxnId="{B1F84584-164D-4549-8C1D-90865B99E99D}">
      <dgm:prSet/>
      <dgm:spPr/>
      <dgm:t>
        <a:bodyPr/>
        <a:lstStyle/>
        <a:p>
          <a:endParaRPr lang="en-US" sz="2400">
            <a:latin typeface="Sakkal Majalla" panose="02000000000000000000" pitchFamily="2" charset="-78"/>
            <a:cs typeface="Sakkal Majalla" panose="02000000000000000000" pitchFamily="2" charset="-78"/>
          </a:endParaRPr>
        </a:p>
      </dgm:t>
    </dgm:pt>
    <dgm:pt modelId="{FAE8CB37-947D-4450-A2BE-BA73D3B2C792}" type="pres">
      <dgm:prSet presAssocID="{2155BFF6-4C5C-4B13-ACEA-5471186762B8}" presName="linear" presStyleCnt="0">
        <dgm:presLayoutVars>
          <dgm:animLvl val="lvl"/>
          <dgm:resizeHandles val="exact"/>
        </dgm:presLayoutVars>
      </dgm:prSet>
      <dgm:spPr/>
    </dgm:pt>
    <dgm:pt modelId="{E05E991D-4FA8-4D9E-9D04-A108E914D6FA}" type="pres">
      <dgm:prSet presAssocID="{11E354A2-364A-4DE4-9973-DCC2E9F60F7E}" presName="parentText" presStyleLbl="node1" presStyleIdx="0" presStyleCnt="8">
        <dgm:presLayoutVars>
          <dgm:chMax val="0"/>
          <dgm:bulletEnabled val="1"/>
        </dgm:presLayoutVars>
      </dgm:prSet>
      <dgm:spPr/>
    </dgm:pt>
    <dgm:pt modelId="{C7245123-ABC4-420C-A953-0BD5D54264EB}" type="pres">
      <dgm:prSet presAssocID="{373E918B-AB47-420D-B708-BCA9D516307F}" presName="spacer" presStyleCnt="0"/>
      <dgm:spPr/>
    </dgm:pt>
    <dgm:pt modelId="{6F9BA434-EB68-4911-926A-DCCD9CBBDA4D}" type="pres">
      <dgm:prSet presAssocID="{3BD37065-773E-48C0-9064-14BF42B8C904}" presName="parentText" presStyleLbl="node1" presStyleIdx="1" presStyleCnt="8">
        <dgm:presLayoutVars>
          <dgm:chMax val="0"/>
          <dgm:bulletEnabled val="1"/>
        </dgm:presLayoutVars>
      </dgm:prSet>
      <dgm:spPr/>
    </dgm:pt>
    <dgm:pt modelId="{6ED05D83-E9E2-4ABA-81AD-47A3AF205865}" type="pres">
      <dgm:prSet presAssocID="{6E9C703B-0762-4743-A7E2-5BA417ADE609}" presName="spacer" presStyleCnt="0"/>
      <dgm:spPr/>
    </dgm:pt>
    <dgm:pt modelId="{DA3EA876-09FC-4304-A8D8-8A341BAEE5FD}" type="pres">
      <dgm:prSet presAssocID="{99010858-DE1A-4558-AFBF-46554CA89881}" presName="parentText" presStyleLbl="node1" presStyleIdx="2" presStyleCnt="8">
        <dgm:presLayoutVars>
          <dgm:chMax val="0"/>
          <dgm:bulletEnabled val="1"/>
        </dgm:presLayoutVars>
      </dgm:prSet>
      <dgm:spPr/>
    </dgm:pt>
    <dgm:pt modelId="{51DFAB9B-ED39-4B8B-B17B-2124D6CDA8D7}" type="pres">
      <dgm:prSet presAssocID="{EE2A65CD-AD71-47AB-ABA1-8373B8FEB460}" presName="spacer" presStyleCnt="0"/>
      <dgm:spPr/>
    </dgm:pt>
    <dgm:pt modelId="{2B04C7BC-59FA-44E7-8A36-8D540FA6DA6C}" type="pres">
      <dgm:prSet presAssocID="{6FE1C9FB-640F-440F-820D-13F9EF817800}" presName="parentText" presStyleLbl="node1" presStyleIdx="3" presStyleCnt="8">
        <dgm:presLayoutVars>
          <dgm:chMax val="0"/>
          <dgm:bulletEnabled val="1"/>
        </dgm:presLayoutVars>
      </dgm:prSet>
      <dgm:spPr/>
    </dgm:pt>
    <dgm:pt modelId="{88693558-4E39-45DD-88B0-0ACA9CAFF652}" type="pres">
      <dgm:prSet presAssocID="{7942FD61-1838-44D4-964F-163F0036D72F}" presName="spacer" presStyleCnt="0"/>
      <dgm:spPr/>
    </dgm:pt>
    <dgm:pt modelId="{BA616643-E848-4446-8B20-6D358C779D6B}" type="pres">
      <dgm:prSet presAssocID="{BE3066DC-C1B1-4957-9DAE-54FFA89C6507}" presName="parentText" presStyleLbl="node1" presStyleIdx="4" presStyleCnt="8">
        <dgm:presLayoutVars>
          <dgm:chMax val="0"/>
          <dgm:bulletEnabled val="1"/>
        </dgm:presLayoutVars>
      </dgm:prSet>
      <dgm:spPr/>
    </dgm:pt>
    <dgm:pt modelId="{0254C2E2-DA83-48A8-A54C-242F2E0C9156}" type="pres">
      <dgm:prSet presAssocID="{C2846A42-DABC-4583-985F-549738915A63}" presName="spacer" presStyleCnt="0"/>
      <dgm:spPr/>
    </dgm:pt>
    <dgm:pt modelId="{1CA24294-95E3-4735-85AD-3B1EE9B0C029}" type="pres">
      <dgm:prSet presAssocID="{A6C7540B-FD9B-423A-BBFE-AE0D6F95783D}" presName="parentText" presStyleLbl="node1" presStyleIdx="5" presStyleCnt="8">
        <dgm:presLayoutVars>
          <dgm:chMax val="0"/>
          <dgm:bulletEnabled val="1"/>
        </dgm:presLayoutVars>
      </dgm:prSet>
      <dgm:spPr/>
    </dgm:pt>
    <dgm:pt modelId="{28A413B9-832B-4C2B-8DF1-DD78459694B9}" type="pres">
      <dgm:prSet presAssocID="{A9975899-85D2-462F-A09B-5C773C2D0F3C}" presName="spacer" presStyleCnt="0"/>
      <dgm:spPr/>
    </dgm:pt>
    <dgm:pt modelId="{5B4D083E-C6D4-42CE-9852-F55FE95984FF}" type="pres">
      <dgm:prSet presAssocID="{24F62592-5DE1-42D1-A7AC-B2E68835FB46}" presName="parentText" presStyleLbl="node1" presStyleIdx="6" presStyleCnt="8">
        <dgm:presLayoutVars>
          <dgm:chMax val="0"/>
          <dgm:bulletEnabled val="1"/>
        </dgm:presLayoutVars>
      </dgm:prSet>
      <dgm:spPr/>
    </dgm:pt>
    <dgm:pt modelId="{E4EE9273-2067-431F-AEBB-06B084D77525}" type="pres">
      <dgm:prSet presAssocID="{EB829D18-06CF-4990-9CBD-919CB160F4F7}" presName="spacer" presStyleCnt="0"/>
      <dgm:spPr/>
    </dgm:pt>
    <dgm:pt modelId="{D9B1572D-F99C-4E52-98F2-1FBE3E1786DC}" type="pres">
      <dgm:prSet presAssocID="{C3D63DF1-80FE-408B-8421-31D5C644EEF6}" presName="parentText" presStyleLbl="node1" presStyleIdx="7" presStyleCnt="8">
        <dgm:presLayoutVars>
          <dgm:chMax val="0"/>
          <dgm:bulletEnabled val="1"/>
        </dgm:presLayoutVars>
      </dgm:prSet>
      <dgm:spPr/>
    </dgm:pt>
  </dgm:ptLst>
  <dgm:cxnLst>
    <dgm:cxn modelId="{E87D041F-6F99-47DD-A17A-41DF4CF609E0}" type="presOf" srcId="{11E354A2-364A-4DE4-9973-DCC2E9F60F7E}" destId="{E05E991D-4FA8-4D9E-9D04-A108E914D6FA}" srcOrd="0" destOrd="0" presId="urn:microsoft.com/office/officeart/2005/8/layout/vList2"/>
    <dgm:cxn modelId="{BC6BEF20-DECD-4862-A8DE-EFC75C230C2C}" srcId="{2155BFF6-4C5C-4B13-ACEA-5471186762B8}" destId="{6FE1C9FB-640F-440F-820D-13F9EF817800}" srcOrd="3" destOrd="0" parTransId="{48C7A4C3-D443-46E8-9714-F863984992D8}" sibTransId="{7942FD61-1838-44D4-964F-163F0036D72F}"/>
    <dgm:cxn modelId="{5A90FA2C-9727-4DCB-BBAD-2BC359F2FB9B}" type="presOf" srcId="{2155BFF6-4C5C-4B13-ACEA-5471186762B8}" destId="{FAE8CB37-947D-4450-A2BE-BA73D3B2C792}" srcOrd="0" destOrd="0" presId="urn:microsoft.com/office/officeart/2005/8/layout/vList2"/>
    <dgm:cxn modelId="{17A99931-92C1-4A19-B8BE-8AF73BDC3932}" srcId="{2155BFF6-4C5C-4B13-ACEA-5471186762B8}" destId="{3BD37065-773E-48C0-9064-14BF42B8C904}" srcOrd="1" destOrd="0" parTransId="{6F1D5D68-E58D-4651-AFB6-52165BA8AADC}" sibTransId="{6E9C703B-0762-4743-A7E2-5BA417ADE609}"/>
    <dgm:cxn modelId="{316A6367-81DC-4661-B2FC-25188FD1BDE6}" type="presOf" srcId="{24F62592-5DE1-42D1-A7AC-B2E68835FB46}" destId="{5B4D083E-C6D4-42CE-9852-F55FE95984FF}" srcOrd="0" destOrd="0" presId="urn:microsoft.com/office/officeart/2005/8/layout/vList2"/>
    <dgm:cxn modelId="{14957177-6F81-49F3-9554-949B0C0DDFFC}" type="presOf" srcId="{A6C7540B-FD9B-423A-BBFE-AE0D6F95783D}" destId="{1CA24294-95E3-4735-85AD-3B1EE9B0C029}" srcOrd="0" destOrd="0" presId="urn:microsoft.com/office/officeart/2005/8/layout/vList2"/>
    <dgm:cxn modelId="{7B1EEE79-0DF0-4D59-813A-3A33C64B8020}" type="presOf" srcId="{6FE1C9FB-640F-440F-820D-13F9EF817800}" destId="{2B04C7BC-59FA-44E7-8A36-8D540FA6DA6C}" srcOrd="0" destOrd="0" presId="urn:microsoft.com/office/officeart/2005/8/layout/vList2"/>
    <dgm:cxn modelId="{AA3F017E-BC08-4657-9ABD-5A16526E914F}" type="presOf" srcId="{C3D63DF1-80FE-408B-8421-31D5C644EEF6}" destId="{D9B1572D-F99C-4E52-98F2-1FBE3E1786DC}" srcOrd="0" destOrd="0" presId="urn:microsoft.com/office/officeart/2005/8/layout/vList2"/>
    <dgm:cxn modelId="{2ED2307E-E87B-4209-809B-F4C748292C79}" srcId="{2155BFF6-4C5C-4B13-ACEA-5471186762B8}" destId="{C3D63DF1-80FE-408B-8421-31D5C644EEF6}" srcOrd="7" destOrd="0" parTransId="{529BA7D1-0C82-4608-ACD0-3FFC98184DF2}" sibTransId="{A6CB0529-AD64-4CE0-B8B3-ED9B433E3A02}"/>
    <dgm:cxn modelId="{B1F84584-164D-4549-8C1D-90865B99E99D}" srcId="{2155BFF6-4C5C-4B13-ACEA-5471186762B8}" destId="{99010858-DE1A-4558-AFBF-46554CA89881}" srcOrd="2" destOrd="0" parTransId="{026A6612-21F1-4025-8E45-FAC039402E62}" sibTransId="{EE2A65CD-AD71-47AB-ABA1-8373B8FEB460}"/>
    <dgm:cxn modelId="{2CF47487-05BB-432A-96FA-C3F1857F8281}" type="presOf" srcId="{99010858-DE1A-4558-AFBF-46554CA89881}" destId="{DA3EA876-09FC-4304-A8D8-8A341BAEE5FD}" srcOrd="0" destOrd="0" presId="urn:microsoft.com/office/officeart/2005/8/layout/vList2"/>
    <dgm:cxn modelId="{AE4056A4-A459-4884-8784-F46865BC6559}" srcId="{2155BFF6-4C5C-4B13-ACEA-5471186762B8}" destId="{BE3066DC-C1B1-4957-9DAE-54FFA89C6507}" srcOrd="4" destOrd="0" parTransId="{DC62582B-471F-45BF-B4FB-2DA9D2E7EC8B}" sibTransId="{C2846A42-DABC-4583-985F-549738915A63}"/>
    <dgm:cxn modelId="{623754BC-36FC-4F22-854E-53C82690CCBD}" srcId="{2155BFF6-4C5C-4B13-ACEA-5471186762B8}" destId="{24F62592-5DE1-42D1-A7AC-B2E68835FB46}" srcOrd="6" destOrd="0" parTransId="{3D93B9DD-4D44-42F1-914B-9B69275091F7}" sibTransId="{EB829D18-06CF-4990-9CBD-919CB160F4F7}"/>
    <dgm:cxn modelId="{777906D0-CB00-4A9C-8CDA-0D007279DC96}" type="presOf" srcId="{3BD37065-773E-48C0-9064-14BF42B8C904}" destId="{6F9BA434-EB68-4911-926A-DCCD9CBBDA4D}" srcOrd="0" destOrd="0" presId="urn:microsoft.com/office/officeart/2005/8/layout/vList2"/>
    <dgm:cxn modelId="{3A12CCD8-0330-4A0D-AB84-012B5D134C3B}" type="presOf" srcId="{BE3066DC-C1B1-4957-9DAE-54FFA89C6507}" destId="{BA616643-E848-4446-8B20-6D358C779D6B}" srcOrd="0" destOrd="0" presId="urn:microsoft.com/office/officeart/2005/8/layout/vList2"/>
    <dgm:cxn modelId="{E50AFBE1-CAF1-4FF9-80AF-FEC377C68B79}" srcId="{2155BFF6-4C5C-4B13-ACEA-5471186762B8}" destId="{11E354A2-364A-4DE4-9973-DCC2E9F60F7E}" srcOrd="0" destOrd="0" parTransId="{60778E48-9246-497F-A657-D40A52D3F16E}" sibTransId="{373E918B-AB47-420D-B708-BCA9D516307F}"/>
    <dgm:cxn modelId="{0A95F6F0-D474-4412-BB98-CC39EB4B31E8}" srcId="{2155BFF6-4C5C-4B13-ACEA-5471186762B8}" destId="{A6C7540B-FD9B-423A-BBFE-AE0D6F95783D}" srcOrd="5" destOrd="0" parTransId="{3B8CE7B3-582E-45D0-A936-202B3F72CB00}" sibTransId="{A9975899-85D2-462F-A09B-5C773C2D0F3C}"/>
    <dgm:cxn modelId="{C734B434-2592-423C-A840-AB90360DB194}" type="presParOf" srcId="{FAE8CB37-947D-4450-A2BE-BA73D3B2C792}" destId="{E05E991D-4FA8-4D9E-9D04-A108E914D6FA}" srcOrd="0" destOrd="0" presId="urn:microsoft.com/office/officeart/2005/8/layout/vList2"/>
    <dgm:cxn modelId="{8878A4D4-AEAE-47F2-B0EB-185DF8417E21}" type="presParOf" srcId="{FAE8CB37-947D-4450-A2BE-BA73D3B2C792}" destId="{C7245123-ABC4-420C-A953-0BD5D54264EB}" srcOrd="1" destOrd="0" presId="urn:microsoft.com/office/officeart/2005/8/layout/vList2"/>
    <dgm:cxn modelId="{9889F789-007B-4156-BFAD-C8884B963C3E}" type="presParOf" srcId="{FAE8CB37-947D-4450-A2BE-BA73D3B2C792}" destId="{6F9BA434-EB68-4911-926A-DCCD9CBBDA4D}" srcOrd="2" destOrd="0" presId="urn:microsoft.com/office/officeart/2005/8/layout/vList2"/>
    <dgm:cxn modelId="{232CD612-A6FA-4FAC-8A42-C485FC4BE35C}" type="presParOf" srcId="{FAE8CB37-947D-4450-A2BE-BA73D3B2C792}" destId="{6ED05D83-E9E2-4ABA-81AD-47A3AF205865}" srcOrd="3" destOrd="0" presId="urn:microsoft.com/office/officeart/2005/8/layout/vList2"/>
    <dgm:cxn modelId="{F6304B52-0844-401F-8D4D-E418D0F0A56E}" type="presParOf" srcId="{FAE8CB37-947D-4450-A2BE-BA73D3B2C792}" destId="{DA3EA876-09FC-4304-A8D8-8A341BAEE5FD}" srcOrd="4" destOrd="0" presId="urn:microsoft.com/office/officeart/2005/8/layout/vList2"/>
    <dgm:cxn modelId="{EFF9071A-9B07-457F-B5EB-78F8133BD53D}" type="presParOf" srcId="{FAE8CB37-947D-4450-A2BE-BA73D3B2C792}" destId="{51DFAB9B-ED39-4B8B-B17B-2124D6CDA8D7}" srcOrd="5" destOrd="0" presId="urn:microsoft.com/office/officeart/2005/8/layout/vList2"/>
    <dgm:cxn modelId="{5D2FD783-9866-4CB6-B310-E60087B134CA}" type="presParOf" srcId="{FAE8CB37-947D-4450-A2BE-BA73D3B2C792}" destId="{2B04C7BC-59FA-44E7-8A36-8D540FA6DA6C}" srcOrd="6" destOrd="0" presId="urn:microsoft.com/office/officeart/2005/8/layout/vList2"/>
    <dgm:cxn modelId="{522705BE-2F04-4CA3-BF7D-8E5F8ECFE995}" type="presParOf" srcId="{FAE8CB37-947D-4450-A2BE-BA73D3B2C792}" destId="{88693558-4E39-45DD-88B0-0ACA9CAFF652}" srcOrd="7" destOrd="0" presId="urn:microsoft.com/office/officeart/2005/8/layout/vList2"/>
    <dgm:cxn modelId="{5BF03788-4F1A-40AF-9C44-1C3D44C64A98}" type="presParOf" srcId="{FAE8CB37-947D-4450-A2BE-BA73D3B2C792}" destId="{BA616643-E848-4446-8B20-6D358C779D6B}" srcOrd="8" destOrd="0" presId="urn:microsoft.com/office/officeart/2005/8/layout/vList2"/>
    <dgm:cxn modelId="{7D71B06B-87CF-4F22-9492-D15A93326249}" type="presParOf" srcId="{FAE8CB37-947D-4450-A2BE-BA73D3B2C792}" destId="{0254C2E2-DA83-48A8-A54C-242F2E0C9156}" srcOrd="9" destOrd="0" presId="urn:microsoft.com/office/officeart/2005/8/layout/vList2"/>
    <dgm:cxn modelId="{B39AB743-A1E2-48A2-B98D-C1E528CAF4FC}" type="presParOf" srcId="{FAE8CB37-947D-4450-A2BE-BA73D3B2C792}" destId="{1CA24294-95E3-4735-85AD-3B1EE9B0C029}" srcOrd="10" destOrd="0" presId="urn:microsoft.com/office/officeart/2005/8/layout/vList2"/>
    <dgm:cxn modelId="{B8CCCA93-386E-46AC-A868-0C4C7086BA3D}" type="presParOf" srcId="{FAE8CB37-947D-4450-A2BE-BA73D3B2C792}" destId="{28A413B9-832B-4C2B-8DF1-DD78459694B9}" srcOrd="11" destOrd="0" presId="urn:microsoft.com/office/officeart/2005/8/layout/vList2"/>
    <dgm:cxn modelId="{2DAE12D6-A19B-41C4-BC85-3C91231CCDA9}" type="presParOf" srcId="{FAE8CB37-947D-4450-A2BE-BA73D3B2C792}" destId="{5B4D083E-C6D4-42CE-9852-F55FE95984FF}" srcOrd="12" destOrd="0" presId="urn:microsoft.com/office/officeart/2005/8/layout/vList2"/>
    <dgm:cxn modelId="{950F490C-AE92-4816-893D-E6B427180A74}" type="presParOf" srcId="{FAE8CB37-947D-4450-A2BE-BA73D3B2C792}" destId="{E4EE9273-2067-431F-AEBB-06B084D77525}" srcOrd="13" destOrd="0" presId="urn:microsoft.com/office/officeart/2005/8/layout/vList2"/>
    <dgm:cxn modelId="{2BD9D99C-E0A1-45A0-8414-089EC233FD53}" type="presParOf" srcId="{FAE8CB37-947D-4450-A2BE-BA73D3B2C792}" destId="{D9B1572D-F99C-4E52-98F2-1FBE3E1786DC}" srcOrd="14" destOrd="0" presId="urn:microsoft.com/office/officeart/2005/8/layout/vList2"/>
  </dgm:cxnLst>
  <dgm:bg>
    <a:noFill/>
  </dgm:bg>
  <dgm:whole/>
  <dgm:extLst>
    <a:ext uri="http://schemas.microsoft.com/office/drawing/2008/diagram">
      <dsp:dataModelExt xmlns:dsp="http://schemas.microsoft.com/office/drawing/2008/diagram" relId="rId7" minVer="http://schemas.openxmlformats.org/drawingml/2006/diagram"/>
    </a:ext>
    <a:ext uri="{C62137D5-CB1D-491B-B009-E17868A290BF}">
      <dgm14:recolorImg xmlns:dgm14="http://schemas.microsoft.com/office/drawing/2010/diagram" val="1"/>
    </a:ext>
  </dgm:extLst>
</dgm:dataModel>
</file>

<file path=ppt/diagrams/data5.xml><?xml version="1.0" encoding="utf-8"?>
<dgm:dataModel xmlns:dgm="http://schemas.openxmlformats.org/drawingml/2006/diagram" xmlns:a="http://schemas.openxmlformats.org/drawingml/2006/main">
  <dgm:ptLst>
    <dgm:pt modelId="{35BB0171-390C-4A70-9605-F398285EA11F}" type="doc">
      <dgm:prSet loTypeId="urn:microsoft.com/office/officeart/2005/8/layout/process5" loCatId="process" qsTypeId="urn:microsoft.com/office/officeart/2005/8/quickstyle/simple1" qsCatId="simple" csTypeId="urn:microsoft.com/office/officeart/2005/8/colors/colorful5" csCatId="colorful" phldr="1"/>
      <dgm:spPr/>
      <dgm:t>
        <a:bodyPr/>
        <a:lstStyle/>
        <a:p>
          <a:endParaRPr lang="en-US"/>
        </a:p>
      </dgm:t>
    </dgm:pt>
    <dgm:pt modelId="{BDB809D8-5B76-4CF6-A0E3-FA5C1C1A787A}">
      <dgm:prSet phldrT="[Text]" custT="1"/>
      <dgm:spPr/>
      <dgm:t>
        <a:bodyPr/>
        <a:lstStyle/>
        <a:p>
          <a:r>
            <a:rPr lang="ar-JO" sz="2800" b="1" dirty="0">
              <a:latin typeface="Sakkal Majalla" panose="02000000000000000000" pitchFamily="2" charset="-78"/>
              <a:cs typeface="Sakkal Majalla" panose="02000000000000000000" pitchFamily="2" charset="-78"/>
            </a:rPr>
            <a:t>قابلية</a:t>
          </a:r>
          <a:r>
            <a:rPr lang="ar-SA" sz="2800" b="1" dirty="0">
              <a:latin typeface="Sakkal Majalla" panose="02000000000000000000" pitchFamily="2" charset="-78"/>
              <a:cs typeface="Sakkal Majalla" panose="02000000000000000000" pitchFamily="2" charset="-78"/>
            </a:rPr>
            <a:t> القياس</a:t>
          </a:r>
          <a:r>
            <a:rPr lang="ar-JO" sz="2800" b="1" dirty="0">
              <a:latin typeface="Sakkal Majalla" panose="02000000000000000000" pitchFamily="2" charset="-78"/>
              <a:cs typeface="Sakkal Majalla" panose="02000000000000000000" pitchFamily="2" charset="-78"/>
            </a:rPr>
            <a:t> و</a:t>
          </a:r>
          <a:r>
            <a:rPr lang="ar-SA" sz="2800" b="1" dirty="0">
              <a:latin typeface="Sakkal Majalla" panose="02000000000000000000" pitchFamily="2" charset="-78"/>
              <a:cs typeface="Sakkal Majalla" panose="02000000000000000000" pitchFamily="2" charset="-78"/>
            </a:rPr>
            <a:t>التمثيل</a:t>
          </a:r>
          <a:endParaRPr lang="en-US" sz="2800" b="1" dirty="0">
            <a:latin typeface="Sakkal Majalla" panose="02000000000000000000" pitchFamily="2" charset="-78"/>
            <a:cs typeface="Sakkal Majalla" panose="02000000000000000000" pitchFamily="2" charset="-78"/>
          </a:endParaRPr>
        </a:p>
      </dgm:t>
    </dgm:pt>
    <dgm:pt modelId="{C1CEC6DC-A420-4E54-8653-E83FE1B125B6}" type="parTrans" cxnId="{D2299E4B-B036-44A4-9642-1970DC40CA62}">
      <dgm:prSet/>
      <dgm:spPr/>
      <dgm:t>
        <a:bodyPr/>
        <a:lstStyle/>
        <a:p>
          <a:endParaRPr lang="en-US" sz="2000" b="1">
            <a:latin typeface="Sakkal Majalla" panose="02000000000000000000" pitchFamily="2" charset="-78"/>
            <a:cs typeface="Sakkal Majalla" panose="02000000000000000000" pitchFamily="2" charset="-78"/>
          </a:endParaRPr>
        </a:p>
      </dgm:t>
    </dgm:pt>
    <dgm:pt modelId="{04C1326B-693E-4E2B-9CE0-130F5407C51E}" type="sibTrans" cxnId="{D2299E4B-B036-44A4-9642-1970DC40CA62}">
      <dgm:prSet/>
      <dgm:spPr/>
      <dgm:t>
        <a:bodyPr/>
        <a:lstStyle/>
        <a:p>
          <a:endParaRPr lang="en-US" sz="2000" b="1">
            <a:latin typeface="Sakkal Majalla" panose="02000000000000000000" pitchFamily="2" charset="-78"/>
            <a:cs typeface="Sakkal Majalla" panose="02000000000000000000" pitchFamily="2" charset="-78"/>
          </a:endParaRPr>
        </a:p>
      </dgm:t>
    </dgm:pt>
    <dgm:pt modelId="{535730DD-37BE-48A8-93D7-27D360B8D35B}">
      <dgm:prSet phldrT="[Text]" custT="1"/>
      <dgm:spPr/>
      <dgm:t>
        <a:bodyPr/>
        <a:lstStyle/>
        <a:p>
          <a:r>
            <a:rPr lang="ar-JO" sz="2800" b="1" dirty="0">
              <a:latin typeface="Sakkal Majalla" panose="02000000000000000000" pitchFamily="2" charset="-78"/>
              <a:cs typeface="Sakkal Majalla" panose="02000000000000000000" pitchFamily="2" charset="-78"/>
            </a:rPr>
            <a:t>المرونة</a:t>
          </a:r>
          <a:r>
            <a:rPr lang="ar-SA" sz="2800" b="1" dirty="0">
              <a:latin typeface="Sakkal Majalla" panose="02000000000000000000" pitchFamily="2" charset="-78"/>
              <a:cs typeface="Sakkal Majalla" panose="02000000000000000000" pitchFamily="2" charset="-78"/>
            </a:rPr>
            <a:t> </a:t>
          </a:r>
          <a:r>
            <a:rPr lang="ar-JO" sz="2800" b="1" dirty="0">
              <a:latin typeface="Sakkal Majalla" panose="02000000000000000000" pitchFamily="2" charset="-78"/>
              <a:cs typeface="Sakkal Majalla" panose="02000000000000000000" pitchFamily="2" charset="-78"/>
            </a:rPr>
            <a:t>وتستجيب </a:t>
          </a:r>
          <a:r>
            <a:rPr lang="ar-JO" sz="2800" b="1" dirty="0" err="1">
              <a:latin typeface="Sakkal Majalla" panose="02000000000000000000" pitchFamily="2" charset="-78"/>
              <a:cs typeface="Sakkal Majalla" panose="02000000000000000000" pitchFamily="2" charset="-78"/>
            </a:rPr>
            <a:t>لل</a:t>
          </a:r>
          <a:r>
            <a:rPr lang="ar-SA" sz="2800" b="1" dirty="0">
              <a:latin typeface="Sakkal Majalla" panose="02000000000000000000" pitchFamily="2" charset="-78"/>
              <a:cs typeface="Sakkal Majalla" panose="02000000000000000000" pitchFamily="2" charset="-78"/>
            </a:rPr>
            <a:t>تغيير</a:t>
          </a:r>
          <a:r>
            <a:rPr lang="ar-JO" sz="2800" b="1" dirty="0">
              <a:latin typeface="Sakkal Majalla" panose="02000000000000000000" pitchFamily="2" charset="-78"/>
              <a:cs typeface="Sakkal Majalla" panose="02000000000000000000" pitchFamily="2" charset="-78"/>
            </a:rPr>
            <a:t>ات والظواهر</a:t>
          </a:r>
          <a:r>
            <a:rPr lang="ar-SA" sz="2800" b="1" dirty="0">
              <a:latin typeface="Sakkal Majalla" panose="02000000000000000000" pitchFamily="2" charset="-78"/>
              <a:cs typeface="Sakkal Majalla" panose="02000000000000000000" pitchFamily="2" charset="-78"/>
            </a:rPr>
            <a:t> </a:t>
          </a:r>
          <a:endParaRPr lang="en-US" sz="2800" b="1" dirty="0">
            <a:latin typeface="Sakkal Majalla" panose="02000000000000000000" pitchFamily="2" charset="-78"/>
            <a:cs typeface="Sakkal Majalla" panose="02000000000000000000" pitchFamily="2" charset="-78"/>
          </a:endParaRPr>
        </a:p>
      </dgm:t>
    </dgm:pt>
    <dgm:pt modelId="{A025770E-6ACB-47E7-922E-C46BCFF324B5}" type="parTrans" cxnId="{4EAFAF1E-0489-4ACD-A91A-467D44649551}">
      <dgm:prSet/>
      <dgm:spPr/>
      <dgm:t>
        <a:bodyPr/>
        <a:lstStyle/>
        <a:p>
          <a:endParaRPr lang="en-US" sz="2000" b="1">
            <a:latin typeface="Sakkal Majalla" panose="02000000000000000000" pitchFamily="2" charset="-78"/>
            <a:cs typeface="Sakkal Majalla" panose="02000000000000000000" pitchFamily="2" charset="-78"/>
          </a:endParaRPr>
        </a:p>
      </dgm:t>
    </dgm:pt>
    <dgm:pt modelId="{765C50CF-B766-4893-8D5D-5CCB3608EC57}" type="sibTrans" cxnId="{4EAFAF1E-0489-4ACD-A91A-467D44649551}">
      <dgm:prSet/>
      <dgm:spPr/>
      <dgm:t>
        <a:bodyPr/>
        <a:lstStyle/>
        <a:p>
          <a:endParaRPr lang="en-US" sz="2000" b="1">
            <a:latin typeface="Sakkal Majalla" panose="02000000000000000000" pitchFamily="2" charset="-78"/>
            <a:cs typeface="Sakkal Majalla" panose="02000000000000000000" pitchFamily="2" charset="-78"/>
          </a:endParaRPr>
        </a:p>
      </dgm:t>
    </dgm:pt>
    <dgm:pt modelId="{69C93427-F26D-4A81-8EB1-A4F49FEF7DB1}">
      <dgm:prSet phldrT="[Text]" custT="1"/>
      <dgm:spPr/>
      <dgm:t>
        <a:bodyPr/>
        <a:lstStyle/>
        <a:p>
          <a:r>
            <a:rPr lang="ar-SA" sz="2800" b="1" dirty="0">
              <a:latin typeface="Sakkal Majalla" panose="02000000000000000000" pitchFamily="2" charset="-78"/>
              <a:cs typeface="Sakkal Majalla" panose="02000000000000000000" pitchFamily="2" charset="-78"/>
            </a:rPr>
            <a:t>المصداقية</a:t>
          </a:r>
          <a:r>
            <a:rPr lang="ar-JO" sz="2800" b="1" dirty="0">
              <a:latin typeface="Sakkal Majalla" panose="02000000000000000000" pitchFamily="2" charset="-78"/>
              <a:cs typeface="Sakkal Majalla" panose="02000000000000000000" pitchFamily="2" charset="-78"/>
            </a:rPr>
            <a:t> والشفافية</a:t>
          </a:r>
          <a:r>
            <a:rPr lang="ar-SA" sz="2800" b="1" dirty="0">
              <a:latin typeface="Sakkal Majalla" panose="02000000000000000000" pitchFamily="2" charset="-78"/>
              <a:cs typeface="Sakkal Majalla" panose="02000000000000000000" pitchFamily="2" charset="-78"/>
            </a:rPr>
            <a:t> </a:t>
          </a:r>
          <a:endParaRPr lang="en-US" sz="2800" b="1" dirty="0">
            <a:latin typeface="Sakkal Majalla" panose="02000000000000000000" pitchFamily="2" charset="-78"/>
            <a:cs typeface="Sakkal Majalla" panose="02000000000000000000" pitchFamily="2" charset="-78"/>
          </a:endParaRPr>
        </a:p>
      </dgm:t>
    </dgm:pt>
    <dgm:pt modelId="{5A527DD1-CBBF-49D0-BF03-C2939D09CB68}" type="parTrans" cxnId="{F6EA7918-7CC1-43D1-B438-8E153F225194}">
      <dgm:prSet/>
      <dgm:spPr/>
      <dgm:t>
        <a:bodyPr/>
        <a:lstStyle/>
        <a:p>
          <a:endParaRPr lang="en-US" sz="2000" b="1">
            <a:latin typeface="Sakkal Majalla" panose="02000000000000000000" pitchFamily="2" charset="-78"/>
            <a:cs typeface="Sakkal Majalla" panose="02000000000000000000" pitchFamily="2" charset="-78"/>
          </a:endParaRPr>
        </a:p>
      </dgm:t>
    </dgm:pt>
    <dgm:pt modelId="{FDEDE22E-9892-46CF-B412-55C0624C5EEA}" type="sibTrans" cxnId="{F6EA7918-7CC1-43D1-B438-8E153F225194}">
      <dgm:prSet/>
      <dgm:spPr/>
      <dgm:t>
        <a:bodyPr/>
        <a:lstStyle/>
        <a:p>
          <a:endParaRPr lang="en-US" sz="2000" b="1">
            <a:latin typeface="Sakkal Majalla" panose="02000000000000000000" pitchFamily="2" charset="-78"/>
            <a:cs typeface="Sakkal Majalla" panose="02000000000000000000" pitchFamily="2" charset="-78"/>
          </a:endParaRPr>
        </a:p>
      </dgm:t>
    </dgm:pt>
    <dgm:pt modelId="{BF7DFFF6-B4B6-4A09-8509-7CD86A617ACA}">
      <dgm:prSet phldrT="[Text]" custT="1"/>
      <dgm:spPr/>
      <dgm:t>
        <a:bodyPr/>
        <a:lstStyle/>
        <a:p>
          <a:r>
            <a:rPr lang="ar-JO" sz="2800" b="1" dirty="0">
              <a:latin typeface="Sakkal Majalla" panose="02000000000000000000" pitchFamily="2" charset="-78"/>
              <a:cs typeface="Sakkal Majalla" panose="02000000000000000000" pitchFamily="2" charset="-78"/>
            </a:rPr>
            <a:t>القدرة على الوصول و</a:t>
          </a:r>
          <a:r>
            <a:rPr lang="ar-SA" sz="2800" b="1" dirty="0">
              <a:latin typeface="Sakkal Majalla" panose="02000000000000000000" pitchFamily="2" charset="-78"/>
              <a:cs typeface="Sakkal Majalla" panose="02000000000000000000" pitchFamily="2" charset="-78"/>
            </a:rPr>
            <a:t>الاستخدام </a:t>
          </a:r>
          <a:endParaRPr lang="en-US" sz="2800" b="1" dirty="0">
            <a:latin typeface="Sakkal Majalla" panose="02000000000000000000" pitchFamily="2" charset="-78"/>
            <a:cs typeface="Sakkal Majalla" panose="02000000000000000000" pitchFamily="2" charset="-78"/>
          </a:endParaRPr>
        </a:p>
      </dgm:t>
    </dgm:pt>
    <dgm:pt modelId="{EF6A4575-12D0-4AFF-85AF-4EE5E48081CA}" type="parTrans" cxnId="{5D19871A-D63C-4D97-94FC-D172402C90C5}">
      <dgm:prSet/>
      <dgm:spPr/>
      <dgm:t>
        <a:bodyPr/>
        <a:lstStyle/>
        <a:p>
          <a:endParaRPr lang="en-US" sz="2000" b="1">
            <a:latin typeface="Sakkal Majalla" panose="02000000000000000000" pitchFamily="2" charset="-78"/>
            <a:cs typeface="Sakkal Majalla" panose="02000000000000000000" pitchFamily="2" charset="-78"/>
          </a:endParaRPr>
        </a:p>
      </dgm:t>
    </dgm:pt>
    <dgm:pt modelId="{79A6429F-F489-4296-8BDB-33D7D7D5E7B7}" type="sibTrans" cxnId="{5D19871A-D63C-4D97-94FC-D172402C90C5}">
      <dgm:prSet/>
      <dgm:spPr/>
      <dgm:t>
        <a:bodyPr/>
        <a:lstStyle/>
        <a:p>
          <a:endParaRPr lang="en-US" sz="2000" b="1">
            <a:latin typeface="Sakkal Majalla" panose="02000000000000000000" pitchFamily="2" charset="-78"/>
            <a:cs typeface="Sakkal Majalla" panose="02000000000000000000" pitchFamily="2" charset="-78"/>
          </a:endParaRPr>
        </a:p>
      </dgm:t>
    </dgm:pt>
    <dgm:pt modelId="{69C27E14-D7E4-4708-A272-595E64CF45FF}">
      <dgm:prSet phldrT="[Text]" custT="1"/>
      <dgm:spPr/>
      <dgm:t>
        <a:bodyPr/>
        <a:lstStyle/>
        <a:p>
          <a:r>
            <a:rPr lang="ar-SA" sz="2800" b="1" dirty="0">
              <a:latin typeface="Sakkal Majalla" panose="02000000000000000000" pitchFamily="2" charset="-78"/>
              <a:cs typeface="Sakkal Majalla" panose="02000000000000000000" pitchFamily="2" charset="-78"/>
            </a:rPr>
            <a:t>فاعلية التكاليف </a:t>
          </a:r>
          <a:endParaRPr lang="en-US" sz="2800" b="1" dirty="0">
            <a:latin typeface="Sakkal Majalla" panose="02000000000000000000" pitchFamily="2" charset="-78"/>
            <a:cs typeface="Sakkal Majalla" panose="02000000000000000000" pitchFamily="2" charset="-78"/>
          </a:endParaRPr>
        </a:p>
      </dgm:t>
    </dgm:pt>
    <dgm:pt modelId="{C8DE0F8D-DD32-4054-9DF3-648F6FA0B67B}" type="parTrans" cxnId="{8A86E597-0178-48D3-9CDE-A26B1CAE9E80}">
      <dgm:prSet/>
      <dgm:spPr/>
      <dgm:t>
        <a:bodyPr/>
        <a:lstStyle/>
        <a:p>
          <a:endParaRPr lang="en-US" sz="2000" b="1">
            <a:latin typeface="Sakkal Majalla" panose="02000000000000000000" pitchFamily="2" charset="-78"/>
            <a:cs typeface="Sakkal Majalla" panose="02000000000000000000" pitchFamily="2" charset="-78"/>
          </a:endParaRPr>
        </a:p>
      </dgm:t>
    </dgm:pt>
    <dgm:pt modelId="{392C23F8-BE88-4EC3-9373-4DBDFD6F9FFA}" type="sibTrans" cxnId="{8A86E597-0178-48D3-9CDE-A26B1CAE9E80}">
      <dgm:prSet/>
      <dgm:spPr/>
      <dgm:t>
        <a:bodyPr/>
        <a:lstStyle/>
        <a:p>
          <a:endParaRPr lang="en-US" sz="2000" b="1">
            <a:latin typeface="Sakkal Majalla" panose="02000000000000000000" pitchFamily="2" charset="-78"/>
            <a:cs typeface="Sakkal Majalla" panose="02000000000000000000" pitchFamily="2" charset="-78"/>
          </a:endParaRPr>
        </a:p>
      </dgm:t>
    </dgm:pt>
    <dgm:pt modelId="{2F9E6203-6339-45A8-B28B-3496DAEE0E24}">
      <dgm:prSet phldrT="[Text]" custT="1"/>
      <dgm:spPr/>
      <dgm:t>
        <a:bodyPr/>
        <a:lstStyle/>
        <a:p>
          <a:r>
            <a:rPr lang="ar-JO" sz="2800" b="1" dirty="0">
              <a:latin typeface="Sakkal Majalla" panose="02000000000000000000" pitchFamily="2" charset="-78"/>
              <a:cs typeface="Sakkal Majalla" panose="02000000000000000000" pitchFamily="2" charset="-78"/>
            </a:rPr>
            <a:t>تنوع في انتاج المؤشرات </a:t>
          </a:r>
          <a:r>
            <a:rPr lang="ar-SA" sz="2800" b="1" dirty="0">
              <a:latin typeface="Sakkal Majalla" panose="02000000000000000000" pitchFamily="2" charset="-78"/>
              <a:cs typeface="Sakkal Majalla" panose="02000000000000000000" pitchFamily="2" charset="-78"/>
            </a:rPr>
            <a:t>الكمية، النوعية </a:t>
          </a:r>
          <a:r>
            <a:rPr lang="ar-JO" sz="2800" b="1" dirty="0">
              <a:latin typeface="Sakkal Majalla" panose="02000000000000000000" pitchFamily="2" charset="-78"/>
              <a:cs typeface="Sakkal Majalla" panose="02000000000000000000" pitchFamily="2" charset="-78"/>
            </a:rPr>
            <a:t>عبر</a:t>
          </a:r>
          <a:r>
            <a:rPr lang="ar-SA" sz="2800" b="1" dirty="0">
              <a:latin typeface="Sakkal Majalla" panose="02000000000000000000" pitchFamily="2" charset="-78"/>
              <a:cs typeface="Sakkal Majalla" panose="02000000000000000000" pitchFamily="2" charset="-78"/>
            </a:rPr>
            <a:t>الزمن </a:t>
          </a:r>
          <a:endParaRPr lang="en-US" sz="2800" b="1" dirty="0">
            <a:latin typeface="Sakkal Majalla" panose="02000000000000000000" pitchFamily="2" charset="-78"/>
            <a:cs typeface="Sakkal Majalla" panose="02000000000000000000" pitchFamily="2" charset="-78"/>
          </a:endParaRPr>
        </a:p>
      </dgm:t>
    </dgm:pt>
    <dgm:pt modelId="{07158394-27C9-41F3-A93B-3AA3D7616C44}" type="parTrans" cxnId="{85CEEDEC-EA88-4082-9DDF-308428BDF7C1}">
      <dgm:prSet/>
      <dgm:spPr/>
      <dgm:t>
        <a:bodyPr/>
        <a:lstStyle/>
        <a:p>
          <a:endParaRPr lang="en-US" sz="2000" b="1">
            <a:latin typeface="Sakkal Majalla" panose="02000000000000000000" pitchFamily="2" charset="-78"/>
            <a:cs typeface="Sakkal Majalla" panose="02000000000000000000" pitchFamily="2" charset="-78"/>
          </a:endParaRPr>
        </a:p>
      </dgm:t>
    </dgm:pt>
    <dgm:pt modelId="{5A47D789-1031-4111-944C-F74F43945BE0}" type="sibTrans" cxnId="{85CEEDEC-EA88-4082-9DDF-308428BDF7C1}">
      <dgm:prSet/>
      <dgm:spPr/>
      <dgm:t>
        <a:bodyPr/>
        <a:lstStyle/>
        <a:p>
          <a:endParaRPr lang="en-US" sz="2000" b="1">
            <a:latin typeface="Sakkal Majalla" panose="02000000000000000000" pitchFamily="2" charset="-78"/>
            <a:cs typeface="Sakkal Majalla" panose="02000000000000000000" pitchFamily="2" charset="-78"/>
          </a:endParaRPr>
        </a:p>
      </dgm:t>
    </dgm:pt>
    <dgm:pt modelId="{21972B69-D4E3-449A-99D9-6732E6C07814}">
      <dgm:prSet custT="1"/>
      <dgm:spPr/>
      <dgm:t>
        <a:bodyPr/>
        <a:lstStyle/>
        <a:p>
          <a:pPr rtl="1"/>
          <a:r>
            <a:rPr lang="ar-SA" sz="2800" b="1" dirty="0">
              <a:latin typeface="Sakkal Majalla" panose="02000000000000000000" pitchFamily="2" charset="-78"/>
              <a:cs typeface="Sakkal Majalla" panose="02000000000000000000" pitchFamily="2" charset="-78"/>
            </a:rPr>
            <a:t>سهولة جمع</a:t>
          </a:r>
          <a:r>
            <a:rPr lang="ar-JO" sz="2800" b="1" dirty="0">
              <a:latin typeface="Sakkal Majalla" panose="02000000000000000000" pitchFamily="2" charset="-78"/>
              <a:cs typeface="Sakkal Majalla" panose="02000000000000000000" pitchFamily="2" charset="-78"/>
            </a:rPr>
            <a:t> وتحسين</a:t>
          </a:r>
          <a:r>
            <a:rPr lang="ar-SA" sz="2800" b="1" dirty="0">
              <a:latin typeface="Sakkal Majalla" panose="02000000000000000000" pitchFamily="2" charset="-78"/>
              <a:cs typeface="Sakkal Majalla" panose="02000000000000000000" pitchFamily="2" charset="-78"/>
            </a:rPr>
            <a:t> البيانات</a:t>
          </a:r>
          <a:r>
            <a:rPr lang="ar-JO" sz="2800" b="1" dirty="0">
              <a:latin typeface="Sakkal Majalla" panose="02000000000000000000" pitchFamily="2" charset="-78"/>
              <a:cs typeface="Sakkal Majalla" panose="02000000000000000000" pitchFamily="2" charset="-78"/>
            </a:rPr>
            <a:t> الملبية للاحتياجات</a:t>
          </a:r>
        </a:p>
      </dgm:t>
    </dgm:pt>
    <dgm:pt modelId="{C46CBB58-ACC5-4FC5-8B62-7EE481D1B3F6}" type="parTrans" cxnId="{E21BC9DE-8150-49EC-9E86-9282B91D43E6}">
      <dgm:prSet/>
      <dgm:spPr/>
      <dgm:t>
        <a:bodyPr/>
        <a:lstStyle/>
        <a:p>
          <a:endParaRPr lang="en-US" sz="2000" b="1">
            <a:latin typeface="Sakkal Majalla" panose="02000000000000000000" pitchFamily="2" charset="-78"/>
            <a:cs typeface="Sakkal Majalla" panose="02000000000000000000" pitchFamily="2" charset="-78"/>
          </a:endParaRPr>
        </a:p>
      </dgm:t>
    </dgm:pt>
    <dgm:pt modelId="{21B32E67-D866-4C44-8619-4D3172996D94}" type="sibTrans" cxnId="{E21BC9DE-8150-49EC-9E86-9282B91D43E6}">
      <dgm:prSet/>
      <dgm:spPr/>
      <dgm:t>
        <a:bodyPr/>
        <a:lstStyle/>
        <a:p>
          <a:endParaRPr lang="en-US" sz="2000" b="1">
            <a:latin typeface="Sakkal Majalla" panose="02000000000000000000" pitchFamily="2" charset="-78"/>
            <a:cs typeface="Sakkal Majalla" panose="02000000000000000000" pitchFamily="2" charset="-78"/>
          </a:endParaRPr>
        </a:p>
      </dgm:t>
    </dgm:pt>
    <dgm:pt modelId="{66D4234A-04A3-4DA3-8897-DC221ECEE07D}">
      <dgm:prSet phldrT="[Text]" custT="1"/>
      <dgm:spPr/>
      <dgm:t>
        <a:bodyPr/>
        <a:lstStyle/>
        <a:p>
          <a:r>
            <a:rPr lang="ar-SA" sz="2800" b="1" dirty="0">
              <a:latin typeface="Sakkal Majalla" panose="02000000000000000000" pitchFamily="2" charset="-78"/>
              <a:cs typeface="Sakkal Majalla" panose="02000000000000000000" pitchFamily="2" charset="-78"/>
            </a:rPr>
            <a:t>المقارنة</a:t>
          </a:r>
          <a:endParaRPr lang="en-US" sz="2800" b="1" dirty="0">
            <a:latin typeface="Sakkal Majalla" panose="02000000000000000000" pitchFamily="2" charset="-78"/>
            <a:cs typeface="Sakkal Majalla" panose="02000000000000000000" pitchFamily="2" charset="-78"/>
          </a:endParaRPr>
        </a:p>
      </dgm:t>
    </dgm:pt>
    <dgm:pt modelId="{C28CDB9D-DC79-4015-AAC0-0DCE9FC37497}" type="parTrans" cxnId="{6C4323AE-D1C7-4C46-BCCA-0372D17913FA}">
      <dgm:prSet/>
      <dgm:spPr/>
      <dgm:t>
        <a:bodyPr/>
        <a:lstStyle/>
        <a:p>
          <a:endParaRPr lang="en-US" sz="2000" b="1">
            <a:latin typeface="Sakkal Majalla" panose="02000000000000000000" pitchFamily="2" charset="-78"/>
            <a:cs typeface="Sakkal Majalla" panose="02000000000000000000" pitchFamily="2" charset="-78"/>
          </a:endParaRPr>
        </a:p>
      </dgm:t>
    </dgm:pt>
    <dgm:pt modelId="{C2F40349-E6A3-4D39-99F2-C5091122E610}" type="sibTrans" cxnId="{6C4323AE-D1C7-4C46-BCCA-0372D17913FA}">
      <dgm:prSet/>
      <dgm:spPr/>
      <dgm:t>
        <a:bodyPr/>
        <a:lstStyle/>
        <a:p>
          <a:endParaRPr lang="en-US" sz="2000" b="1">
            <a:latin typeface="Sakkal Majalla" panose="02000000000000000000" pitchFamily="2" charset="-78"/>
            <a:cs typeface="Sakkal Majalla" panose="02000000000000000000" pitchFamily="2" charset="-78"/>
          </a:endParaRPr>
        </a:p>
      </dgm:t>
    </dgm:pt>
    <dgm:pt modelId="{5DEBE7C7-FE99-4F8E-9E7D-3E6D5959B21E}">
      <dgm:prSet phldrT="[Text]" custT="1"/>
      <dgm:spPr/>
      <dgm:t>
        <a:bodyPr/>
        <a:lstStyle/>
        <a:p>
          <a:r>
            <a:rPr lang="ar-SA" sz="2800" b="1" dirty="0">
              <a:latin typeface="Sakkal Majalla" panose="02000000000000000000" pitchFamily="2" charset="-78"/>
              <a:cs typeface="Sakkal Majalla" panose="02000000000000000000" pitchFamily="2" charset="-78"/>
            </a:rPr>
            <a:t>التوقيت</a:t>
          </a:r>
          <a:endParaRPr lang="en-US" sz="2800" b="1" dirty="0">
            <a:latin typeface="Sakkal Majalla" panose="02000000000000000000" pitchFamily="2" charset="-78"/>
            <a:cs typeface="Sakkal Majalla" panose="02000000000000000000" pitchFamily="2" charset="-78"/>
          </a:endParaRPr>
        </a:p>
      </dgm:t>
    </dgm:pt>
    <dgm:pt modelId="{9671D4BE-A009-491E-A8DE-9CBB0CDE84A0}" type="parTrans" cxnId="{7DDD9121-1DEC-44BA-84BF-78F8CD971F45}">
      <dgm:prSet/>
      <dgm:spPr/>
      <dgm:t>
        <a:bodyPr/>
        <a:lstStyle/>
        <a:p>
          <a:endParaRPr lang="en-US" sz="2000" b="1">
            <a:latin typeface="Sakkal Majalla" panose="02000000000000000000" pitchFamily="2" charset="-78"/>
            <a:cs typeface="Sakkal Majalla" panose="02000000000000000000" pitchFamily="2" charset="-78"/>
          </a:endParaRPr>
        </a:p>
      </dgm:t>
    </dgm:pt>
    <dgm:pt modelId="{7779C31D-8DFC-40EC-86A5-C784415066DD}" type="sibTrans" cxnId="{7DDD9121-1DEC-44BA-84BF-78F8CD971F45}">
      <dgm:prSet/>
      <dgm:spPr/>
      <dgm:t>
        <a:bodyPr/>
        <a:lstStyle/>
        <a:p>
          <a:endParaRPr lang="en-US" sz="2000" b="1">
            <a:latin typeface="Sakkal Majalla" panose="02000000000000000000" pitchFamily="2" charset="-78"/>
            <a:cs typeface="Sakkal Majalla" panose="02000000000000000000" pitchFamily="2" charset="-78"/>
          </a:endParaRPr>
        </a:p>
      </dgm:t>
    </dgm:pt>
    <dgm:pt modelId="{13CED67A-EE00-493B-9B86-4DDE0C72E575}">
      <dgm:prSet custT="1"/>
      <dgm:spPr/>
      <dgm:t>
        <a:bodyPr/>
        <a:lstStyle/>
        <a:p>
          <a:r>
            <a:rPr lang="ar-JO" sz="2800" b="1" dirty="0">
              <a:latin typeface="Sakkal Majalla" panose="02000000000000000000" pitchFamily="2" charset="-78"/>
              <a:cs typeface="Sakkal Majalla" panose="02000000000000000000" pitchFamily="2" charset="-78"/>
            </a:rPr>
            <a:t>جودة البيانات</a:t>
          </a:r>
          <a:r>
            <a:rPr lang="ar-JO" sz="2800" dirty="0">
              <a:latin typeface="Sakkal Majalla" panose="02000000000000000000" pitchFamily="2" charset="-78"/>
              <a:cs typeface="Sakkal Majalla" panose="02000000000000000000" pitchFamily="2" charset="-78"/>
            </a:rPr>
            <a:t> </a:t>
          </a:r>
          <a:endParaRPr lang="en-US" sz="2800" dirty="0">
            <a:latin typeface="Sakkal Majalla" panose="02000000000000000000" pitchFamily="2" charset="-78"/>
            <a:cs typeface="Sakkal Majalla" panose="02000000000000000000" pitchFamily="2" charset="-78"/>
          </a:endParaRPr>
        </a:p>
      </dgm:t>
    </dgm:pt>
    <dgm:pt modelId="{74988D1D-3DCD-4BA6-9D67-7EE556937CA7}" type="parTrans" cxnId="{25077913-94AF-4815-8E41-38C73B73FF6D}">
      <dgm:prSet/>
      <dgm:spPr/>
      <dgm:t>
        <a:bodyPr/>
        <a:lstStyle/>
        <a:p>
          <a:endParaRPr lang="en-US">
            <a:latin typeface="Sakkal Majalla" panose="02000000000000000000" pitchFamily="2" charset="-78"/>
            <a:cs typeface="Sakkal Majalla" panose="02000000000000000000" pitchFamily="2" charset="-78"/>
          </a:endParaRPr>
        </a:p>
      </dgm:t>
    </dgm:pt>
    <dgm:pt modelId="{2D0D3773-B19B-4EA5-A755-66B086CB28EA}" type="sibTrans" cxnId="{25077913-94AF-4815-8E41-38C73B73FF6D}">
      <dgm:prSet/>
      <dgm:spPr/>
      <dgm:t>
        <a:bodyPr/>
        <a:lstStyle/>
        <a:p>
          <a:endParaRPr lang="en-US">
            <a:latin typeface="Sakkal Majalla" panose="02000000000000000000" pitchFamily="2" charset="-78"/>
            <a:cs typeface="Sakkal Majalla" panose="02000000000000000000" pitchFamily="2" charset="-78"/>
          </a:endParaRPr>
        </a:p>
      </dgm:t>
    </dgm:pt>
    <dgm:pt modelId="{567206B7-7FF4-4758-ABBC-D7B72699995B}">
      <dgm:prSet custT="1"/>
      <dgm:spPr/>
      <dgm:t>
        <a:bodyPr/>
        <a:lstStyle/>
        <a:p>
          <a:r>
            <a:rPr lang="ar-JO" sz="2800" b="1" dirty="0">
              <a:latin typeface="Sakkal Majalla" panose="02000000000000000000" pitchFamily="2" charset="-78"/>
              <a:cs typeface="Sakkal Majalla" panose="02000000000000000000" pitchFamily="2" charset="-78"/>
            </a:rPr>
            <a:t>تتبع المعايير والمنهجيات الدولية</a:t>
          </a:r>
          <a:r>
            <a:rPr lang="ar-JO" sz="1600" b="1" dirty="0">
              <a:latin typeface="Sakkal Majalla" panose="02000000000000000000" pitchFamily="2" charset="-78"/>
              <a:cs typeface="Sakkal Majalla" panose="02000000000000000000" pitchFamily="2" charset="-78"/>
            </a:rPr>
            <a:t> </a:t>
          </a:r>
          <a:endParaRPr lang="en-US" sz="1600" b="1" dirty="0">
            <a:latin typeface="Sakkal Majalla" panose="02000000000000000000" pitchFamily="2" charset="-78"/>
            <a:cs typeface="Sakkal Majalla" panose="02000000000000000000" pitchFamily="2" charset="-78"/>
          </a:endParaRPr>
        </a:p>
      </dgm:t>
    </dgm:pt>
    <dgm:pt modelId="{5A0CA596-274B-4065-8632-5ECBCDDB48FD}" type="parTrans" cxnId="{1DF968CA-186B-467A-9925-822B0580F426}">
      <dgm:prSet/>
      <dgm:spPr/>
      <dgm:t>
        <a:bodyPr/>
        <a:lstStyle/>
        <a:p>
          <a:endParaRPr lang="en-US">
            <a:latin typeface="Sakkal Majalla" panose="02000000000000000000" pitchFamily="2" charset="-78"/>
            <a:cs typeface="Sakkal Majalla" panose="02000000000000000000" pitchFamily="2" charset="-78"/>
          </a:endParaRPr>
        </a:p>
      </dgm:t>
    </dgm:pt>
    <dgm:pt modelId="{A332B97C-0AEF-4C69-836F-3866F9BC26DA}" type="sibTrans" cxnId="{1DF968CA-186B-467A-9925-822B0580F426}">
      <dgm:prSet/>
      <dgm:spPr/>
      <dgm:t>
        <a:bodyPr/>
        <a:lstStyle/>
        <a:p>
          <a:endParaRPr lang="en-US">
            <a:latin typeface="Sakkal Majalla" panose="02000000000000000000" pitchFamily="2" charset="-78"/>
            <a:cs typeface="Sakkal Majalla" panose="02000000000000000000" pitchFamily="2" charset="-78"/>
          </a:endParaRPr>
        </a:p>
      </dgm:t>
    </dgm:pt>
    <dgm:pt modelId="{1953F5A8-2758-474A-8E2E-094ADB1EBD40}">
      <dgm:prSet phldrT="[Text]" custT="1"/>
      <dgm:spPr/>
      <dgm:t>
        <a:bodyPr/>
        <a:lstStyle/>
        <a:p>
          <a:r>
            <a:rPr lang="ar-JO" sz="2800" b="1" dirty="0">
              <a:latin typeface="Sakkal Majalla" panose="02000000000000000000" pitchFamily="2" charset="-78"/>
              <a:cs typeface="Sakkal Majalla" panose="02000000000000000000" pitchFamily="2" charset="-78"/>
            </a:rPr>
            <a:t>توافر البيانات المصنفة حسب الجنس</a:t>
          </a:r>
          <a:endParaRPr lang="en-US" sz="2800" b="1" dirty="0">
            <a:latin typeface="Sakkal Majalla" panose="02000000000000000000" pitchFamily="2" charset="-78"/>
            <a:cs typeface="Sakkal Majalla" panose="02000000000000000000" pitchFamily="2" charset="-78"/>
          </a:endParaRPr>
        </a:p>
      </dgm:t>
    </dgm:pt>
    <dgm:pt modelId="{3F5C8200-82EF-49DB-9022-C562763449A4}" type="parTrans" cxnId="{3B0D8A95-81F5-43F5-AE19-BFFC58B42956}">
      <dgm:prSet/>
      <dgm:spPr/>
    </dgm:pt>
    <dgm:pt modelId="{AB8E4618-CF65-4ACE-819C-9203762E08B3}" type="sibTrans" cxnId="{3B0D8A95-81F5-43F5-AE19-BFFC58B42956}">
      <dgm:prSet/>
      <dgm:spPr/>
      <dgm:t>
        <a:bodyPr/>
        <a:lstStyle/>
        <a:p>
          <a:endParaRPr lang="en-US"/>
        </a:p>
      </dgm:t>
    </dgm:pt>
    <dgm:pt modelId="{F1F4310F-A3D1-4CBD-9543-DE5977939FDC}" type="pres">
      <dgm:prSet presAssocID="{35BB0171-390C-4A70-9605-F398285EA11F}" presName="diagram" presStyleCnt="0">
        <dgm:presLayoutVars>
          <dgm:dir val="rev"/>
          <dgm:resizeHandles val="exact"/>
        </dgm:presLayoutVars>
      </dgm:prSet>
      <dgm:spPr/>
    </dgm:pt>
    <dgm:pt modelId="{A59F796C-84B4-4B6A-B66E-0BC5D78E175B}" type="pres">
      <dgm:prSet presAssocID="{1953F5A8-2758-474A-8E2E-094ADB1EBD40}" presName="node" presStyleLbl="node1" presStyleIdx="0" presStyleCnt="12" custScaleX="192457" custScaleY="185184" custLinFactNeighborX="-6702">
        <dgm:presLayoutVars>
          <dgm:bulletEnabled val="1"/>
        </dgm:presLayoutVars>
      </dgm:prSet>
      <dgm:spPr/>
    </dgm:pt>
    <dgm:pt modelId="{22B3FE84-3042-4D0C-A6D4-513FA8D3A7AB}" type="pres">
      <dgm:prSet presAssocID="{AB8E4618-CF65-4ACE-819C-9203762E08B3}" presName="sibTrans" presStyleLbl="sibTrans2D1" presStyleIdx="0" presStyleCnt="11"/>
      <dgm:spPr/>
    </dgm:pt>
    <dgm:pt modelId="{CECA613B-B2ED-4A6A-9445-BB455679B891}" type="pres">
      <dgm:prSet presAssocID="{AB8E4618-CF65-4ACE-819C-9203762E08B3}" presName="connectorText" presStyleLbl="sibTrans2D1" presStyleIdx="0" presStyleCnt="11"/>
      <dgm:spPr/>
    </dgm:pt>
    <dgm:pt modelId="{DD8025DE-4032-47AE-B7C9-9BD6BFDDC5EE}" type="pres">
      <dgm:prSet presAssocID="{BDB809D8-5B76-4CF6-A0E3-FA5C1C1A787A}" presName="node" presStyleLbl="node1" presStyleIdx="1" presStyleCnt="12" custScaleX="211427" custScaleY="155516">
        <dgm:presLayoutVars>
          <dgm:bulletEnabled val="1"/>
        </dgm:presLayoutVars>
      </dgm:prSet>
      <dgm:spPr/>
    </dgm:pt>
    <dgm:pt modelId="{53F841E8-1889-4403-987C-977FE77A2CBC}" type="pres">
      <dgm:prSet presAssocID="{04C1326B-693E-4E2B-9CE0-130F5407C51E}" presName="sibTrans" presStyleLbl="sibTrans2D1" presStyleIdx="1" presStyleCnt="11"/>
      <dgm:spPr/>
    </dgm:pt>
    <dgm:pt modelId="{AD48F6CB-B0F2-4994-B60D-0FF4737841D9}" type="pres">
      <dgm:prSet presAssocID="{04C1326B-693E-4E2B-9CE0-130F5407C51E}" presName="connectorText" presStyleLbl="sibTrans2D1" presStyleIdx="1" presStyleCnt="11"/>
      <dgm:spPr/>
    </dgm:pt>
    <dgm:pt modelId="{B7142D9C-2F79-4E65-87DE-4B93952077A8}" type="pres">
      <dgm:prSet presAssocID="{535730DD-37BE-48A8-93D7-27D360B8D35B}" presName="node" presStyleLbl="node1" presStyleIdx="2" presStyleCnt="12" custScaleX="211427" custScaleY="143371">
        <dgm:presLayoutVars>
          <dgm:bulletEnabled val="1"/>
        </dgm:presLayoutVars>
      </dgm:prSet>
      <dgm:spPr/>
    </dgm:pt>
    <dgm:pt modelId="{B2496501-5D01-4F78-B0E3-F4A9A152B617}" type="pres">
      <dgm:prSet presAssocID="{765C50CF-B766-4893-8D5D-5CCB3608EC57}" presName="sibTrans" presStyleLbl="sibTrans2D1" presStyleIdx="2" presStyleCnt="11"/>
      <dgm:spPr/>
    </dgm:pt>
    <dgm:pt modelId="{992409B4-AE8D-4C41-BEAB-346C25B4DBFC}" type="pres">
      <dgm:prSet presAssocID="{765C50CF-B766-4893-8D5D-5CCB3608EC57}" presName="connectorText" presStyleLbl="sibTrans2D1" presStyleIdx="2" presStyleCnt="11"/>
      <dgm:spPr/>
    </dgm:pt>
    <dgm:pt modelId="{F7896CBC-C89C-418B-8570-E7EA9DC8181B}" type="pres">
      <dgm:prSet presAssocID="{69C93427-F26D-4A81-8EB1-A4F49FEF7DB1}" presName="node" presStyleLbl="node1" presStyleIdx="3" presStyleCnt="12" custScaleX="211427" custScaleY="143371">
        <dgm:presLayoutVars>
          <dgm:bulletEnabled val="1"/>
        </dgm:presLayoutVars>
      </dgm:prSet>
      <dgm:spPr/>
    </dgm:pt>
    <dgm:pt modelId="{0AA4C078-0848-4493-9384-369D1D4F5E3D}" type="pres">
      <dgm:prSet presAssocID="{FDEDE22E-9892-46CF-B412-55C0624C5EEA}" presName="sibTrans" presStyleLbl="sibTrans2D1" presStyleIdx="3" presStyleCnt="11"/>
      <dgm:spPr/>
    </dgm:pt>
    <dgm:pt modelId="{3D393266-6E59-4ABA-9CAF-63DC3CB24231}" type="pres">
      <dgm:prSet presAssocID="{FDEDE22E-9892-46CF-B412-55C0624C5EEA}" presName="connectorText" presStyleLbl="sibTrans2D1" presStyleIdx="3" presStyleCnt="11"/>
      <dgm:spPr/>
    </dgm:pt>
    <dgm:pt modelId="{7311C5AF-8382-4CD8-B32E-5A2031119626}" type="pres">
      <dgm:prSet presAssocID="{69C27E14-D7E4-4708-A272-595E64CF45FF}" presName="node" presStyleLbl="node1" presStyleIdx="4" presStyleCnt="12" custScaleX="211427" custScaleY="145664">
        <dgm:presLayoutVars>
          <dgm:bulletEnabled val="1"/>
        </dgm:presLayoutVars>
      </dgm:prSet>
      <dgm:spPr/>
    </dgm:pt>
    <dgm:pt modelId="{6D85DA78-484E-4934-9C32-FF011E08CA1C}" type="pres">
      <dgm:prSet presAssocID="{392C23F8-BE88-4EC3-9373-4DBDFD6F9FFA}" presName="sibTrans" presStyleLbl="sibTrans2D1" presStyleIdx="4" presStyleCnt="11"/>
      <dgm:spPr/>
    </dgm:pt>
    <dgm:pt modelId="{951B089C-CDD1-4E41-9147-73C261B99E0A}" type="pres">
      <dgm:prSet presAssocID="{392C23F8-BE88-4EC3-9373-4DBDFD6F9FFA}" presName="connectorText" presStyleLbl="sibTrans2D1" presStyleIdx="4" presStyleCnt="11"/>
      <dgm:spPr/>
    </dgm:pt>
    <dgm:pt modelId="{59BFAE56-4AF9-4CEA-A5E4-85B1905EF095}" type="pres">
      <dgm:prSet presAssocID="{567206B7-7FF4-4758-ABBC-D7B72699995B}" presName="node" presStyleLbl="node1" presStyleIdx="5" presStyleCnt="12" custScaleX="211427" custScaleY="145664">
        <dgm:presLayoutVars>
          <dgm:bulletEnabled val="1"/>
        </dgm:presLayoutVars>
      </dgm:prSet>
      <dgm:spPr/>
    </dgm:pt>
    <dgm:pt modelId="{36800F8F-B304-4524-A7C6-EE4402142B6F}" type="pres">
      <dgm:prSet presAssocID="{A332B97C-0AEF-4C69-836F-3866F9BC26DA}" presName="sibTrans" presStyleLbl="sibTrans2D1" presStyleIdx="5" presStyleCnt="11"/>
      <dgm:spPr/>
    </dgm:pt>
    <dgm:pt modelId="{A5A119B4-29BF-4331-88C6-C3E3C3C10211}" type="pres">
      <dgm:prSet presAssocID="{A332B97C-0AEF-4C69-836F-3866F9BC26DA}" presName="connectorText" presStyleLbl="sibTrans2D1" presStyleIdx="5" presStyleCnt="11"/>
      <dgm:spPr/>
    </dgm:pt>
    <dgm:pt modelId="{2BA3A3F4-C048-4C00-9D72-4B83C461037F}" type="pres">
      <dgm:prSet presAssocID="{13CED67A-EE00-493B-9B86-4DDE0C72E575}" presName="node" presStyleLbl="node1" presStyleIdx="6" presStyleCnt="12" custScaleX="211427" custScaleY="145664">
        <dgm:presLayoutVars>
          <dgm:bulletEnabled val="1"/>
        </dgm:presLayoutVars>
      </dgm:prSet>
      <dgm:spPr/>
    </dgm:pt>
    <dgm:pt modelId="{F8CFCEBB-1429-4FC6-87D0-207251358895}" type="pres">
      <dgm:prSet presAssocID="{2D0D3773-B19B-4EA5-A755-66B086CB28EA}" presName="sibTrans" presStyleLbl="sibTrans2D1" presStyleIdx="6" presStyleCnt="11"/>
      <dgm:spPr/>
    </dgm:pt>
    <dgm:pt modelId="{3B3EEFBB-93B4-48A2-A4AD-DA580E1A451A}" type="pres">
      <dgm:prSet presAssocID="{2D0D3773-B19B-4EA5-A755-66B086CB28EA}" presName="connectorText" presStyleLbl="sibTrans2D1" presStyleIdx="6" presStyleCnt="11"/>
      <dgm:spPr/>
    </dgm:pt>
    <dgm:pt modelId="{EF3A6BD7-A4A7-45E2-8628-A20948B3BF46}" type="pres">
      <dgm:prSet presAssocID="{BF7DFFF6-B4B6-4A09-8509-7CD86A617ACA}" presName="node" presStyleLbl="node1" presStyleIdx="7" presStyleCnt="12" custScaleX="211427" custScaleY="163542">
        <dgm:presLayoutVars>
          <dgm:bulletEnabled val="1"/>
        </dgm:presLayoutVars>
      </dgm:prSet>
      <dgm:spPr/>
    </dgm:pt>
    <dgm:pt modelId="{E39A1D33-65F9-4F84-BD79-1EEAF1E8F20A}" type="pres">
      <dgm:prSet presAssocID="{79A6429F-F489-4296-8BDB-33D7D7D5E7B7}" presName="sibTrans" presStyleLbl="sibTrans2D1" presStyleIdx="7" presStyleCnt="11"/>
      <dgm:spPr/>
    </dgm:pt>
    <dgm:pt modelId="{C7F83DEC-0519-4B04-98A4-4739F60541EB}" type="pres">
      <dgm:prSet presAssocID="{79A6429F-F489-4296-8BDB-33D7D7D5E7B7}" presName="connectorText" presStyleLbl="sibTrans2D1" presStyleIdx="7" presStyleCnt="11"/>
      <dgm:spPr/>
    </dgm:pt>
    <dgm:pt modelId="{3CEC4B45-74F7-47E9-AD13-7751A8334F40}" type="pres">
      <dgm:prSet presAssocID="{21972B69-D4E3-449A-99D9-6732E6C07814}" presName="node" presStyleLbl="node1" presStyleIdx="8" presStyleCnt="12" custScaleX="211427" custScaleY="163542">
        <dgm:presLayoutVars>
          <dgm:bulletEnabled val="1"/>
        </dgm:presLayoutVars>
      </dgm:prSet>
      <dgm:spPr/>
    </dgm:pt>
    <dgm:pt modelId="{55FA0AD6-293B-4D6A-B5B7-91414720167E}" type="pres">
      <dgm:prSet presAssocID="{21B32E67-D866-4C44-8619-4D3172996D94}" presName="sibTrans" presStyleLbl="sibTrans2D1" presStyleIdx="8" presStyleCnt="11"/>
      <dgm:spPr/>
    </dgm:pt>
    <dgm:pt modelId="{6A67E458-31CA-4890-B9D4-8DE4C90E5A61}" type="pres">
      <dgm:prSet presAssocID="{21B32E67-D866-4C44-8619-4D3172996D94}" presName="connectorText" presStyleLbl="sibTrans2D1" presStyleIdx="8" presStyleCnt="11"/>
      <dgm:spPr/>
    </dgm:pt>
    <dgm:pt modelId="{BF9973F6-903C-4FFC-9165-E7476FC715AC}" type="pres">
      <dgm:prSet presAssocID="{2F9E6203-6339-45A8-B28B-3496DAEE0E24}" presName="node" presStyleLbl="node1" presStyleIdx="9" presStyleCnt="12" custScaleX="211427" custScaleY="163542">
        <dgm:presLayoutVars>
          <dgm:bulletEnabled val="1"/>
        </dgm:presLayoutVars>
      </dgm:prSet>
      <dgm:spPr/>
    </dgm:pt>
    <dgm:pt modelId="{8957C74C-B31B-4A4C-8E03-884C75210C01}" type="pres">
      <dgm:prSet presAssocID="{5A47D789-1031-4111-944C-F74F43945BE0}" presName="sibTrans" presStyleLbl="sibTrans2D1" presStyleIdx="9" presStyleCnt="11"/>
      <dgm:spPr/>
    </dgm:pt>
    <dgm:pt modelId="{4B705797-62BF-4F77-8BF2-1190634F9252}" type="pres">
      <dgm:prSet presAssocID="{5A47D789-1031-4111-944C-F74F43945BE0}" presName="connectorText" presStyleLbl="sibTrans2D1" presStyleIdx="9" presStyleCnt="11"/>
      <dgm:spPr/>
    </dgm:pt>
    <dgm:pt modelId="{6CB1BF23-8147-4C95-B5D8-BFCB67497462}" type="pres">
      <dgm:prSet presAssocID="{5DEBE7C7-FE99-4F8E-9E7D-3E6D5959B21E}" presName="node" presStyleLbl="node1" presStyleIdx="10" presStyleCnt="12" custScaleX="211427" custScaleY="145664">
        <dgm:presLayoutVars>
          <dgm:bulletEnabled val="1"/>
        </dgm:presLayoutVars>
      </dgm:prSet>
      <dgm:spPr/>
    </dgm:pt>
    <dgm:pt modelId="{F17D3C33-4EBC-4A88-BD1C-FE3D1D630D87}" type="pres">
      <dgm:prSet presAssocID="{7779C31D-8DFC-40EC-86A5-C784415066DD}" presName="sibTrans" presStyleLbl="sibTrans2D1" presStyleIdx="10" presStyleCnt="11"/>
      <dgm:spPr/>
    </dgm:pt>
    <dgm:pt modelId="{3AC7A552-0530-4BDE-8FB6-38A2F532C7A2}" type="pres">
      <dgm:prSet presAssocID="{7779C31D-8DFC-40EC-86A5-C784415066DD}" presName="connectorText" presStyleLbl="sibTrans2D1" presStyleIdx="10" presStyleCnt="11"/>
      <dgm:spPr/>
    </dgm:pt>
    <dgm:pt modelId="{0601144F-745F-4280-83B0-CCD4FBF3E5EF}" type="pres">
      <dgm:prSet presAssocID="{66D4234A-04A3-4DA3-8897-DC221ECEE07D}" presName="node" presStyleLbl="node1" presStyleIdx="11" presStyleCnt="12" custScaleX="211427" custScaleY="145664">
        <dgm:presLayoutVars>
          <dgm:bulletEnabled val="1"/>
        </dgm:presLayoutVars>
      </dgm:prSet>
      <dgm:spPr/>
    </dgm:pt>
  </dgm:ptLst>
  <dgm:cxnLst>
    <dgm:cxn modelId="{5448CC02-C42F-47CC-995B-B7D9EF48B06A}" type="presOf" srcId="{BF7DFFF6-B4B6-4A09-8509-7CD86A617ACA}" destId="{EF3A6BD7-A4A7-45E2-8628-A20948B3BF46}" srcOrd="0" destOrd="0" presId="urn:microsoft.com/office/officeart/2005/8/layout/process5"/>
    <dgm:cxn modelId="{6B808307-9314-4D21-8D18-9988E90ED24C}" type="presOf" srcId="{21B32E67-D866-4C44-8619-4D3172996D94}" destId="{55FA0AD6-293B-4D6A-B5B7-91414720167E}" srcOrd="0" destOrd="0" presId="urn:microsoft.com/office/officeart/2005/8/layout/process5"/>
    <dgm:cxn modelId="{091F570D-63B6-44B1-B7BF-84543BFC9C6A}" type="presOf" srcId="{04C1326B-693E-4E2B-9CE0-130F5407C51E}" destId="{AD48F6CB-B0F2-4994-B60D-0FF4737841D9}" srcOrd="1" destOrd="0" presId="urn:microsoft.com/office/officeart/2005/8/layout/process5"/>
    <dgm:cxn modelId="{25077913-94AF-4815-8E41-38C73B73FF6D}" srcId="{35BB0171-390C-4A70-9605-F398285EA11F}" destId="{13CED67A-EE00-493B-9B86-4DDE0C72E575}" srcOrd="6" destOrd="0" parTransId="{74988D1D-3DCD-4BA6-9D67-7EE556937CA7}" sibTransId="{2D0D3773-B19B-4EA5-A755-66B086CB28EA}"/>
    <dgm:cxn modelId="{01050815-2037-4564-A67B-A2B1290C15E6}" type="presOf" srcId="{7779C31D-8DFC-40EC-86A5-C784415066DD}" destId="{3AC7A552-0530-4BDE-8FB6-38A2F532C7A2}" srcOrd="1" destOrd="0" presId="urn:microsoft.com/office/officeart/2005/8/layout/process5"/>
    <dgm:cxn modelId="{3D963B17-7388-4646-B099-B1CA006EE7EA}" type="presOf" srcId="{69C93427-F26D-4A81-8EB1-A4F49FEF7DB1}" destId="{F7896CBC-C89C-418B-8570-E7EA9DC8181B}" srcOrd="0" destOrd="0" presId="urn:microsoft.com/office/officeart/2005/8/layout/process5"/>
    <dgm:cxn modelId="{F6EA7918-7CC1-43D1-B438-8E153F225194}" srcId="{35BB0171-390C-4A70-9605-F398285EA11F}" destId="{69C93427-F26D-4A81-8EB1-A4F49FEF7DB1}" srcOrd="3" destOrd="0" parTransId="{5A527DD1-CBBF-49D0-BF03-C2939D09CB68}" sibTransId="{FDEDE22E-9892-46CF-B412-55C0624C5EEA}"/>
    <dgm:cxn modelId="{5D19871A-D63C-4D97-94FC-D172402C90C5}" srcId="{35BB0171-390C-4A70-9605-F398285EA11F}" destId="{BF7DFFF6-B4B6-4A09-8509-7CD86A617ACA}" srcOrd="7" destOrd="0" parTransId="{EF6A4575-12D0-4AFF-85AF-4EE5E48081CA}" sibTransId="{79A6429F-F489-4296-8BDB-33D7D7D5E7B7}"/>
    <dgm:cxn modelId="{F335FF1D-C857-46B3-9406-9AF89D649F3E}" type="presOf" srcId="{AB8E4618-CF65-4ACE-819C-9203762E08B3}" destId="{22B3FE84-3042-4D0C-A6D4-513FA8D3A7AB}" srcOrd="0" destOrd="0" presId="urn:microsoft.com/office/officeart/2005/8/layout/process5"/>
    <dgm:cxn modelId="{4EAFAF1E-0489-4ACD-A91A-467D44649551}" srcId="{35BB0171-390C-4A70-9605-F398285EA11F}" destId="{535730DD-37BE-48A8-93D7-27D360B8D35B}" srcOrd="2" destOrd="0" parTransId="{A025770E-6ACB-47E7-922E-C46BCFF324B5}" sibTransId="{765C50CF-B766-4893-8D5D-5CCB3608EC57}"/>
    <dgm:cxn modelId="{7DDD9121-1DEC-44BA-84BF-78F8CD971F45}" srcId="{35BB0171-390C-4A70-9605-F398285EA11F}" destId="{5DEBE7C7-FE99-4F8E-9E7D-3E6D5959B21E}" srcOrd="10" destOrd="0" parTransId="{9671D4BE-A009-491E-A8DE-9CBB0CDE84A0}" sibTransId="{7779C31D-8DFC-40EC-86A5-C784415066DD}"/>
    <dgm:cxn modelId="{50744D23-CEF6-4E9A-95DD-A60A92AA7342}" type="presOf" srcId="{2D0D3773-B19B-4EA5-A755-66B086CB28EA}" destId="{F8CFCEBB-1429-4FC6-87D0-207251358895}" srcOrd="0" destOrd="0" presId="urn:microsoft.com/office/officeart/2005/8/layout/process5"/>
    <dgm:cxn modelId="{33B0DE29-E7FB-4988-9B2E-E88C2C7AF921}" type="presOf" srcId="{765C50CF-B766-4893-8D5D-5CCB3608EC57}" destId="{B2496501-5D01-4F78-B0E3-F4A9A152B617}" srcOrd="0" destOrd="0" presId="urn:microsoft.com/office/officeart/2005/8/layout/process5"/>
    <dgm:cxn modelId="{5C05863E-C3EB-47C9-8412-BB7640F6ACD0}" type="presOf" srcId="{69C27E14-D7E4-4708-A272-595E64CF45FF}" destId="{7311C5AF-8382-4CD8-B32E-5A2031119626}" srcOrd="0" destOrd="0" presId="urn:microsoft.com/office/officeart/2005/8/layout/process5"/>
    <dgm:cxn modelId="{C2C5CA5F-F03E-41AA-9B86-B01349852BEA}" type="presOf" srcId="{21B32E67-D866-4C44-8619-4D3172996D94}" destId="{6A67E458-31CA-4890-B9D4-8DE4C90E5A61}" srcOrd="1" destOrd="0" presId="urn:microsoft.com/office/officeart/2005/8/layout/process5"/>
    <dgm:cxn modelId="{D98C5C44-2B6D-4F43-AA72-78E71B7FC67B}" type="presOf" srcId="{567206B7-7FF4-4758-ABBC-D7B72699995B}" destId="{59BFAE56-4AF9-4CEA-A5E4-85B1905EF095}" srcOrd="0" destOrd="0" presId="urn:microsoft.com/office/officeart/2005/8/layout/process5"/>
    <dgm:cxn modelId="{C7EA3E68-960C-44BA-A4BC-6F040F89ED69}" type="presOf" srcId="{21972B69-D4E3-449A-99D9-6732E6C07814}" destId="{3CEC4B45-74F7-47E9-AD13-7751A8334F40}" srcOrd="0" destOrd="0" presId="urn:microsoft.com/office/officeart/2005/8/layout/process5"/>
    <dgm:cxn modelId="{6BA31649-59C1-4993-8354-4C105C1947A2}" type="presOf" srcId="{765C50CF-B766-4893-8D5D-5CCB3608EC57}" destId="{992409B4-AE8D-4C41-BEAB-346C25B4DBFC}" srcOrd="1" destOrd="0" presId="urn:microsoft.com/office/officeart/2005/8/layout/process5"/>
    <dgm:cxn modelId="{2C7B5169-A963-4020-A134-2BA228B7E0CC}" type="presOf" srcId="{5A47D789-1031-4111-944C-F74F43945BE0}" destId="{8957C74C-B31B-4A4C-8E03-884C75210C01}" srcOrd="0" destOrd="0" presId="urn:microsoft.com/office/officeart/2005/8/layout/process5"/>
    <dgm:cxn modelId="{D7AA3E6A-D452-47F9-82E5-F558634A52AA}" type="presOf" srcId="{2D0D3773-B19B-4EA5-A755-66B086CB28EA}" destId="{3B3EEFBB-93B4-48A2-A4AD-DA580E1A451A}" srcOrd="1" destOrd="0" presId="urn:microsoft.com/office/officeart/2005/8/layout/process5"/>
    <dgm:cxn modelId="{E184C14A-610A-457C-AF69-EB80C884A199}" type="presOf" srcId="{392C23F8-BE88-4EC3-9373-4DBDFD6F9FFA}" destId="{951B089C-CDD1-4E41-9147-73C261B99E0A}" srcOrd="1" destOrd="0" presId="urn:microsoft.com/office/officeart/2005/8/layout/process5"/>
    <dgm:cxn modelId="{D2299E4B-B036-44A4-9642-1970DC40CA62}" srcId="{35BB0171-390C-4A70-9605-F398285EA11F}" destId="{BDB809D8-5B76-4CF6-A0E3-FA5C1C1A787A}" srcOrd="1" destOrd="0" parTransId="{C1CEC6DC-A420-4E54-8653-E83FE1B125B6}" sibTransId="{04C1326B-693E-4E2B-9CE0-130F5407C51E}"/>
    <dgm:cxn modelId="{D27A154C-FBF6-4418-922E-0012EB58AFCB}" type="presOf" srcId="{04C1326B-693E-4E2B-9CE0-130F5407C51E}" destId="{53F841E8-1889-4403-987C-977FE77A2CBC}" srcOrd="0" destOrd="0" presId="urn:microsoft.com/office/officeart/2005/8/layout/process5"/>
    <dgm:cxn modelId="{91F4494C-36C7-44B1-9F43-3FA17BEC6CFA}" type="presOf" srcId="{535730DD-37BE-48A8-93D7-27D360B8D35B}" destId="{B7142D9C-2F79-4E65-87DE-4B93952077A8}" srcOrd="0" destOrd="0" presId="urn:microsoft.com/office/officeart/2005/8/layout/process5"/>
    <dgm:cxn modelId="{7CC0984D-E4A2-4491-B959-446569565431}" type="presOf" srcId="{BDB809D8-5B76-4CF6-A0E3-FA5C1C1A787A}" destId="{DD8025DE-4032-47AE-B7C9-9BD6BFDDC5EE}" srcOrd="0" destOrd="0" presId="urn:microsoft.com/office/officeart/2005/8/layout/process5"/>
    <dgm:cxn modelId="{3E516550-27A5-4FFE-B30D-7EE7B3D616CF}" type="presOf" srcId="{13CED67A-EE00-493B-9B86-4DDE0C72E575}" destId="{2BA3A3F4-C048-4C00-9D72-4B83C461037F}" srcOrd="0" destOrd="0" presId="urn:microsoft.com/office/officeart/2005/8/layout/process5"/>
    <dgm:cxn modelId="{3B0D8A95-81F5-43F5-AE19-BFFC58B42956}" srcId="{35BB0171-390C-4A70-9605-F398285EA11F}" destId="{1953F5A8-2758-474A-8E2E-094ADB1EBD40}" srcOrd="0" destOrd="0" parTransId="{3F5C8200-82EF-49DB-9022-C562763449A4}" sibTransId="{AB8E4618-CF65-4ACE-819C-9203762E08B3}"/>
    <dgm:cxn modelId="{8A86E597-0178-48D3-9CDE-A26B1CAE9E80}" srcId="{35BB0171-390C-4A70-9605-F398285EA11F}" destId="{69C27E14-D7E4-4708-A272-595E64CF45FF}" srcOrd="4" destOrd="0" parTransId="{C8DE0F8D-DD32-4054-9DF3-648F6FA0B67B}" sibTransId="{392C23F8-BE88-4EC3-9373-4DBDFD6F9FFA}"/>
    <dgm:cxn modelId="{BE03C29E-6CA0-48F2-91B7-171C8DB66C41}" type="presOf" srcId="{1953F5A8-2758-474A-8E2E-094ADB1EBD40}" destId="{A59F796C-84B4-4B6A-B66E-0BC5D78E175B}" srcOrd="0" destOrd="0" presId="urn:microsoft.com/office/officeart/2005/8/layout/process5"/>
    <dgm:cxn modelId="{C89616A0-DEFB-42B9-B3FD-7AAB9DD50696}" type="presOf" srcId="{79A6429F-F489-4296-8BDB-33D7D7D5E7B7}" destId="{E39A1D33-65F9-4F84-BD79-1EEAF1E8F20A}" srcOrd="0" destOrd="0" presId="urn:microsoft.com/office/officeart/2005/8/layout/process5"/>
    <dgm:cxn modelId="{1DD662A2-4128-4703-B08D-8A60DB51C8C9}" type="presOf" srcId="{AB8E4618-CF65-4ACE-819C-9203762E08B3}" destId="{CECA613B-B2ED-4A6A-9445-BB455679B891}" srcOrd="1" destOrd="0" presId="urn:microsoft.com/office/officeart/2005/8/layout/process5"/>
    <dgm:cxn modelId="{3F59BDA4-B131-4C82-A5EF-3A1871E0805E}" type="presOf" srcId="{FDEDE22E-9892-46CF-B412-55C0624C5EEA}" destId="{0AA4C078-0848-4493-9384-369D1D4F5E3D}" srcOrd="0" destOrd="0" presId="urn:microsoft.com/office/officeart/2005/8/layout/process5"/>
    <dgm:cxn modelId="{2B0861A8-9B29-4A26-AEB0-50597ED5E8B9}" type="presOf" srcId="{FDEDE22E-9892-46CF-B412-55C0624C5EEA}" destId="{3D393266-6E59-4ABA-9CAF-63DC3CB24231}" srcOrd="1" destOrd="0" presId="urn:microsoft.com/office/officeart/2005/8/layout/process5"/>
    <dgm:cxn modelId="{6C4323AE-D1C7-4C46-BCCA-0372D17913FA}" srcId="{35BB0171-390C-4A70-9605-F398285EA11F}" destId="{66D4234A-04A3-4DA3-8897-DC221ECEE07D}" srcOrd="11" destOrd="0" parTransId="{C28CDB9D-DC79-4015-AAC0-0DCE9FC37497}" sibTransId="{C2F40349-E6A3-4D39-99F2-C5091122E610}"/>
    <dgm:cxn modelId="{A6EF27B5-7B71-4FDE-8795-DA35D429380A}" type="presOf" srcId="{35BB0171-390C-4A70-9605-F398285EA11F}" destId="{F1F4310F-A3D1-4CBD-9543-DE5977939FDC}" srcOrd="0" destOrd="0" presId="urn:microsoft.com/office/officeart/2005/8/layout/process5"/>
    <dgm:cxn modelId="{153A2BBF-B22B-4209-B1CB-84F062BA143C}" type="presOf" srcId="{A332B97C-0AEF-4C69-836F-3866F9BC26DA}" destId="{A5A119B4-29BF-4331-88C6-C3E3C3C10211}" srcOrd="1" destOrd="0" presId="urn:microsoft.com/office/officeart/2005/8/layout/process5"/>
    <dgm:cxn modelId="{7A7F15C6-A200-49EE-8202-664AE2BFC515}" type="presOf" srcId="{5A47D789-1031-4111-944C-F74F43945BE0}" destId="{4B705797-62BF-4F77-8BF2-1190634F9252}" srcOrd="1" destOrd="0" presId="urn:microsoft.com/office/officeart/2005/8/layout/process5"/>
    <dgm:cxn modelId="{EBC17BC7-C896-4491-A839-E979490D23ED}" type="presOf" srcId="{7779C31D-8DFC-40EC-86A5-C784415066DD}" destId="{F17D3C33-4EBC-4A88-BD1C-FE3D1D630D87}" srcOrd="0" destOrd="0" presId="urn:microsoft.com/office/officeart/2005/8/layout/process5"/>
    <dgm:cxn modelId="{1DF968CA-186B-467A-9925-822B0580F426}" srcId="{35BB0171-390C-4A70-9605-F398285EA11F}" destId="{567206B7-7FF4-4758-ABBC-D7B72699995B}" srcOrd="5" destOrd="0" parTransId="{5A0CA596-274B-4065-8632-5ECBCDDB48FD}" sibTransId="{A332B97C-0AEF-4C69-836F-3866F9BC26DA}"/>
    <dgm:cxn modelId="{69C813CB-003A-4176-B166-9D86B064FFD0}" type="presOf" srcId="{5DEBE7C7-FE99-4F8E-9E7D-3E6D5959B21E}" destId="{6CB1BF23-8147-4C95-B5D8-BFCB67497462}" srcOrd="0" destOrd="0" presId="urn:microsoft.com/office/officeart/2005/8/layout/process5"/>
    <dgm:cxn modelId="{81D3C0D1-CFB6-4706-B877-1EA183A09D26}" type="presOf" srcId="{392C23F8-BE88-4EC3-9373-4DBDFD6F9FFA}" destId="{6D85DA78-484E-4934-9C32-FF011E08CA1C}" srcOrd="0" destOrd="0" presId="urn:microsoft.com/office/officeart/2005/8/layout/process5"/>
    <dgm:cxn modelId="{63C017D2-1193-4AEF-AC74-68F0F73825E5}" type="presOf" srcId="{66D4234A-04A3-4DA3-8897-DC221ECEE07D}" destId="{0601144F-745F-4280-83B0-CCD4FBF3E5EF}" srcOrd="0" destOrd="0" presId="urn:microsoft.com/office/officeart/2005/8/layout/process5"/>
    <dgm:cxn modelId="{E21BC9DE-8150-49EC-9E86-9282B91D43E6}" srcId="{35BB0171-390C-4A70-9605-F398285EA11F}" destId="{21972B69-D4E3-449A-99D9-6732E6C07814}" srcOrd="8" destOrd="0" parTransId="{C46CBB58-ACC5-4FC5-8B62-7EE481D1B3F6}" sibTransId="{21B32E67-D866-4C44-8619-4D3172996D94}"/>
    <dgm:cxn modelId="{1CA636EA-24E0-4218-860B-19F8E592A365}" type="presOf" srcId="{79A6429F-F489-4296-8BDB-33D7D7D5E7B7}" destId="{C7F83DEC-0519-4B04-98A4-4739F60541EB}" srcOrd="1" destOrd="0" presId="urn:microsoft.com/office/officeart/2005/8/layout/process5"/>
    <dgm:cxn modelId="{85CEEDEC-EA88-4082-9DDF-308428BDF7C1}" srcId="{35BB0171-390C-4A70-9605-F398285EA11F}" destId="{2F9E6203-6339-45A8-B28B-3496DAEE0E24}" srcOrd="9" destOrd="0" parTransId="{07158394-27C9-41F3-A93B-3AA3D7616C44}" sibTransId="{5A47D789-1031-4111-944C-F74F43945BE0}"/>
    <dgm:cxn modelId="{F4D377F0-CF5A-4FC4-9665-29EC656F235F}" type="presOf" srcId="{2F9E6203-6339-45A8-B28B-3496DAEE0E24}" destId="{BF9973F6-903C-4FFC-9165-E7476FC715AC}" srcOrd="0" destOrd="0" presId="urn:microsoft.com/office/officeart/2005/8/layout/process5"/>
    <dgm:cxn modelId="{82CF9EFC-33AD-4D53-8716-2BC30589AEDD}" type="presOf" srcId="{A332B97C-0AEF-4C69-836F-3866F9BC26DA}" destId="{36800F8F-B304-4524-A7C6-EE4402142B6F}" srcOrd="0" destOrd="0" presId="urn:microsoft.com/office/officeart/2005/8/layout/process5"/>
    <dgm:cxn modelId="{627D0E30-58B5-4FC7-8828-B802F6F6941F}" type="presParOf" srcId="{F1F4310F-A3D1-4CBD-9543-DE5977939FDC}" destId="{A59F796C-84B4-4B6A-B66E-0BC5D78E175B}" srcOrd="0" destOrd="0" presId="urn:microsoft.com/office/officeart/2005/8/layout/process5"/>
    <dgm:cxn modelId="{7825F801-45DE-4532-87D9-30AF2D67C763}" type="presParOf" srcId="{F1F4310F-A3D1-4CBD-9543-DE5977939FDC}" destId="{22B3FE84-3042-4D0C-A6D4-513FA8D3A7AB}" srcOrd="1" destOrd="0" presId="urn:microsoft.com/office/officeart/2005/8/layout/process5"/>
    <dgm:cxn modelId="{184A56FA-2163-4F28-82AA-7DEC3F91AF95}" type="presParOf" srcId="{22B3FE84-3042-4D0C-A6D4-513FA8D3A7AB}" destId="{CECA613B-B2ED-4A6A-9445-BB455679B891}" srcOrd="0" destOrd="0" presId="urn:microsoft.com/office/officeart/2005/8/layout/process5"/>
    <dgm:cxn modelId="{FFE66819-54B0-4AB2-815A-894225604DB3}" type="presParOf" srcId="{F1F4310F-A3D1-4CBD-9543-DE5977939FDC}" destId="{DD8025DE-4032-47AE-B7C9-9BD6BFDDC5EE}" srcOrd="2" destOrd="0" presId="urn:microsoft.com/office/officeart/2005/8/layout/process5"/>
    <dgm:cxn modelId="{F98DB734-CD85-4963-8DE1-54DD71EB52CB}" type="presParOf" srcId="{F1F4310F-A3D1-4CBD-9543-DE5977939FDC}" destId="{53F841E8-1889-4403-987C-977FE77A2CBC}" srcOrd="3" destOrd="0" presId="urn:microsoft.com/office/officeart/2005/8/layout/process5"/>
    <dgm:cxn modelId="{BBC9AADB-7A33-4618-A53D-22A5CD926731}" type="presParOf" srcId="{53F841E8-1889-4403-987C-977FE77A2CBC}" destId="{AD48F6CB-B0F2-4994-B60D-0FF4737841D9}" srcOrd="0" destOrd="0" presId="urn:microsoft.com/office/officeart/2005/8/layout/process5"/>
    <dgm:cxn modelId="{F059CACF-8D1F-41A7-A9C9-7640407B582B}" type="presParOf" srcId="{F1F4310F-A3D1-4CBD-9543-DE5977939FDC}" destId="{B7142D9C-2F79-4E65-87DE-4B93952077A8}" srcOrd="4" destOrd="0" presId="urn:microsoft.com/office/officeart/2005/8/layout/process5"/>
    <dgm:cxn modelId="{2DD554D5-2E7C-4C35-9815-9EC067AA0B37}" type="presParOf" srcId="{F1F4310F-A3D1-4CBD-9543-DE5977939FDC}" destId="{B2496501-5D01-4F78-B0E3-F4A9A152B617}" srcOrd="5" destOrd="0" presId="urn:microsoft.com/office/officeart/2005/8/layout/process5"/>
    <dgm:cxn modelId="{6F13B48A-3571-41BE-8325-611AAD85F9D9}" type="presParOf" srcId="{B2496501-5D01-4F78-B0E3-F4A9A152B617}" destId="{992409B4-AE8D-4C41-BEAB-346C25B4DBFC}" srcOrd="0" destOrd="0" presId="urn:microsoft.com/office/officeart/2005/8/layout/process5"/>
    <dgm:cxn modelId="{9F5B32AC-6B7A-4BDF-BCFD-ECDB4869C160}" type="presParOf" srcId="{F1F4310F-A3D1-4CBD-9543-DE5977939FDC}" destId="{F7896CBC-C89C-418B-8570-E7EA9DC8181B}" srcOrd="6" destOrd="0" presId="urn:microsoft.com/office/officeart/2005/8/layout/process5"/>
    <dgm:cxn modelId="{3A2581A3-D09E-4791-A31C-4B1666431204}" type="presParOf" srcId="{F1F4310F-A3D1-4CBD-9543-DE5977939FDC}" destId="{0AA4C078-0848-4493-9384-369D1D4F5E3D}" srcOrd="7" destOrd="0" presId="urn:microsoft.com/office/officeart/2005/8/layout/process5"/>
    <dgm:cxn modelId="{BCCAF9D6-E882-46BA-9DAB-1826D5300A02}" type="presParOf" srcId="{0AA4C078-0848-4493-9384-369D1D4F5E3D}" destId="{3D393266-6E59-4ABA-9CAF-63DC3CB24231}" srcOrd="0" destOrd="0" presId="urn:microsoft.com/office/officeart/2005/8/layout/process5"/>
    <dgm:cxn modelId="{9D703948-6114-4017-B263-FD53E1C67393}" type="presParOf" srcId="{F1F4310F-A3D1-4CBD-9543-DE5977939FDC}" destId="{7311C5AF-8382-4CD8-B32E-5A2031119626}" srcOrd="8" destOrd="0" presId="urn:microsoft.com/office/officeart/2005/8/layout/process5"/>
    <dgm:cxn modelId="{83B2FF6D-74EC-495A-9CB9-F3701B0C516B}" type="presParOf" srcId="{F1F4310F-A3D1-4CBD-9543-DE5977939FDC}" destId="{6D85DA78-484E-4934-9C32-FF011E08CA1C}" srcOrd="9" destOrd="0" presId="urn:microsoft.com/office/officeart/2005/8/layout/process5"/>
    <dgm:cxn modelId="{F6546726-891D-4D39-A2DC-7BD9C19E8FD6}" type="presParOf" srcId="{6D85DA78-484E-4934-9C32-FF011E08CA1C}" destId="{951B089C-CDD1-4E41-9147-73C261B99E0A}" srcOrd="0" destOrd="0" presId="urn:microsoft.com/office/officeart/2005/8/layout/process5"/>
    <dgm:cxn modelId="{321AEBCA-E10C-47E6-8B9E-1DBF414D7B82}" type="presParOf" srcId="{F1F4310F-A3D1-4CBD-9543-DE5977939FDC}" destId="{59BFAE56-4AF9-4CEA-A5E4-85B1905EF095}" srcOrd="10" destOrd="0" presId="urn:microsoft.com/office/officeart/2005/8/layout/process5"/>
    <dgm:cxn modelId="{456D98B5-A24B-40B4-B7E7-2E03A3303367}" type="presParOf" srcId="{F1F4310F-A3D1-4CBD-9543-DE5977939FDC}" destId="{36800F8F-B304-4524-A7C6-EE4402142B6F}" srcOrd="11" destOrd="0" presId="urn:microsoft.com/office/officeart/2005/8/layout/process5"/>
    <dgm:cxn modelId="{9E2A1DA7-936F-4C75-87B3-B6FD7A4A4801}" type="presParOf" srcId="{36800F8F-B304-4524-A7C6-EE4402142B6F}" destId="{A5A119B4-29BF-4331-88C6-C3E3C3C10211}" srcOrd="0" destOrd="0" presId="urn:microsoft.com/office/officeart/2005/8/layout/process5"/>
    <dgm:cxn modelId="{ABB0550D-309D-4279-BE5D-9BB6A1ABB3E5}" type="presParOf" srcId="{F1F4310F-A3D1-4CBD-9543-DE5977939FDC}" destId="{2BA3A3F4-C048-4C00-9D72-4B83C461037F}" srcOrd="12" destOrd="0" presId="urn:microsoft.com/office/officeart/2005/8/layout/process5"/>
    <dgm:cxn modelId="{A2A588D2-6EEA-4CA5-A596-27312E34EEED}" type="presParOf" srcId="{F1F4310F-A3D1-4CBD-9543-DE5977939FDC}" destId="{F8CFCEBB-1429-4FC6-87D0-207251358895}" srcOrd="13" destOrd="0" presId="urn:microsoft.com/office/officeart/2005/8/layout/process5"/>
    <dgm:cxn modelId="{12FFD027-FD18-4D4A-8A9A-1BE062FDF683}" type="presParOf" srcId="{F8CFCEBB-1429-4FC6-87D0-207251358895}" destId="{3B3EEFBB-93B4-48A2-A4AD-DA580E1A451A}" srcOrd="0" destOrd="0" presId="urn:microsoft.com/office/officeart/2005/8/layout/process5"/>
    <dgm:cxn modelId="{ABF5F2A2-E7FB-4A2E-A6CD-82C299E65E81}" type="presParOf" srcId="{F1F4310F-A3D1-4CBD-9543-DE5977939FDC}" destId="{EF3A6BD7-A4A7-45E2-8628-A20948B3BF46}" srcOrd="14" destOrd="0" presId="urn:microsoft.com/office/officeart/2005/8/layout/process5"/>
    <dgm:cxn modelId="{F4B31B2B-4F14-4970-9642-11A73EFBB8DA}" type="presParOf" srcId="{F1F4310F-A3D1-4CBD-9543-DE5977939FDC}" destId="{E39A1D33-65F9-4F84-BD79-1EEAF1E8F20A}" srcOrd="15" destOrd="0" presId="urn:microsoft.com/office/officeart/2005/8/layout/process5"/>
    <dgm:cxn modelId="{8606B8E6-3893-4BC3-9FAB-2D2DF6E33FAB}" type="presParOf" srcId="{E39A1D33-65F9-4F84-BD79-1EEAF1E8F20A}" destId="{C7F83DEC-0519-4B04-98A4-4739F60541EB}" srcOrd="0" destOrd="0" presId="urn:microsoft.com/office/officeart/2005/8/layout/process5"/>
    <dgm:cxn modelId="{7ADEDA01-DC78-4B0A-9931-A2673D02660E}" type="presParOf" srcId="{F1F4310F-A3D1-4CBD-9543-DE5977939FDC}" destId="{3CEC4B45-74F7-47E9-AD13-7751A8334F40}" srcOrd="16" destOrd="0" presId="urn:microsoft.com/office/officeart/2005/8/layout/process5"/>
    <dgm:cxn modelId="{2E73AAEB-13BF-44EB-B6AF-DA27B7E10F7F}" type="presParOf" srcId="{F1F4310F-A3D1-4CBD-9543-DE5977939FDC}" destId="{55FA0AD6-293B-4D6A-B5B7-91414720167E}" srcOrd="17" destOrd="0" presId="urn:microsoft.com/office/officeart/2005/8/layout/process5"/>
    <dgm:cxn modelId="{1A3D48D2-5ACE-49C3-9FC1-A57F1AD981A3}" type="presParOf" srcId="{55FA0AD6-293B-4D6A-B5B7-91414720167E}" destId="{6A67E458-31CA-4890-B9D4-8DE4C90E5A61}" srcOrd="0" destOrd="0" presId="urn:microsoft.com/office/officeart/2005/8/layout/process5"/>
    <dgm:cxn modelId="{5C49E252-96EE-4C97-BE57-345D8FBA0226}" type="presParOf" srcId="{F1F4310F-A3D1-4CBD-9543-DE5977939FDC}" destId="{BF9973F6-903C-4FFC-9165-E7476FC715AC}" srcOrd="18" destOrd="0" presId="urn:microsoft.com/office/officeart/2005/8/layout/process5"/>
    <dgm:cxn modelId="{43ADCEC4-3FC6-4166-83DB-DE1287D64A23}" type="presParOf" srcId="{F1F4310F-A3D1-4CBD-9543-DE5977939FDC}" destId="{8957C74C-B31B-4A4C-8E03-884C75210C01}" srcOrd="19" destOrd="0" presId="urn:microsoft.com/office/officeart/2005/8/layout/process5"/>
    <dgm:cxn modelId="{74445A81-23D7-4C5E-B11A-420C87193573}" type="presParOf" srcId="{8957C74C-B31B-4A4C-8E03-884C75210C01}" destId="{4B705797-62BF-4F77-8BF2-1190634F9252}" srcOrd="0" destOrd="0" presId="urn:microsoft.com/office/officeart/2005/8/layout/process5"/>
    <dgm:cxn modelId="{EF574B50-02E3-4FE2-BB9B-DDF37A33428E}" type="presParOf" srcId="{F1F4310F-A3D1-4CBD-9543-DE5977939FDC}" destId="{6CB1BF23-8147-4C95-B5D8-BFCB67497462}" srcOrd="20" destOrd="0" presId="urn:microsoft.com/office/officeart/2005/8/layout/process5"/>
    <dgm:cxn modelId="{0CE368A4-7C20-4416-9DF4-C5C4BFE7273E}" type="presParOf" srcId="{F1F4310F-A3D1-4CBD-9543-DE5977939FDC}" destId="{F17D3C33-4EBC-4A88-BD1C-FE3D1D630D87}" srcOrd="21" destOrd="0" presId="urn:microsoft.com/office/officeart/2005/8/layout/process5"/>
    <dgm:cxn modelId="{5ED36A76-E3A2-47E3-A296-23A66BCB3830}" type="presParOf" srcId="{F17D3C33-4EBC-4A88-BD1C-FE3D1D630D87}" destId="{3AC7A552-0530-4BDE-8FB6-38A2F532C7A2}" srcOrd="0" destOrd="0" presId="urn:microsoft.com/office/officeart/2005/8/layout/process5"/>
    <dgm:cxn modelId="{190B82DC-1C1A-4ABC-A31B-3CB1A3A50E01}" type="presParOf" srcId="{F1F4310F-A3D1-4CBD-9543-DE5977939FDC}" destId="{0601144F-745F-4280-83B0-CCD4FBF3E5EF}" srcOrd="22" destOrd="0" presId="urn:microsoft.com/office/officeart/2005/8/layout/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7F66792-5838-419C-99CF-A9D061569FB1}" type="doc">
      <dgm:prSet loTypeId="urn:microsoft.com/office/officeart/2005/8/layout/chart3" loCatId="cycle" qsTypeId="urn:microsoft.com/office/officeart/2005/8/quickstyle/simple1" qsCatId="simple" csTypeId="urn:microsoft.com/office/officeart/2005/8/colors/accent1_2" csCatId="accent1" phldr="1"/>
      <dgm:spPr/>
    </dgm:pt>
    <dgm:pt modelId="{7F3FA3D5-D2C9-4015-A855-F92F821FA712}">
      <dgm:prSet phldrT="[Text]"/>
      <dgm:spPr/>
      <dgm:t>
        <a:bodyPr/>
        <a:lstStyle/>
        <a:p>
          <a:pPr algn="r" rtl="1"/>
          <a:r>
            <a:rPr lang="ar-JO" dirty="0"/>
            <a:t>وزارة الصناعة والتجارة والتموين</a:t>
          </a:r>
          <a:endParaRPr lang="en-US" dirty="0"/>
        </a:p>
      </dgm:t>
    </dgm:pt>
    <dgm:pt modelId="{EE37A679-13A5-447A-9418-C4A443076740}" type="parTrans" cxnId="{3F701EA4-CFC5-4C96-97DE-63564DE1CDED}">
      <dgm:prSet/>
      <dgm:spPr/>
      <dgm:t>
        <a:bodyPr/>
        <a:lstStyle/>
        <a:p>
          <a:endParaRPr lang="en-US"/>
        </a:p>
      </dgm:t>
    </dgm:pt>
    <dgm:pt modelId="{E7D1044A-E370-4513-B461-CDE9ABEEB785}" type="sibTrans" cxnId="{3F701EA4-CFC5-4C96-97DE-63564DE1CDED}">
      <dgm:prSet/>
      <dgm:spPr/>
      <dgm:t>
        <a:bodyPr/>
        <a:lstStyle/>
        <a:p>
          <a:endParaRPr lang="en-US"/>
        </a:p>
      </dgm:t>
    </dgm:pt>
    <dgm:pt modelId="{362279C9-E70F-4346-86C1-A2BB87B2A548}">
      <dgm:prSet phldrT="[Text]" phldr="1"/>
      <dgm:spPr/>
      <dgm:t>
        <a:bodyPr/>
        <a:lstStyle/>
        <a:p>
          <a:endParaRPr lang="en-US"/>
        </a:p>
      </dgm:t>
    </dgm:pt>
    <dgm:pt modelId="{0B092748-2BDD-4248-AA83-50F26773EF64}" type="parTrans" cxnId="{1A4D4F87-01E3-4402-8E91-2158A3FAF19A}">
      <dgm:prSet/>
      <dgm:spPr/>
      <dgm:t>
        <a:bodyPr/>
        <a:lstStyle/>
        <a:p>
          <a:endParaRPr lang="en-US"/>
        </a:p>
      </dgm:t>
    </dgm:pt>
    <dgm:pt modelId="{6EE1DEA5-9DBF-4FF4-828E-89D908E00EC0}" type="sibTrans" cxnId="{1A4D4F87-01E3-4402-8E91-2158A3FAF19A}">
      <dgm:prSet/>
      <dgm:spPr/>
      <dgm:t>
        <a:bodyPr/>
        <a:lstStyle/>
        <a:p>
          <a:endParaRPr lang="en-US"/>
        </a:p>
      </dgm:t>
    </dgm:pt>
    <dgm:pt modelId="{1ABBDCC8-79CC-4E13-9697-EBAB70AC257A}">
      <dgm:prSet phldrT="[Text]" phldr="1"/>
      <dgm:spPr/>
      <dgm:t>
        <a:bodyPr/>
        <a:lstStyle/>
        <a:p>
          <a:endParaRPr lang="en-US"/>
        </a:p>
      </dgm:t>
    </dgm:pt>
    <dgm:pt modelId="{5F4B946D-6EFB-4A57-8763-5AB232333DFD}" type="parTrans" cxnId="{6369020F-99FD-4D42-9EFA-FE2E3F2C7343}">
      <dgm:prSet/>
      <dgm:spPr/>
      <dgm:t>
        <a:bodyPr/>
        <a:lstStyle/>
        <a:p>
          <a:endParaRPr lang="en-US"/>
        </a:p>
      </dgm:t>
    </dgm:pt>
    <dgm:pt modelId="{D7571249-D485-436C-9934-A07BE73A4782}" type="sibTrans" cxnId="{6369020F-99FD-4D42-9EFA-FE2E3F2C7343}">
      <dgm:prSet/>
      <dgm:spPr/>
      <dgm:t>
        <a:bodyPr/>
        <a:lstStyle/>
        <a:p>
          <a:endParaRPr lang="en-US"/>
        </a:p>
      </dgm:t>
    </dgm:pt>
    <dgm:pt modelId="{7A87F7A2-EE1B-4BA1-9483-2ADB12027A5A}">
      <dgm:prSet phldrT="[Text]"/>
      <dgm:spPr/>
      <dgm:t>
        <a:bodyPr/>
        <a:lstStyle/>
        <a:p>
          <a:pPr algn="r" rtl="1"/>
          <a:r>
            <a:rPr lang="ar-JO" dirty="0"/>
            <a:t>دائرة الاأراضي والمساحة </a:t>
          </a:r>
          <a:endParaRPr lang="en-US" dirty="0"/>
        </a:p>
      </dgm:t>
    </dgm:pt>
    <dgm:pt modelId="{BEF31D2C-6CB4-47FA-B35A-F96094A586D8}" type="parTrans" cxnId="{A8905F35-4B36-43DA-A295-3B06A37344AE}">
      <dgm:prSet/>
      <dgm:spPr/>
      <dgm:t>
        <a:bodyPr/>
        <a:lstStyle/>
        <a:p>
          <a:endParaRPr lang="en-US"/>
        </a:p>
      </dgm:t>
    </dgm:pt>
    <dgm:pt modelId="{4F2251BA-BE2F-440D-AD1A-2E621D80DAC7}" type="sibTrans" cxnId="{A8905F35-4B36-43DA-A295-3B06A37344AE}">
      <dgm:prSet/>
      <dgm:spPr/>
      <dgm:t>
        <a:bodyPr/>
        <a:lstStyle/>
        <a:p>
          <a:endParaRPr lang="en-US"/>
        </a:p>
      </dgm:t>
    </dgm:pt>
    <dgm:pt modelId="{EDE9F3AA-CE77-4473-9F23-3A7B9250B694}">
      <dgm:prSet phldrT="[Text]"/>
      <dgm:spPr/>
      <dgm:t>
        <a:bodyPr/>
        <a:lstStyle/>
        <a:p>
          <a:pPr algn="r" rtl="1"/>
          <a:r>
            <a:rPr lang="ar-JO" dirty="0"/>
            <a:t>البنك المركزي</a:t>
          </a:r>
          <a:endParaRPr lang="en-US" dirty="0"/>
        </a:p>
      </dgm:t>
    </dgm:pt>
    <dgm:pt modelId="{810BB229-4546-4F7D-B10D-7E499078954C}" type="parTrans" cxnId="{8A92E07B-68B3-4991-8EB7-026210D0FC60}">
      <dgm:prSet/>
      <dgm:spPr/>
      <dgm:t>
        <a:bodyPr/>
        <a:lstStyle/>
        <a:p>
          <a:endParaRPr lang="en-US"/>
        </a:p>
      </dgm:t>
    </dgm:pt>
    <dgm:pt modelId="{A8F248CC-6E9A-4B27-8FDB-1E43C3B471E9}" type="sibTrans" cxnId="{8A92E07B-68B3-4991-8EB7-026210D0FC60}">
      <dgm:prSet/>
      <dgm:spPr/>
      <dgm:t>
        <a:bodyPr/>
        <a:lstStyle/>
        <a:p>
          <a:endParaRPr lang="en-US"/>
        </a:p>
      </dgm:t>
    </dgm:pt>
    <dgm:pt modelId="{208253AC-B100-40BB-A502-F200F2BB1038}">
      <dgm:prSet phldrT="[Text]"/>
      <dgm:spPr/>
      <dgm:t>
        <a:bodyPr/>
        <a:lstStyle/>
        <a:p>
          <a:pPr algn="r" rtl="1"/>
          <a:r>
            <a:rPr lang="ar-JO" dirty="0"/>
            <a:t>تنمية شبكة مؤسسات التمويل الاصغر في الاردن (شركات خاصة)</a:t>
          </a:r>
          <a:endParaRPr lang="en-US" dirty="0"/>
        </a:p>
      </dgm:t>
    </dgm:pt>
    <dgm:pt modelId="{304A748F-C0AA-4211-9FD3-E156DAFA432D}" type="parTrans" cxnId="{8797685F-F8EF-4130-ADB6-7E83AC8D49E9}">
      <dgm:prSet/>
      <dgm:spPr/>
      <dgm:t>
        <a:bodyPr/>
        <a:lstStyle/>
        <a:p>
          <a:endParaRPr lang="en-US"/>
        </a:p>
      </dgm:t>
    </dgm:pt>
    <dgm:pt modelId="{B5F336BF-D008-4F99-9835-B17C0A6D07E9}" type="sibTrans" cxnId="{8797685F-F8EF-4130-ADB6-7E83AC8D49E9}">
      <dgm:prSet/>
      <dgm:spPr/>
      <dgm:t>
        <a:bodyPr/>
        <a:lstStyle/>
        <a:p>
          <a:endParaRPr lang="en-US"/>
        </a:p>
      </dgm:t>
    </dgm:pt>
    <dgm:pt modelId="{6B446D84-B333-453A-88B4-D85851D58A9B}">
      <dgm:prSet phldrT="[Text]"/>
      <dgm:spPr/>
      <dgm:t>
        <a:bodyPr/>
        <a:lstStyle/>
        <a:p>
          <a:pPr algn="r" rtl="1"/>
          <a:r>
            <a:rPr lang="ar-JO" dirty="0"/>
            <a:t>النقابات المهنية والعمالية</a:t>
          </a:r>
          <a:endParaRPr lang="en-US" dirty="0"/>
        </a:p>
      </dgm:t>
    </dgm:pt>
    <dgm:pt modelId="{1F495A76-6545-4024-AE20-EBD055D1DDDE}" type="parTrans" cxnId="{40D9A7E3-CDA7-4308-8219-FB147BA48969}">
      <dgm:prSet/>
      <dgm:spPr/>
      <dgm:t>
        <a:bodyPr/>
        <a:lstStyle/>
        <a:p>
          <a:endParaRPr lang="en-US"/>
        </a:p>
      </dgm:t>
    </dgm:pt>
    <dgm:pt modelId="{C51BF5E0-CD09-4C11-A7BF-61F1FBF534F4}" type="sibTrans" cxnId="{40D9A7E3-CDA7-4308-8219-FB147BA48969}">
      <dgm:prSet/>
      <dgm:spPr/>
      <dgm:t>
        <a:bodyPr/>
        <a:lstStyle/>
        <a:p>
          <a:endParaRPr lang="en-US"/>
        </a:p>
      </dgm:t>
    </dgm:pt>
    <dgm:pt modelId="{06CFA165-770B-428D-BCD5-0BAC9C216579}">
      <dgm:prSet phldrT="[Text]"/>
      <dgm:spPr/>
      <dgm:t>
        <a:bodyPr/>
        <a:lstStyle/>
        <a:p>
          <a:endParaRPr lang="en-US"/>
        </a:p>
      </dgm:t>
    </dgm:pt>
    <dgm:pt modelId="{E562CBA3-C0A5-426E-8C3C-CA419B46DA28}" type="parTrans" cxnId="{77104EEB-CF95-485D-8A0F-C6A41CE19621}">
      <dgm:prSet/>
      <dgm:spPr/>
      <dgm:t>
        <a:bodyPr/>
        <a:lstStyle/>
        <a:p>
          <a:endParaRPr lang="en-US"/>
        </a:p>
      </dgm:t>
    </dgm:pt>
    <dgm:pt modelId="{798A2FA8-5D9C-4E56-8C2D-1525B37AAF10}" type="sibTrans" cxnId="{77104EEB-CF95-485D-8A0F-C6A41CE19621}">
      <dgm:prSet/>
      <dgm:spPr/>
      <dgm:t>
        <a:bodyPr/>
        <a:lstStyle/>
        <a:p>
          <a:endParaRPr lang="en-US"/>
        </a:p>
      </dgm:t>
    </dgm:pt>
    <dgm:pt modelId="{309B39C4-9469-4871-B8E0-F9789A058D2F}">
      <dgm:prSet phldrT="[Text]"/>
      <dgm:spPr/>
      <dgm:t>
        <a:bodyPr/>
        <a:lstStyle/>
        <a:p>
          <a:endParaRPr lang="en-US" dirty="0"/>
        </a:p>
      </dgm:t>
    </dgm:pt>
    <dgm:pt modelId="{AD36E011-844D-4C8F-8AEA-F89285F28D04}" type="parTrans" cxnId="{5F856A91-D30D-4EAF-9224-09AD6620428E}">
      <dgm:prSet/>
      <dgm:spPr/>
      <dgm:t>
        <a:bodyPr/>
        <a:lstStyle/>
        <a:p>
          <a:endParaRPr lang="en-US"/>
        </a:p>
      </dgm:t>
    </dgm:pt>
    <dgm:pt modelId="{25057026-9FC2-4579-A974-1872C71BDFBA}" type="sibTrans" cxnId="{5F856A91-D30D-4EAF-9224-09AD6620428E}">
      <dgm:prSet/>
      <dgm:spPr/>
      <dgm:t>
        <a:bodyPr/>
        <a:lstStyle/>
        <a:p>
          <a:endParaRPr lang="en-US"/>
        </a:p>
      </dgm:t>
    </dgm:pt>
    <dgm:pt modelId="{618284AF-4078-46B6-AA4E-2962ADB4A5FF}">
      <dgm:prSet phldrT="[Text]"/>
      <dgm:spPr/>
      <dgm:t>
        <a:bodyPr/>
        <a:lstStyle/>
        <a:p>
          <a:endParaRPr lang="en-US"/>
        </a:p>
      </dgm:t>
    </dgm:pt>
    <dgm:pt modelId="{3C4383F4-6407-40C0-8078-2ABCB0B1C163}" type="parTrans" cxnId="{E04C8239-B06A-4FB1-9522-B10CE0D71A81}">
      <dgm:prSet/>
      <dgm:spPr/>
      <dgm:t>
        <a:bodyPr/>
        <a:lstStyle/>
        <a:p>
          <a:endParaRPr lang="en-US"/>
        </a:p>
      </dgm:t>
    </dgm:pt>
    <dgm:pt modelId="{7E759F99-4EA1-4DF1-A733-794585AAE2BA}" type="sibTrans" cxnId="{E04C8239-B06A-4FB1-9522-B10CE0D71A81}">
      <dgm:prSet/>
      <dgm:spPr/>
      <dgm:t>
        <a:bodyPr/>
        <a:lstStyle/>
        <a:p>
          <a:endParaRPr lang="en-US"/>
        </a:p>
      </dgm:t>
    </dgm:pt>
    <dgm:pt modelId="{4EC26154-4DDA-4D00-9BFE-0139F9EBC336}">
      <dgm:prSet phldrT="[Text]"/>
      <dgm:spPr/>
      <dgm:t>
        <a:bodyPr/>
        <a:lstStyle/>
        <a:p>
          <a:pPr algn="r" rtl="1"/>
          <a:r>
            <a:rPr lang="ar-JO" dirty="0"/>
            <a:t>مؤسسة الضمان الاجتماعي</a:t>
          </a:r>
          <a:endParaRPr lang="en-US" dirty="0"/>
        </a:p>
      </dgm:t>
    </dgm:pt>
    <dgm:pt modelId="{5D22551C-06F2-4E31-AED8-2039BEC9FD6D}" type="sibTrans" cxnId="{49C639D0-D35A-4CDE-8524-65F6243500DE}">
      <dgm:prSet/>
      <dgm:spPr/>
      <dgm:t>
        <a:bodyPr/>
        <a:lstStyle/>
        <a:p>
          <a:endParaRPr lang="en-US"/>
        </a:p>
      </dgm:t>
    </dgm:pt>
    <dgm:pt modelId="{4C34DFA6-BF2B-49AD-A9E3-DA0D58ECECE1}" type="parTrans" cxnId="{49C639D0-D35A-4CDE-8524-65F6243500DE}">
      <dgm:prSet/>
      <dgm:spPr/>
      <dgm:t>
        <a:bodyPr/>
        <a:lstStyle/>
        <a:p>
          <a:endParaRPr lang="en-US"/>
        </a:p>
      </dgm:t>
    </dgm:pt>
    <dgm:pt modelId="{244E0AD6-1F1A-4A8B-BA59-777168E17B2A}">
      <dgm:prSet phldrT="[Text]"/>
      <dgm:spPr/>
      <dgm:t>
        <a:bodyPr/>
        <a:lstStyle/>
        <a:p>
          <a:pPr algn="r" rtl="1"/>
          <a:r>
            <a:rPr lang="ar-JO" dirty="0"/>
            <a:t>هيئة الأوراق المالية </a:t>
          </a:r>
          <a:endParaRPr lang="en-US" dirty="0"/>
        </a:p>
      </dgm:t>
    </dgm:pt>
    <dgm:pt modelId="{4C9F1AC0-4FB1-4D81-8A2F-C161B9894777}" type="sibTrans" cxnId="{4CD5D930-8DE1-4E4A-B830-EDA84DF0133F}">
      <dgm:prSet/>
      <dgm:spPr/>
      <dgm:t>
        <a:bodyPr/>
        <a:lstStyle/>
        <a:p>
          <a:endParaRPr lang="en-US"/>
        </a:p>
      </dgm:t>
    </dgm:pt>
    <dgm:pt modelId="{B5A291EC-E731-4111-B6D1-CA04A1D7DA8D}" type="parTrans" cxnId="{4CD5D930-8DE1-4E4A-B830-EDA84DF0133F}">
      <dgm:prSet/>
      <dgm:spPr/>
      <dgm:t>
        <a:bodyPr/>
        <a:lstStyle/>
        <a:p>
          <a:endParaRPr lang="en-US"/>
        </a:p>
      </dgm:t>
    </dgm:pt>
    <dgm:pt modelId="{3C26AB1C-40D4-4E91-9D57-3B7D3AE23492}" type="pres">
      <dgm:prSet presAssocID="{E7F66792-5838-419C-99CF-A9D061569FB1}" presName="compositeShape" presStyleCnt="0">
        <dgm:presLayoutVars>
          <dgm:chMax val="7"/>
          <dgm:dir/>
          <dgm:resizeHandles val="exact"/>
        </dgm:presLayoutVars>
      </dgm:prSet>
      <dgm:spPr/>
    </dgm:pt>
    <dgm:pt modelId="{7FDCC30D-0FF6-41CD-9AC7-263CC61D3D22}" type="pres">
      <dgm:prSet presAssocID="{E7F66792-5838-419C-99CF-A9D061569FB1}" presName="wedge1" presStyleLbl="node1" presStyleIdx="0" presStyleCnt="7" custLinFactNeighborX="-815" custLinFactNeighborY="3598"/>
      <dgm:spPr/>
    </dgm:pt>
    <dgm:pt modelId="{069A7056-D6AD-4597-8F28-F2FA94EEDCF2}" type="pres">
      <dgm:prSet presAssocID="{E7F66792-5838-419C-99CF-A9D061569FB1}" presName="wedge1Tx" presStyleLbl="node1" presStyleIdx="0" presStyleCnt="7">
        <dgm:presLayoutVars>
          <dgm:chMax val="0"/>
          <dgm:chPref val="0"/>
          <dgm:bulletEnabled val="1"/>
        </dgm:presLayoutVars>
      </dgm:prSet>
      <dgm:spPr/>
    </dgm:pt>
    <dgm:pt modelId="{0E1A91CE-420D-4A98-9B63-90FBA4E0C031}" type="pres">
      <dgm:prSet presAssocID="{E7F66792-5838-419C-99CF-A9D061569FB1}" presName="wedge2" presStyleLbl="node1" presStyleIdx="1" presStyleCnt="7"/>
      <dgm:spPr/>
    </dgm:pt>
    <dgm:pt modelId="{9A56E81E-1145-416F-BD1D-14586B2DBE60}" type="pres">
      <dgm:prSet presAssocID="{E7F66792-5838-419C-99CF-A9D061569FB1}" presName="wedge2Tx" presStyleLbl="node1" presStyleIdx="1" presStyleCnt="7">
        <dgm:presLayoutVars>
          <dgm:chMax val="0"/>
          <dgm:chPref val="0"/>
          <dgm:bulletEnabled val="1"/>
        </dgm:presLayoutVars>
      </dgm:prSet>
      <dgm:spPr/>
    </dgm:pt>
    <dgm:pt modelId="{5D419C35-21E6-4D92-9924-8552B838C7F3}" type="pres">
      <dgm:prSet presAssocID="{E7F66792-5838-419C-99CF-A9D061569FB1}" presName="wedge3" presStyleLbl="node1" presStyleIdx="2" presStyleCnt="7"/>
      <dgm:spPr/>
    </dgm:pt>
    <dgm:pt modelId="{09DEFAA3-22CF-44BC-BF85-95970459FBA5}" type="pres">
      <dgm:prSet presAssocID="{E7F66792-5838-419C-99CF-A9D061569FB1}" presName="wedge3Tx" presStyleLbl="node1" presStyleIdx="2" presStyleCnt="7">
        <dgm:presLayoutVars>
          <dgm:chMax val="0"/>
          <dgm:chPref val="0"/>
          <dgm:bulletEnabled val="1"/>
        </dgm:presLayoutVars>
      </dgm:prSet>
      <dgm:spPr/>
    </dgm:pt>
    <dgm:pt modelId="{06478443-85D6-44C1-8890-3D89D110E544}" type="pres">
      <dgm:prSet presAssocID="{E7F66792-5838-419C-99CF-A9D061569FB1}" presName="wedge4" presStyleLbl="node1" presStyleIdx="3" presStyleCnt="7"/>
      <dgm:spPr/>
    </dgm:pt>
    <dgm:pt modelId="{BC7E21F8-2E3C-4FFA-A3F1-57B53A4F648D}" type="pres">
      <dgm:prSet presAssocID="{E7F66792-5838-419C-99CF-A9D061569FB1}" presName="wedge4Tx" presStyleLbl="node1" presStyleIdx="3" presStyleCnt="7">
        <dgm:presLayoutVars>
          <dgm:chMax val="0"/>
          <dgm:chPref val="0"/>
          <dgm:bulletEnabled val="1"/>
        </dgm:presLayoutVars>
      </dgm:prSet>
      <dgm:spPr/>
    </dgm:pt>
    <dgm:pt modelId="{D613159B-8233-4A9A-9EFC-994E76541E67}" type="pres">
      <dgm:prSet presAssocID="{E7F66792-5838-419C-99CF-A9D061569FB1}" presName="wedge5" presStyleLbl="node1" presStyleIdx="4" presStyleCnt="7"/>
      <dgm:spPr/>
    </dgm:pt>
    <dgm:pt modelId="{B5666336-E926-4779-AA8C-FBC5230D86D1}" type="pres">
      <dgm:prSet presAssocID="{E7F66792-5838-419C-99CF-A9D061569FB1}" presName="wedge5Tx" presStyleLbl="node1" presStyleIdx="4" presStyleCnt="7">
        <dgm:presLayoutVars>
          <dgm:chMax val="0"/>
          <dgm:chPref val="0"/>
          <dgm:bulletEnabled val="1"/>
        </dgm:presLayoutVars>
      </dgm:prSet>
      <dgm:spPr/>
    </dgm:pt>
    <dgm:pt modelId="{15D32924-1FAA-4266-962F-04A9F29FC720}" type="pres">
      <dgm:prSet presAssocID="{E7F66792-5838-419C-99CF-A9D061569FB1}" presName="wedge6" presStyleLbl="node1" presStyleIdx="5" presStyleCnt="7"/>
      <dgm:spPr/>
    </dgm:pt>
    <dgm:pt modelId="{B9219CF2-FD31-49A7-92C7-81A72DD3A5D4}" type="pres">
      <dgm:prSet presAssocID="{E7F66792-5838-419C-99CF-A9D061569FB1}" presName="wedge6Tx" presStyleLbl="node1" presStyleIdx="5" presStyleCnt="7">
        <dgm:presLayoutVars>
          <dgm:chMax val="0"/>
          <dgm:chPref val="0"/>
          <dgm:bulletEnabled val="1"/>
        </dgm:presLayoutVars>
      </dgm:prSet>
      <dgm:spPr/>
    </dgm:pt>
    <dgm:pt modelId="{23A5489F-06E6-49E1-BC26-B99B13D65F1A}" type="pres">
      <dgm:prSet presAssocID="{E7F66792-5838-419C-99CF-A9D061569FB1}" presName="wedge7" presStyleLbl="node1" presStyleIdx="6" presStyleCnt="7"/>
      <dgm:spPr/>
    </dgm:pt>
    <dgm:pt modelId="{B473A412-7D51-4AEE-8E83-325805254706}" type="pres">
      <dgm:prSet presAssocID="{E7F66792-5838-419C-99CF-A9D061569FB1}" presName="wedge7Tx" presStyleLbl="node1" presStyleIdx="6" presStyleCnt="7">
        <dgm:presLayoutVars>
          <dgm:chMax val="0"/>
          <dgm:chPref val="0"/>
          <dgm:bulletEnabled val="1"/>
        </dgm:presLayoutVars>
      </dgm:prSet>
      <dgm:spPr/>
    </dgm:pt>
  </dgm:ptLst>
  <dgm:cxnLst>
    <dgm:cxn modelId="{AE038B09-C45F-481F-9CD8-066AC5467E82}" type="presOf" srcId="{244E0AD6-1F1A-4A8B-BA59-777168E17B2A}" destId="{B5666336-E926-4779-AA8C-FBC5230D86D1}" srcOrd="1" destOrd="0" presId="urn:microsoft.com/office/officeart/2005/8/layout/chart3"/>
    <dgm:cxn modelId="{6369020F-99FD-4D42-9EFA-FE2E3F2C7343}" srcId="{E7F66792-5838-419C-99CF-A9D061569FB1}" destId="{1ABBDCC8-79CC-4E13-9697-EBAB70AC257A}" srcOrd="11" destOrd="0" parTransId="{5F4B946D-6EFB-4A57-8763-5AB232333DFD}" sibTransId="{D7571249-D485-436C-9934-A07BE73A4782}"/>
    <dgm:cxn modelId="{0377ED17-F119-456E-BEAB-19F18DB4A4FE}" type="presOf" srcId="{4EC26154-4DDA-4D00-9BFE-0139F9EBC336}" destId="{06478443-85D6-44C1-8890-3D89D110E544}" srcOrd="0" destOrd="0" presId="urn:microsoft.com/office/officeart/2005/8/layout/chart3"/>
    <dgm:cxn modelId="{97F14B1C-3DF0-4965-93DB-03A2BE5028AD}" type="presOf" srcId="{244E0AD6-1F1A-4A8B-BA59-777168E17B2A}" destId="{D613159B-8233-4A9A-9EFC-994E76541E67}" srcOrd="0" destOrd="0" presId="urn:microsoft.com/office/officeart/2005/8/layout/chart3"/>
    <dgm:cxn modelId="{9138C32D-0723-4664-9433-787D3050596F}" type="presOf" srcId="{6B446D84-B333-453A-88B4-D85851D58A9B}" destId="{23A5489F-06E6-49E1-BC26-B99B13D65F1A}" srcOrd="0" destOrd="0" presId="urn:microsoft.com/office/officeart/2005/8/layout/chart3"/>
    <dgm:cxn modelId="{4CD5D930-8DE1-4E4A-B830-EDA84DF0133F}" srcId="{E7F66792-5838-419C-99CF-A9D061569FB1}" destId="{244E0AD6-1F1A-4A8B-BA59-777168E17B2A}" srcOrd="4" destOrd="0" parTransId="{B5A291EC-E731-4111-B6D1-CA04A1D7DA8D}" sibTransId="{4C9F1AC0-4FB1-4D81-8A2F-C161B9894777}"/>
    <dgm:cxn modelId="{A8905F35-4B36-43DA-A295-3B06A37344AE}" srcId="{E7F66792-5838-419C-99CF-A9D061569FB1}" destId="{7A87F7A2-EE1B-4BA1-9483-2ADB12027A5A}" srcOrd="1" destOrd="0" parTransId="{BEF31D2C-6CB4-47FA-B35A-F96094A586D8}" sibTransId="{4F2251BA-BE2F-440D-AD1A-2E621D80DAC7}"/>
    <dgm:cxn modelId="{E04C8239-B06A-4FB1-9522-B10CE0D71A81}" srcId="{E7F66792-5838-419C-99CF-A9D061569FB1}" destId="{618284AF-4078-46B6-AA4E-2962ADB4A5FF}" srcOrd="8" destOrd="0" parTransId="{3C4383F4-6407-40C0-8078-2ABCB0B1C163}" sibTransId="{7E759F99-4EA1-4DF1-A733-794585AAE2BA}"/>
    <dgm:cxn modelId="{4B81F93A-F805-4056-B7A4-A2B16EAB1F6A}" type="presOf" srcId="{208253AC-B100-40BB-A502-F200F2BB1038}" destId="{B9219CF2-FD31-49A7-92C7-81A72DD3A5D4}" srcOrd="1" destOrd="0" presId="urn:microsoft.com/office/officeart/2005/8/layout/chart3"/>
    <dgm:cxn modelId="{327E0C3E-1224-42A7-A1D1-758205D390C2}" type="presOf" srcId="{7F3FA3D5-D2C9-4015-A855-F92F821FA712}" destId="{7FDCC30D-0FF6-41CD-9AC7-263CC61D3D22}" srcOrd="0" destOrd="0" presId="urn:microsoft.com/office/officeart/2005/8/layout/chart3"/>
    <dgm:cxn modelId="{8797685F-F8EF-4130-ADB6-7E83AC8D49E9}" srcId="{E7F66792-5838-419C-99CF-A9D061569FB1}" destId="{208253AC-B100-40BB-A502-F200F2BB1038}" srcOrd="5" destOrd="0" parTransId="{304A748F-C0AA-4211-9FD3-E156DAFA432D}" sibTransId="{B5F336BF-D008-4F99-9835-B17C0A6D07E9}"/>
    <dgm:cxn modelId="{103AC54C-2947-4070-B5E8-A2257E7128F7}" type="presOf" srcId="{7A87F7A2-EE1B-4BA1-9483-2ADB12027A5A}" destId="{0E1A91CE-420D-4A98-9B63-90FBA4E0C031}" srcOrd="0" destOrd="0" presId="urn:microsoft.com/office/officeart/2005/8/layout/chart3"/>
    <dgm:cxn modelId="{78F6F055-DB33-447A-8149-EA3012657F3F}" type="presOf" srcId="{7F3FA3D5-D2C9-4015-A855-F92F821FA712}" destId="{069A7056-D6AD-4597-8F28-F2FA94EEDCF2}" srcOrd="1" destOrd="0" presId="urn:microsoft.com/office/officeart/2005/8/layout/chart3"/>
    <dgm:cxn modelId="{8A92E07B-68B3-4991-8EB7-026210D0FC60}" srcId="{E7F66792-5838-419C-99CF-A9D061569FB1}" destId="{EDE9F3AA-CE77-4473-9F23-3A7B9250B694}" srcOrd="2" destOrd="0" parTransId="{810BB229-4546-4F7D-B10D-7E499078954C}" sibTransId="{A8F248CC-6E9A-4B27-8FDB-1E43C3B471E9}"/>
    <dgm:cxn modelId="{E6C3D084-942A-4527-AC2C-2DC9766A625A}" type="presOf" srcId="{6B446D84-B333-453A-88B4-D85851D58A9B}" destId="{B473A412-7D51-4AEE-8E83-325805254706}" srcOrd="1" destOrd="0" presId="urn:microsoft.com/office/officeart/2005/8/layout/chart3"/>
    <dgm:cxn modelId="{1A4D4F87-01E3-4402-8E91-2158A3FAF19A}" srcId="{E7F66792-5838-419C-99CF-A9D061569FB1}" destId="{362279C9-E70F-4346-86C1-A2BB87B2A548}" srcOrd="10" destOrd="0" parTransId="{0B092748-2BDD-4248-AA83-50F26773EF64}" sibTransId="{6EE1DEA5-9DBF-4FF4-828E-89D908E00EC0}"/>
    <dgm:cxn modelId="{46FF3A8D-10E4-4D3C-A5DF-51E4A3D0E64D}" type="presOf" srcId="{EDE9F3AA-CE77-4473-9F23-3A7B9250B694}" destId="{09DEFAA3-22CF-44BC-BF85-95970459FBA5}" srcOrd="1" destOrd="0" presId="urn:microsoft.com/office/officeart/2005/8/layout/chart3"/>
    <dgm:cxn modelId="{5F856A91-D30D-4EAF-9224-09AD6620428E}" srcId="{E7F66792-5838-419C-99CF-A9D061569FB1}" destId="{309B39C4-9469-4871-B8E0-F9789A058D2F}" srcOrd="9" destOrd="0" parTransId="{AD36E011-844D-4C8F-8AEA-F89285F28D04}" sibTransId="{25057026-9FC2-4579-A974-1872C71BDFBA}"/>
    <dgm:cxn modelId="{3F701EA4-CFC5-4C96-97DE-63564DE1CDED}" srcId="{E7F66792-5838-419C-99CF-A9D061569FB1}" destId="{7F3FA3D5-D2C9-4015-A855-F92F821FA712}" srcOrd="0" destOrd="0" parTransId="{EE37A679-13A5-447A-9418-C4A443076740}" sibTransId="{E7D1044A-E370-4513-B461-CDE9ABEEB785}"/>
    <dgm:cxn modelId="{A6B185C1-354F-4A67-88FE-FED039291BF5}" type="presOf" srcId="{EDE9F3AA-CE77-4473-9F23-3A7B9250B694}" destId="{5D419C35-21E6-4D92-9924-8552B838C7F3}" srcOrd="0" destOrd="0" presId="urn:microsoft.com/office/officeart/2005/8/layout/chart3"/>
    <dgm:cxn modelId="{09A96ACD-F92C-4ADF-85F6-2781CA241482}" type="presOf" srcId="{E7F66792-5838-419C-99CF-A9D061569FB1}" destId="{3C26AB1C-40D4-4E91-9D57-3B7D3AE23492}" srcOrd="0" destOrd="0" presId="urn:microsoft.com/office/officeart/2005/8/layout/chart3"/>
    <dgm:cxn modelId="{49C639D0-D35A-4CDE-8524-65F6243500DE}" srcId="{E7F66792-5838-419C-99CF-A9D061569FB1}" destId="{4EC26154-4DDA-4D00-9BFE-0139F9EBC336}" srcOrd="3" destOrd="0" parTransId="{4C34DFA6-BF2B-49AD-A9E3-DA0D58ECECE1}" sibTransId="{5D22551C-06F2-4E31-AED8-2039BEC9FD6D}"/>
    <dgm:cxn modelId="{107916DF-9B94-41B0-AFB7-05A92F523EB7}" type="presOf" srcId="{208253AC-B100-40BB-A502-F200F2BB1038}" destId="{15D32924-1FAA-4266-962F-04A9F29FC720}" srcOrd="0" destOrd="0" presId="urn:microsoft.com/office/officeart/2005/8/layout/chart3"/>
    <dgm:cxn modelId="{40D9A7E3-CDA7-4308-8219-FB147BA48969}" srcId="{E7F66792-5838-419C-99CF-A9D061569FB1}" destId="{6B446D84-B333-453A-88B4-D85851D58A9B}" srcOrd="6" destOrd="0" parTransId="{1F495A76-6545-4024-AE20-EBD055D1DDDE}" sibTransId="{C51BF5E0-CD09-4C11-A7BF-61F1FBF534F4}"/>
    <dgm:cxn modelId="{F08803E4-6A86-48C1-BBF3-6844D2030C0E}" type="presOf" srcId="{7A87F7A2-EE1B-4BA1-9483-2ADB12027A5A}" destId="{9A56E81E-1145-416F-BD1D-14586B2DBE60}" srcOrd="1" destOrd="0" presId="urn:microsoft.com/office/officeart/2005/8/layout/chart3"/>
    <dgm:cxn modelId="{71A2CFE5-9067-4C20-AE13-34BFA6A0E8C0}" type="presOf" srcId="{4EC26154-4DDA-4D00-9BFE-0139F9EBC336}" destId="{BC7E21F8-2E3C-4FFA-A3F1-57B53A4F648D}" srcOrd="1" destOrd="0" presId="urn:microsoft.com/office/officeart/2005/8/layout/chart3"/>
    <dgm:cxn modelId="{77104EEB-CF95-485D-8A0F-C6A41CE19621}" srcId="{E7F66792-5838-419C-99CF-A9D061569FB1}" destId="{06CFA165-770B-428D-BCD5-0BAC9C216579}" srcOrd="7" destOrd="0" parTransId="{E562CBA3-C0A5-426E-8C3C-CA419B46DA28}" sibTransId="{798A2FA8-5D9C-4E56-8C2D-1525B37AAF10}"/>
    <dgm:cxn modelId="{2DA4A320-16BA-48DB-AC87-9B2E6F92EAF8}" type="presParOf" srcId="{3C26AB1C-40D4-4E91-9D57-3B7D3AE23492}" destId="{7FDCC30D-0FF6-41CD-9AC7-263CC61D3D22}" srcOrd="0" destOrd="0" presId="urn:microsoft.com/office/officeart/2005/8/layout/chart3"/>
    <dgm:cxn modelId="{8B3F66C4-62D8-4C60-B928-7EA88166AEA0}" type="presParOf" srcId="{3C26AB1C-40D4-4E91-9D57-3B7D3AE23492}" destId="{069A7056-D6AD-4597-8F28-F2FA94EEDCF2}" srcOrd="1" destOrd="0" presId="urn:microsoft.com/office/officeart/2005/8/layout/chart3"/>
    <dgm:cxn modelId="{5C24FB2B-5C22-488B-B30D-0D537F07CC7A}" type="presParOf" srcId="{3C26AB1C-40D4-4E91-9D57-3B7D3AE23492}" destId="{0E1A91CE-420D-4A98-9B63-90FBA4E0C031}" srcOrd="2" destOrd="0" presId="urn:microsoft.com/office/officeart/2005/8/layout/chart3"/>
    <dgm:cxn modelId="{F8256455-A540-4336-9981-294D93116BBD}" type="presParOf" srcId="{3C26AB1C-40D4-4E91-9D57-3B7D3AE23492}" destId="{9A56E81E-1145-416F-BD1D-14586B2DBE60}" srcOrd="3" destOrd="0" presId="urn:microsoft.com/office/officeart/2005/8/layout/chart3"/>
    <dgm:cxn modelId="{4CF41F29-571F-4905-9E1B-A582651083D8}" type="presParOf" srcId="{3C26AB1C-40D4-4E91-9D57-3B7D3AE23492}" destId="{5D419C35-21E6-4D92-9924-8552B838C7F3}" srcOrd="4" destOrd="0" presId="urn:microsoft.com/office/officeart/2005/8/layout/chart3"/>
    <dgm:cxn modelId="{7988027C-C574-4C39-8CDA-9B3D5262F5E3}" type="presParOf" srcId="{3C26AB1C-40D4-4E91-9D57-3B7D3AE23492}" destId="{09DEFAA3-22CF-44BC-BF85-95970459FBA5}" srcOrd="5" destOrd="0" presId="urn:microsoft.com/office/officeart/2005/8/layout/chart3"/>
    <dgm:cxn modelId="{EBB27794-DC29-4255-B6D7-2ADBFABCAA78}" type="presParOf" srcId="{3C26AB1C-40D4-4E91-9D57-3B7D3AE23492}" destId="{06478443-85D6-44C1-8890-3D89D110E544}" srcOrd="6" destOrd="0" presId="urn:microsoft.com/office/officeart/2005/8/layout/chart3"/>
    <dgm:cxn modelId="{263C1B0F-F196-4DD6-9160-00F351E5B4B1}" type="presParOf" srcId="{3C26AB1C-40D4-4E91-9D57-3B7D3AE23492}" destId="{BC7E21F8-2E3C-4FFA-A3F1-57B53A4F648D}" srcOrd="7" destOrd="0" presId="urn:microsoft.com/office/officeart/2005/8/layout/chart3"/>
    <dgm:cxn modelId="{4A8B21C8-BDD6-4F03-85A2-43BA2202C8FA}" type="presParOf" srcId="{3C26AB1C-40D4-4E91-9D57-3B7D3AE23492}" destId="{D613159B-8233-4A9A-9EFC-994E76541E67}" srcOrd="8" destOrd="0" presId="urn:microsoft.com/office/officeart/2005/8/layout/chart3"/>
    <dgm:cxn modelId="{DD1A6094-E69F-4D39-BBE9-48D8B11FBD84}" type="presParOf" srcId="{3C26AB1C-40D4-4E91-9D57-3B7D3AE23492}" destId="{B5666336-E926-4779-AA8C-FBC5230D86D1}" srcOrd="9" destOrd="0" presId="urn:microsoft.com/office/officeart/2005/8/layout/chart3"/>
    <dgm:cxn modelId="{86CABA16-2E66-4064-B219-1215D228484B}" type="presParOf" srcId="{3C26AB1C-40D4-4E91-9D57-3B7D3AE23492}" destId="{15D32924-1FAA-4266-962F-04A9F29FC720}" srcOrd="10" destOrd="0" presId="urn:microsoft.com/office/officeart/2005/8/layout/chart3"/>
    <dgm:cxn modelId="{59EF896A-2790-4F07-BEED-06517DADBDD0}" type="presParOf" srcId="{3C26AB1C-40D4-4E91-9D57-3B7D3AE23492}" destId="{B9219CF2-FD31-49A7-92C7-81A72DD3A5D4}" srcOrd="11" destOrd="0" presId="urn:microsoft.com/office/officeart/2005/8/layout/chart3"/>
    <dgm:cxn modelId="{BB176D85-4A52-4D77-B36A-1A549E383071}" type="presParOf" srcId="{3C26AB1C-40D4-4E91-9D57-3B7D3AE23492}" destId="{23A5489F-06E6-49E1-BC26-B99B13D65F1A}" srcOrd="12" destOrd="0" presId="urn:microsoft.com/office/officeart/2005/8/layout/chart3"/>
    <dgm:cxn modelId="{7D2713AD-8D66-46A3-BFC9-D353E1448DDD}" type="presParOf" srcId="{3C26AB1C-40D4-4E91-9D57-3B7D3AE23492}" destId="{B473A412-7D51-4AEE-8E83-325805254706}" srcOrd="13" destOrd="0" presId="urn:microsoft.com/office/officeart/2005/8/layout/chart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6D3D2B2-D2AB-4537-8BE3-25621DF31F55}" type="doc">
      <dgm:prSet loTypeId="urn:microsoft.com/office/officeart/2005/8/layout/process1" loCatId="process" qsTypeId="urn:microsoft.com/office/officeart/2005/8/quickstyle/simple1" qsCatId="simple" csTypeId="urn:microsoft.com/office/officeart/2005/8/colors/colorful5" csCatId="colorful" phldr="1"/>
      <dgm:spPr/>
      <dgm:t>
        <a:bodyPr/>
        <a:lstStyle/>
        <a:p>
          <a:endParaRPr lang="en-US"/>
        </a:p>
      </dgm:t>
    </dgm:pt>
    <dgm:pt modelId="{B036EF37-891B-4A3A-8E51-2BBF6A42CD2C}">
      <dgm:prSet phldrT="[Text]" custT="1"/>
      <dgm:spPr/>
      <dgm:t>
        <a:bodyPr/>
        <a:lstStyle/>
        <a:p>
          <a:pPr algn="ctr" rtl="1"/>
          <a:r>
            <a:rPr lang="ar-SA" sz="1800" b="1" dirty="0"/>
            <a:t>التعداد</a:t>
          </a:r>
          <a:r>
            <a:rPr lang="ar-JO" sz="1800" b="1" dirty="0"/>
            <a:t>ات/ التعداد</a:t>
          </a:r>
          <a:r>
            <a:rPr lang="ar-SA" sz="1800" b="1" dirty="0"/>
            <a:t> الزراعي</a:t>
          </a:r>
          <a:r>
            <a:rPr lang="ar-JO" sz="1800" b="1" dirty="0"/>
            <a:t>،</a:t>
          </a:r>
          <a:r>
            <a:rPr lang="ar-SA" sz="1800" b="1" dirty="0"/>
            <a:t> تعداد المنشآت الاقتصادية</a:t>
          </a:r>
          <a:r>
            <a:rPr lang="ar-JO" sz="1800" b="1" dirty="0"/>
            <a:t>،التعداد العام للسكان والمساكن </a:t>
          </a:r>
          <a:endParaRPr lang="en-US" sz="1800" b="1" dirty="0"/>
        </a:p>
      </dgm:t>
    </dgm:pt>
    <dgm:pt modelId="{40D42645-AEC5-4CD3-BB78-00922F6091E1}" type="parTrans" cxnId="{5FFDB851-3B99-4762-BF00-1CE2E3DF9861}">
      <dgm:prSet/>
      <dgm:spPr/>
      <dgm:t>
        <a:bodyPr/>
        <a:lstStyle/>
        <a:p>
          <a:endParaRPr lang="en-US" b="1"/>
        </a:p>
      </dgm:t>
    </dgm:pt>
    <dgm:pt modelId="{D65AED90-CBBD-4577-BD0F-C4AF19F3F792}" type="sibTrans" cxnId="{5FFDB851-3B99-4762-BF00-1CE2E3DF9861}">
      <dgm:prSet/>
      <dgm:spPr/>
      <dgm:t>
        <a:bodyPr/>
        <a:lstStyle/>
        <a:p>
          <a:endParaRPr lang="en-US" b="1"/>
        </a:p>
      </dgm:t>
    </dgm:pt>
    <dgm:pt modelId="{2263EA15-71CB-439C-83D3-A167B6FF7F97}">
      <dgm:prSet phldrT="[Text]" custT="1"/>
      <dgm:spPr/>
      <dgm:t>
        <a:bodyPr/>
        <a:lstStyle/>
        <a:p>
          <a:pPr rtl="1"/>
          <a:r>
            <a:rPr lang="ar-SA" sz="1800" b="1" dirty="0"/>
            <a:t>مسح السكان والصحة الأسرية </a:t>
          </a:r>
          <a:r>
            <a:rPr lang="ar-JO" sz="1800" b="1" dirty="0"/>
            <a:t> برنامج</a:t>
          </a:r>
          <a:r>
            <a:rPr lang="en-US" sz="1800" b="1" dirty="0"/>
            <a:t>Stat _compiler   </a:t>
          </a:r>
        </a:p>
        <a:p>
          <a:pPr rtl="1"/>
          <a:endParaRPr lang="en-US" sz="1800" b="1" dirty="0"/>
        </a:p>
      </dgm:t>
    </dgm:pt>
    <dgm:pt modelId="{2F8C3D0E-2A9B-4BB8-9691-95DC3F1935BF}" type="parTrans" cxnId="{74B0A254-B7A1-4CD3-8A1C-A2D861BF495B}">
      <dgm:prSet/>
      <dgm:spPr/>
      <dgm:t>
        <a:bodyPr/>
        <a:lstStyle/>
        <a:p>
          <a:endParaRPr lang="en-US" b="1"/>
        </a:p>
      </dgm:t>
    </dgm:pt>
    <dgm:pt modelId="{F08020D4-FDCA-4436-9C8D-F9E906D2C997}" type="sibTrans" cxnId="{74B0A254-B7A1-4CD3-8A1C-A2D861BF495B}">
      <dgm:prSet/>
      <dgm:spPr/>
      <dgm:t>
        <a:bodyPr/>
        <a:lstStyle/>
        <a:p>
          <a:endParaRPr lang="en-US" b="1"/>
        </a:p>
      </dgm:t>
    </dgm:pt>
    <dgm:pt modelId="{5809D194-7AB2-4B11-B8A8-E4E09C0BA025}">
      <dgm:prSet phldrT="[Text]" custT="1"/>
      <dgm:spPr/>
      <dgm:t>
        <a:bodyPr/>
        <a:lstStyle/>
        <a:p>
          <a:pPr algn="ctr" rtl="1"/>
          <a:r>
            <a:rPr lang="ar-JO" sz="1800" b="1" dirty="0"/>
            <a:t>المسوح  الاقتصادية /مسح قوة العمل ومسح الاستخدام</a:t>
          </a:r>
          <a:endParaRPr lang="en-US" sz="1800" b="1" i="0" dirty="0"/>
        </a:p>
      </dgm:t>
    </dgm:pt>
    <dgm:pt modelId="{92949D9D-299B-49DA-99B0-F65F95A63A04}" type="sibTrans" cxnId="{D196326E-D2F7-4220-92B8-1764672B09FC}">
      <dgm:prSet/>
      <dgm:spPr/>
      <dgm:t>
        <a:bodyPr/>
        <a:lstStyle/>
        <a:p>
          <a:endParaRPr lang="en-US" b="1"/>
        </a:p>
      </dgm:t>
    </dgm:pt>
    <dgm:pt modelId="{EC5F1C23-926D-47EE-9AC3-02BA7E6F53F4}" type="parTrans" cxnId="{D196326E-D2F7-4220-92B8-1764672B09FC}">
      <dgm:prSet/>
      <dgm:spPr/>
      <dgm:t>
        <a:bodyPr/>
        <a:lstStyle/>
        <a:p>
          <a:endParaRPr lang="en-US" b="1"/>
        </a:p>
      </dgm:t>
    </dgm:pt>
    <dgm:pt modelId="{756DCB3C-11A8-464D-B93E-634A3558AA85}">
      <dgm:prSet phldrT="[Text]" custT="1"/>
      <dgm:spPr/>
      <dgm:t>
        <a:bodyPr/>
        <a:lstStyle/>
        <a:p>
          <a:pPr algn="ctr"/>
          <a:r>
            <a:rPr lang="ar-SA" sz="1800" b="1" dirty="0"/>
            <a:t>السجلات الادارية </a:t>
          </a:r>
          <a:endParaRPr lang="en-US" sz="1800" b="1" dirty="0"/>
        </a:p>
      </dgm:t>
    </dgm:pt>
    <dgm:pt modelId="{B4B4D918-9431-43D4-B566-0FCA22788BD0}" type="sibTrans" cxnId="{357FACED-FE41-4E8F-A098-F4C551445749}">
      <dgm:prSet/>
      <dgm:spPr/>
      <dgm:t>
        <a:bodyPr/>
        <a:lstStyle/>
        <a:p>
          <a:endParaRPr lang="en-US" b="1"/>
        </a:p>
      </dgm:t>
    </dgm:pt>
    <dgm:pt modelId="{9B36CB96-7870-4153-BB56-6F72B11B8F8A}" type="parTrans" cxnId="{357FACED-FE41-4E8F-A098-F4C551445749}">
      <dgm:prSet/>
      <dgm:spPr/>
      <dgm:t>
        <a:bodyPr/>
        <a:lstStyle/>
        <a:p>
          <a:endParaRPr lang="en-US" b="1"/>
        </a:p>
      </dgm:t>
    </dgm:pt>
    <dgm:pt modelId="{E83DB691-5533-440A-AEB0-72FCB4910890}" type="pres">
      <dgm:prSet presAssocID="{86D3D2B2-D2AB-4537-8BE3-25621DF31F55}" presName="Name0" presStyleCnt="0">
        <dgm:presLayoutVars>
          <dgm:dir/>
          <dgm:resizeHandles val="exact"/>
        </dgm:presLayoutVars>
      </dgm:prSet>
      <dgm:spPr/>
    </dgm:pt>
    <dgm:pt modelId="{1659A144-A577-49E6-857E-1B984ED78733}" type="pres">
      <dgm:prSet presAssocID="{5809D194-7AB2-4B11-B8A8-E4E09C0BA025}" presName="node" presStyleLbl="node1" presStyleIdx="0" presStyleCnt="4">
        <dgm:presLayoutVars>
          <dgm:bulletEnabled val="1"/>
        </dgm:presLayoutVars>
      </dgm:prSet>
      <dgm:spPr/>
    </dgm:pt>
    <dgm:pt modelId="{46DC4D77-1F92-4D1D-8271-67FE5C8F7FF3}" type="pres">
      <dgm:prSet presAssocID="{92949D9D-299B-49DA-99B0-F65F95A63A04}" presName="sibTrans" presStyleLbl="sibTrans2D1" presStyleIdx="0" presStyleCnt="3" custAng="5400000"/>
      <dgm:spPr/>
    </dgm:pt>
    <dgm:pt modelId="{E26508A3-7254-475D-9608-20BC4AAC0961}" type="pres">
      <dgm:prSet presAssocID="{92949D9D-299B-49DA-99B0-F65F95A63A04}" presName="connectorText" presStyleLbl="sibTrans2D1" presStyleIdx="0" presStyleCnt="3"/>
      <dgm:spPr/>
    </dgm:pt>
    <dgm:pt modelId="{4D47B80C-D87E-42D9-B020-7AD5AB3030A3}" type="pres">
      <dgm:prSet presAssocID="{B036EF37-891B-4A3A-8E51-2BBF6A42CD2C}" presName="node" presStyleLbl="node1" presStyleIdx="1" presStyleCnt="4">
        <dgm:presLayoutVars>
          <dgm:bulletEnabled val="1"/>
        </dgm:presLayoutVars>
      </dgm:prSet>
      <dgm:spPr/>
    </dgm:pt>
    <dgm:pt modelId="{4105CA99-A74A-4E04-BFC5-6AACF2C05F1A}" type="pres">
      <dgm:prSet presAssocID="{D65AED90-CBBD-4577-BD0F-C4AF19F3F792}" presName="sibTrans" presStyleLbl="sibTrans2D1" presStyleIdx="1" presStyleCnt="3" custAng="5400000"/>
      <dgm:spPr/>
    </dgm:pt>
    <dgm:pt modelId="{B4CA3A2D-5653-45EB-8DA0-2F2202A28E97}" type="pres">
      <dgm:prSet presAssocID="{D65AED90-CBBD-4577-BD0F-C4AF19F3F792}" presName="connectorText" presStyleLbl="sibTrans2D1" presStyleIdx="1" presStyleCnt="3"/>
      <dgm:spPr/>
    </dgm:pt>
    <dgm:pt modelId="{BB8D87CF-56B8-46EA-A081-037DDF12FC2B}" type="pres">
      <dgm:prSet presAssocID="{2263EA15-71CB-439C-83D3-A167B6FF7F97}" presName="node" presStyleLbl="node1" presStyleIdx="2" presStyleCnt="4">
        <dgm:presLayoutVars>
          <dgm:bulletEnabled val="1"/>
        </dgm:presLayoutVars>
      </dgm:prSet>
      <dgm:spPr/>
    </dgm:pt>
    <dgm:pt modelId="{DC6A2F10-7FA4-4DDC-BB86-513B22399526}" type="pres">
      <dgm:prSet presAssocID="{F08020D4-FDCA-4436-9C8D-F9E906D2C997}" presName="sibTrans" presStyleLbl="sibTrans2D1" presStyleIdx="2" presStyleCnt="3" custAng="5400000"/>
      <dgm:spPr/>
    </dgm:pt>
    <dgm:pt modelId="{38F91240-A59D-4D62-8215-313A3B643E4D}" type="pres">
      <dgm:prSet presAssocID="{F08020D4-FDCA-4436-9C8D-F9E906D2C997}" presName="connectorText" presStyleLbl="sibTrans2D1" presStyleIdx="2" presStyleCnt="3"/>
      <dgm:spPr/>
    </dgm:pt>
    <dgm:pt modelId="{EC6E4515-08B6-4609-A1B9-153F31D4D959}" type="pres">
      <dgm:prSet presAssocID="{756DCB3C-11A8-464D-B93E-634A3558AA85}" presName="node" presStyleLbl="node1" presStyleIdx="3" presStyleCnt="4">
        <dgm:presLayoutVars>
          <dgm:bulletEnabled val="1"/>
        </dgm:presLayoutVars>
      </dgm:prSet>
      <dgm:spPr/>
    </dgm:pt>
  </dgm:ptLst>
  <dgm:cxnLst>
    <dgm:cxn modelId="{9744021F-BF43-43F3-ABE8-619B06B98FE7}" type="presOf" srcId="{92949D9D-299B-49DA-99B0-F65F95A63A04}" destId="{46DC4D77-1F92-4D1D-8271-67FE5C8F7FF3}" srcOrd="0" destOrd="0" presId="urn:microsoft.com/office/officeart/2005/8/layout/process1"/>
    <dgm:cxn modelId="{524B823A-CA1C-44C5-8EEF-C58F0C084ED5}" type="presOf" srcId="{756DCB3C-11A8-464D-B93E-634A3558AA85}" destId="{EC6E4515-08B6-4609-A1B9-153F31D4D959}" srcOrd="0" destOrd="0" presId="urn:microsoft.com/office/officeart/2005/8/layout/process1"/>
    <dgm:cxn modelId="{F947AA3A-1371-4973-A1B6-D8AD45422836}" type="presOf" srcId="{86D3D2B2-D2AB-4537-8BE3-25621DF31F55}" destId="{E83DB691-5533-440A-AEB0-72FCB4910890}" srcOrd="0" destOrd="0" presId="urn:microsoft.com/office/officeart/2005/8/layout/process1"/>
    <dgm:cxn modelId="{D196326E-D2F7-4220-92B8-1764672B09FC}" srcId="{86D3D2B2-D2AB-4537-8BE3-25621DF31F55}" destId="{5809D194-7AB2-4B11-B8A8-E4E09C0BA025}" srcOrd="0" destOrd="0" parTransId="{EC5F1C23-926D-47EE-9AC3-02BA7E6F53F4}" sibTransId="{92949D9D-299B-49DA-99B0-F65F95A63A04}"/>
    <dgm:cxn modelId="{5FFDB851-3B99-4762-BF00-1CE2E3DF9861}" srcId="{86D3D2B2-D2AB-4537-8BE3-25621DF31F55}" destId="{B036EF37-891B-4A3A-8E51-2BBF6A42CD2C}" srcOrd="1" destOrd="0" parTransId="{40D42645-AEC5-4CD3-BB78-00922F6091E1}" sibTransId="{D65AED90-CBBD-4577-BD0F-C4AF19F3F792}"/>
    <dgm:cxn modelId="{74B0A254-B7A1-4CD3-8A1C-A2D861BF495B}" srcId="{86D3D2B2-D2AB-4537-8BE3-25621DF31F55}" destId="{2263EA15-71CB-439C-83D3-A167B6FF7F97}" srcOrd="2" destOrd="0" parTransId="{2F8C3D0E-2A9B-4BB8-9691-95DC3F1935BF}" sibTransId="{F08020D4-FDCA-4436-9C8D-F9E906D2C997}"/>
    <dgm:cxn modelId="{7F899F88-DFF5-4AB5-942D-A27C3B9C3F1A}" type="presOf" srcId="{5809D194-7AB2-4B11-B8A8-E4E09C0BA025}" destId="{1659A144-A577-49E6-857E-1B984ED78733}" srcOrd="0" destOrd="0" presId="urn:microsoft.com/office/officeart/2005/8/layout/process1"/>
    <dgm:cxn modelId="{19D00792-B622-4B3F-9D82-9FE422281AB1}" type="presOf" srcId="{92949D9D-299B-49DA-99B0-F65F95A63A04}" destId="{E26508A3-7254-475D-9608-20BC4AAC0961}" srcOrd="1" destOrd="0" presId="urn:microsoft.com/office/officeart/2005/8/layout/process1"/>
    <dgm:cxn modelId="{1699F0A9-DFA1-40E1-975E-D7B3B0B2829C}" type="presOf" srcId="{D65AED90-CBBD-4577-BD0F-C4AF19F3F792}" destId="{4105CA99-A74A-4E04-BFC5-6AACF2C05F1A}" srcOrd="0" destOrd="0" presId="urn:microsoft.com/office/officeart/2005/8/layout/process1"/>
    <dgm:cxn modelId="{D7AEEEAC-103C-4CE1-AB8C-2D5EFC818FCA}" type="presOf" srcId="{D65AED90-CBBD-4577-BD0F-C4AF19F3F792}" destId="{B4CA3A2D-5653-45EB-8DA0-2F2202A28E97}" srcOrd="1" destOrd="0" presId="urn:microsoft.com/office/officeart/2005/8/layout/process1"/>
    <dgm:cxn modelId="{4D3D97B0-6A84-4301-938A-10C05075276C}" type="presOf" srcId="{2263EA15-71CB-439C-83D3-A167B6FF7F97}" destId="{BB8D87CF-56B8-46EA-A081-037DDF12FC2B}" srcOrd="0" destOrd="0" presId="urn:microsoft.com/office/officeart/2005/8/layout/process1"/>
    <dgm:cxn modelId="{6FD64FBC-CA86-48AB-849A-7AF118953772}" type="presOf" srcId="{B036EF37-891B-4A3A-8E51-2BBF6A42CD2C}" destId="{4D47B80C-D87E-42D9-B020-7AD5AB3030A3}" srcOrd="0" destOrd="0" presId="urn:microsoft.com/office/officeart/2005/8/layout/process1"/>
    <dgm:cxn modelId="{46D3D9E1-E799-42F9-8E29-FAE405B2B125}" type="presOf" srcId="{F08020D4-FDCA-4436-9C8D-F9E906D2C997}" destId="{38F91240-A59D-4D62-8215-313A3B643E4D}" srcOrd="1" destOrd="0" presId="urn:microsoft.com/office/officeart/2005/8/layout/process1"/>
    <dgm:cxn modelId="{357FACED-FE41-4E8F-A098-F4C551445749}" srcId="{86D3D2B2-D2AB-4537-8BE3-25621DF31F55}" destId="{756DCB3C-11A8-464D-B93E-634A3558AA85}" srcOrd="3" destOrd="0" parTransId="{9B36CB96-7870-4153-BB56-6F72B11B8F8A}" sibTransId="{B4B4D918-9431-43D4-B566-0FCA22788BD0}"/>
    <dgm:cxn modelId="{E7821CF4-272A-44A4-81FF-999776D920AE}" type="presOf" srcId="{F08020D4-FDCA-4436-9C8D-F9E906D2C997}" destId="{DC6A2F10-7FA4-4DDC-BB86-513B22399526}" srcOrd="0" destOrd="0" presId="urn:microsoft.com/office/officeart/2005/8/layout/process1"/>
    <dgm:cxn modelId="{3A4DC75F-AA6E-4876-9906-3461F2D4FE7D}" type="presParOf" srcId="{E83DB691-5533-440A-AEB0-72FCB4910890}" destId="{1659A144-A577-49E6-857E-1B984ED78733}" srcOrd="0" destOrd="0" presId="urn:microsoft.com/office/officeart/2005/8/layout/process1"/>
    <dgm:cxn modelId="{872D1CC3-8CDA-4583-BF32-AFD9BC27FE6C}" type="presParOf" srcId="{E83DB691-5533-440A-AEB0-72FCB4910890}" destId="{46DC4D77-1F92-4D1D-8271-67FE5C8F7FF3}" srcOrd="1" destOrd="0" presId="urn:microsoft.com/office/officeart/2005/8/layout/process1"/>
    <dgm:cxn modelId="{7F072D39-1D45-410D-8F11-BA5BA1782CD0}" type="presParOf" srcId="{46DC4D77-1F92-4D1D-8271-67FE5C8F7FF3}" destId="{E26508A3-7254-475D-9608-20BC4AAC0961}" srcOrd="0" destOrd="0" presId="urn:microsoft.com/office/officeart/2005/8/layout/process1"/>
    <dgm:cxn modelId="{056C09E6-8766-4256-A29C-8A29F4D218EA}" type="presParOf" srcId="{E83DB691-5533-440A-AEB0-72FCB4910890}" destId="{4D47B80C-D87E-42D9-B020-7AD5AB3030A3}" srcOrd="2" destOrd="0" presId="urn:microsoft.com/office/officeart/2005/8/layout/process1"/>
    <dgm:cxn modelId="{63786EB0-8A85-4FE5-B047-59514E8379B8}" type="presParOf" srcId="{E83DB691-5533-440A-AEB0-72FCB4910890}" destId="{4105CA99-A74A-4E04-BFC5-6AACF2C05F1A}" srcOrd="3" destOrd="0" presId="urn:microsoft.com/office/officeart/2005/8/layout/process1"/>
    <dgm:cxn modelId="{F0D97904-30E6-4F43-BCC2-EDEF56967F90}" type="presParOf" srcId="{4105CA99-A74A-4E04-BFC5-6AACF2C05F1A}" destId="{B4CA3A2D-5653-45EB-8DA0-2F2202A28E97}" srcOrd="0" destOrd="0" presId="urn:microsoft.com/office/officeart/2005/8/layout/process1"/>
    <dgm:cxn modelId="{4231ED53-5884-4422-B7BD-7D5962DAEFB3}" type="presParOf" srcId="{E83DB691-5533-440A-AEB0-72FCB4910890}" destId="{BB8D87CF-56B8-46EA-A081-037DDF12FC2B}" srcOrd="4" destOrd="0" presId="urn:microsoft.com/office/officeart/2005/8/layout/process1"/>
    <dgm:cxn modelId="{A836F320-6F8A-4CC7-9644-E86574969246}" type="presParOf" srcId="{E83DB691-5533-440A-AEB0-72FCB4910890}" destId="{DC6A2F10-7FA4-4DDC-BB86-513B22399526}" srcOrd="5" destOrd="0" presId="urn:microsoft.com/office/officeart/2005/8/layout/process1"/>
    <dgm:cxn modelId="{DC713351-33E6-4BCE-85F6-942FFFB1121A}" type="presParOf" srcId="{DC6A2F10-7FA4-4DDC-BB86-513B22399526}" destId="{38F91240-A59D-4D62-8215-313A3B643E4D}" srcOrd="0" destOrd="0" presId="urn:microsoft.com/office/officeart/2005/8/layout/process1"/>
    <dgm:cxn modelId="{9EF7D260-2D32-4C65-8772-602207D229C4}" type="presParOf" srcId="{E83DB691-5533-440A-AEB0-72FCB4910890}" destId="{EC6E4515-08B6-4609-A1B9-153F31D4D959}"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3433D9C-9828-47EE-9ED2-95FFD835ABB2}">
      <dsp:nvSpPr>
        <dsp:cNvPr id="0" name=""/>
        <dsp:cNvSpPr/>
      </dsp:nvSpPr>
      <dsp:spPr>
        <a:xfrm>
          <a:off x="958278" y="158948"/>
          <a:ext cx="5426522" cy="5270191"/>
        </a:xfrm>
        <a:prstGeom prst="diamond">
          <a:avLst/>
        </a:prstGeom>
        <a:solidFill>
          <a:schemeClr val="accent6">
            <a:lumMod val="20000"/>
            <a:lumOff val="8000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EC4F94D7-FDAF-4BE0-8734-05E29CD8797A}">
      <dsp:nvSpPr>
        <dsp:cNvPr id="0" name=""/>
        <dsp:cNvSpPr/>
      </dsp:nvSpPr>
      <dsp:spPr>
        <a:xfrm>
          <a:off x="1073574" y="119123"/>
          <a:ext cx="2194717" cy="1781166"/>
        </a:xfrm>
        <a:prstGeom prst="roundRect">
          <a:avLst/>
        </a:prstGeom>
        <a:solidFill>
          <a:schemeClr val="accent3">
            <a:shade val="50000"/>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QA" sz="2400" b="1" kern="1200" dirty="0">
              <a:solidFill>
                <a:schemeClr val="bg1"/>
              </a:solidFill>
              <a:effectLst/>
              <a:latin typeface="+mn-lt"/>
              <a:ea typeface="+mn-ea"/>
              <a:cs typeface="Sakkal Majalla"/>
            </a:rPr>
            <a:t>رصد </a:t>
          </a:r>
          <a:r>
            <a:rPr lang="ar-JO" sz="2400" b="1" kern="1200" dirty="0">
              <a:solidFill>
                <a:schemeClr val="bg1"/>
              </a:solidFill>
              <a:effectLst/>
              <a:latin typeface="+mn-lt"/>
              <a:ea typeface="+mn-ea"/>
              <a:cs typeface="Sakkal Majalla"/>
            </a:rPr>
            <a:t>وتلبية للاحتياجات الوطنية والدولية والاقليمية</a:t>
          </a:r>
          <a:endParaRPr lang="en-US" sz="2400" b="1" kern="1200" dirty="0">
            <a:solidFill>
              <a:schemeClr val="bg1"/>
            </a:solidFill>
            <a:latin typeface="+mn-lt"/>
            <a:cs typeface="Sakkal Majalla"/>
          </a:endParaRPr>
        </a:p>
      </dsp:txBody>
      <dsp:txXfrm>
        <a:off x="1160523" y="206072"/>
        <a:ext cx="2020819" cy="1607268"/>
      </dsp:txXfrm>
    </dsp:sp>
    <dsp:sp modelId="{C50BCFA1-3269-430C-B847-12B07A86A1BA}">
      <dsp:nvSpPr>
        <dsp:cNvPr id="0" name=""/>
        <dsp:cNvSpPr/>
      </dsp:nvSpPr>
      <dsp:spPr>
        <a:xfrm>
          <a:off x="4456957" y="134003"/>
          <a:ext cx="2194717" cy="1863688"/>
        </a:xfrm>
        <a:prstGeom prst="roundRect">
          <a:avLst/>
        </a:prstGeom>
        <a:solidFill>
          <a:schemeClr val="bg2">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JO" sz="2400" b="1" kern="1200" dirty="0">
              <a:solidFill>
                <a:schemeClr val="bg1"/>
              </a:solidFill>
              <a:effectLst/>
              <a:latin typeface="+mn-lt"/>
              <a:ea typeface="+mn-ea"/>
              <a:cs typeface="Sakkal Majalla"/>
            </a:rPr>
            <a:t>قياس أدوار</a:t>
          </a:r>
          <a:r>
            <a:rPr lang="ar-SA" sz="2400" b="1" kern="1200" dirty="0">
              <a:solidFill>
                <a:schemeClr val="bg1"/>
              </a:solidFill>
              <a:effectLst/>
              <a:latin typeface="+mn-lt"/>
              <a:ea typeface="+mn-ea"/>
              <a:cs typeface="Sakkal Majalla"/>
            </a:rPr>
            <a:t>المرأة والرجل </a:t>
          </a:r>
          <a:r>
            <a:rPr lang="ar-JO" sz="2400" b="1" kern="1200" dirty="0">
              <a:solidFill>
                <a:schemeClr val="bg1"/>
              </a:solidFill>
              <a:effectLst/>
              <a:latin typeface="+mn-lt"/>
              <a:ea typeface="+mn-ea"/>
              <a:cs typeface="Sakkal Majalla"/>
            </a:rPr>
            <a:t>وفرص وصولهما الى</a:t>
          </a:r>
          <a:r>
            <a:rPr lang="ar-SA" sz="2400" b="1" kern="1200" dirty="0">
              <a:solidFill>
                <a:schemeClr val="bg1"/>
              </a:solidFill>
              <a:effectLst/>
              <a:latin typeface="+mn-lt"/>
              <a:ea typeface="+mn-ea"/>
              <a:cs typeface="Sakkal Majalla"/>
            </a:rPr>
            <a:t> </a:t>
          </a:r>
          <a:r>
            <a:rPr lang="ar-JO" sz="2400" b="1" kern="1200" dirty="0">
              <a:solidFill>
                <a:schemeClr val="bg1"/>
              </a:solidFill>
              <a:effectLst/>
              <a:latin typeface="+mn-lt"/>
              <a:ea typeface="+mn-ea"/>
              <a:cs typeface="Sakkal Majalla"/>
            </a:rPr>
            <a:t>موارد</a:t>
          </a:r>
          <a:r>
            <a:rPr lang="ar-SA" sz="2400" b="1" kern="1200" dirty="0">
              <a:solidFill>
                <a:schemeClr val="bg1"/>
              </a:solidFill>
              <a:effectLst/>
              <a:latin typeface="+mn-lt"/>
              <a:ea typeface="+mn-ea"/>
              <a:cs typeface="Sakkal Majalla"/>
            </a:rPr>
            <a:t> التنمية</a:t>
          </a:r>
          <a:r>
            <a:rPr lang="ar-JO" sz="2400" b="1" kern="1200" dirty="0">
              <a:solidFill>
                <a:schemeClr val="bg1"/>
              </a:solidFill>
              <a:effectLst/>
              <a:latin typeface="+mn-lt"/>
              <a:ea typeface="+mn-ea"/>
              <a:cs typeface="Sakkal Majalla"/>
            </a:rPr>
            <a:t> المستدامة </a:t>
          </a:r>
          <a:endParaRPr lang="en-US" sz="2400" b="1" kern="1200" dirty="0">
            <a:solidFill>
              <a:schemeClr val="bg1"/>
            </a:solidFill>
            <a:latin typeface="+mn-lt"/>
            <a:cs typeface="Sakkal Majalla"/>
          </a:endParaRPr>
        </a:p>
      </dsp:txBody>
      <dsp:txXfrm>
        <a:off x="4547935" y="224981"/>
        <a:ext cx="2012761" cy="1681732"/>
      </dsp:txXfrm>
    </dsp:sp>
    <dsp:sp modelId="{F2B322FD-A826-49CE-A52D-C8D2A4EBC068}">
      <dsp:nvSpPr>
        <dsp:cNvPr id="0" name=""/>
        <dsp:cNvSpPr/>
      </dsp:nvSpPr>
      <dsp:spPr>
        <a:xfrm>
          <a:off x="1073574" y="3786041"/>
          <a:ext cx="2194717" cy="1658503"/>
        </a:xfrm>
        <a:prstGeom prst="roundRect">
          <a:avLst/>
        </a:prstGeom>
        <a:solidFill>
          <a:schemeClr val="bg2">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SA" sz="2400" b="1" kern="1200">
              <a:effectLst/>
              <a:latin typeface="+mn-lt"/>
              <a:ea typeface="+mn-ea"/>
              <a:cs typeface="Sakkal Majalla"/>
            </a:rPr>
            <a:t>دعم تحليل النوع الاجتماعي بالأدلة الكمية وإجراء البحوث اللازمة </a:t>
          </a:r>
          <a:endParaRPr lang="en-US" sz="2400" b="1" kern="1200" dirty="0">
            <a:latin typeface="+mn-lt"/>
            <a:cs typeface="Sakkal Majalla"/>
          </a:endParaRPr>
        </a:p>
      </dsp:txBody>
      <dsp:txXfrm>
        <a:off x="1154535" y="3867002"/>
        <a:ext cx="2032795" cy="1496581"/>
      </dsp:txXfrm>
    </dsp:sp>
    <dsp:sp modelId="{5F45337A-3F43-46CB-9FFD-4518190D8FF8}">
      <dsp:nvSpPr>
        <dsp:cNvPr id="0" name=""/>
        <dsp:cNvSpPr/>
      </dsp:nvSpPr>
      <dsp:spPr>
        <a:xfrm>
          <a:off x="4143782" y="3961684"/>
          <a:ext cx="2338537" cy="1612107"/>
        </a:xfrm>
        <a:prstGeom prst="roundRect">
          <a:avLst/>
        </a:prstGeom>
        <a:solidFill>
          <a:schemeClr val="bg2">
            <a:lumMod val="5000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ar-LB" sz="2400" b="1" kern="1200" dirty="0">
              <a:solidFill>
                <a:schemeClr val="bg1"/>
              </a:solidFill>
              <a:effectLst/>
              <a:latin typeface="+mn-lt"/>
              <a:ea typeface="+mn-ea"/>
              <a:cs typeface="Sakkal Majalla"/>
            </a:rPr>
            <a:t>رصد وتقييم السياسات والبرامج المرتبطة </a:t>
          </a:r>
          <a:r>
            <a:rPr lang="ar-JO" sz="2400" b="1" kern="1200" dirty="0">
              <a:solidFill>
                <a:schemeClr val="bg1"/>
              </a:solidFill>
              <a:effectLst/>
              <a:latin typeface="+mn-lt"/>
              <a:ea typeface="+mn-ea"/>
              <a:cs typeface="Sakkal Majalla"/>
            </a:rPr>
            <a:t>بالعدالة والانصاف </a:t>
          </a:r>
          <a:r>
            <a:rPr lang="ar-LB" sz="2400" b="1" kern="1200" dirty="0">
              <a:solidFill>
                <a:schemeClr val="bg1"/>
              </a:solidFill>
              <a:effectLst/>
              <a:latin typeface="+mn-lt"/>
              <a:ea typeface="+mn-ea"/>
              <a:cs typeface="Sakkal Majalla"/>
            </a:rPr>
            <a:t>بين الجنسين</a:t>
          </a:r>
          <a:endParaRPr lang="en-US" sz="2400" b="1" kern="1200" dirty="0">
            <a:solidFill>
              <a:schemeClr val="bg1"/>
            </a:solidFill>
            <a:latin typeface="+mn-lt"/>
            <a:cs typeface="Sakkal Majalla"/>
          </a:endParaRPr>
        </a:p>
      </dsp:txBody>
      <dsp:txXfrm>
        <a:off x="4222479" y="4040381"/>
        <a:ext cx="2181143" cy="145471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8AD3AF-B68B-42FC-AC61-B107440DA900}">
      <dsp:nvSpPr>
        <dsp:cNvPr id="0" name=""/>
        <dsp:cNvSpPr/>
      </dsp:nvSpPr>
      <dsp:spPr>
        <a:xfrm>
          <a:off x="0" y="1018950"/>
          <a:ext cx="2093722" cy="2094065"/>
        </a:xfrm>
        <a:prstGeom prst="ellipse">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78B999AC-48FE-4817-950E-731B6427F7DB}">
      <dsp:nvSpPr>
        <dsp:cNvPr id="0" name=""/>
        <dsp:cNvSpPr/>
      </dsp:nvSpPr>
      <dsp:spPr>
        <a:xfrm>
          <a:off x="70199" y="1088765"/>
          <a:ext cx="1954438" cy="1954436"/>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JO" sz="2000" b="1" kern="1200" dirty="0">
              <a:latin typeface="Sakkal Majalla" panose="02000000000000000000" pitchFamily="2" charset="-78"/>
              <a:ea typeface="+mn-ea"/>
              <a:cs typeface="Sakkal Majalla" panose="02000000000000000000" pitchFamily="2" charset="-78"/>
            </a:rPr>
            <a:t>ال</a:t>
          </a:r>
          <a:r>
            <a:rPr lang="ar-LB" sz="2000" b="1" kern="1200" dirty="0">
              <a:latin typeface="Sakkal Majalla" panose="02000000000000000000" pitchFamily="2" charset="-78"/>
              <a:ea typeface="+mn-ea"/>
              <a:cs typeface="Sakkal Majalla" panose="02000000000000000000" pitchFamily="2" charset="-78"/>
            </a:rPr>
            <a:t>تنوّع </a:t>
          </a:r>
          <a:r>
            <a:rPr lang="ar-JO" sz="2000" b="1" kern="1200" dirty="0">
              <a:latin typeface="Sakkal Majalla" panose="02000000000000000000" pitchFamily="2" charset="-78"/>
              <a:ea typeface="+mn-ea"/>
              <a:cs typeface="Sakkal Majalla" panose="02000000000000000000" pitchFamily="2" charset="-78"/>
            </a:rPr>
            <a:t>في </a:t>
          </a:r>
          <a:r>
            <a:rPr lang="ar-LB" sz="2000" b="1" kern="1200" dirty="0">
              <a:latin typeface="Sakkal Majalla" panose="02000000000000000000" pitchFamily="2" charset="-78"/>
              <a:ea typeface="+mn-ea"/>
              <a:cs typeface="Sakkal Majalla" panose="02000000000000000000" pitchFamily="2" charset="-78"/>
            </a:rPr>
            <a:t>المجموعات المختلفة من النساء والرجال</a:t>
          </a:r>
          <a:endParaRPr lang="en-US" sz="2000" b="1" kern="1200" dirty="0">
            <a:latin typeface="Sakkal Majalla" panose="02000000000000000000" pitchFamily="2" charset="-78"/>
            <a:ea typeface="+mn-ea"/>
            <a:cs typeface="Sakkal Majalla" panose="02000000000000000000" pitchFamily="2" charset="-78"/>
          </a:endParaRPr>
        </a:p>
      </dsp:txBody>
      <dsp:txXfrm>
        <a:off x="348768" y="1368023"/>
        <a:ext cx="1396186" cy="1395921"/>
      </dsp:txXfrm>
    </dsp:sp>
    <dsp:sp modelId="{A02EB832-881F-421E-B08A-22C4596EE0F3}">
      <dsp:nvSpPr>
        <dsp:cNvPr id="0" name=""/>
        <dsp:cNvSpPr/>
      </dsp:nvSpPr>
      <dsp:spPr>
        <a:xfrm rot="13500000">
          <a:off x="2165157" y="1019059"/>
          <a:ext cx="2093480" cy="2093480"/>
        </a:xfrm>
        <a:prstGeom prst="teardrop">
          <a:avLst>
            <a:gd name="adj" fmla="val 1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7209CEDB-C6EF-4FE3-8A63-6548299FC97D}">
      <dsp:nvSpPr>
        <dsp:cNvPr id="0" name=""/>
        <dsp:cNvSpPr/>
      </dsp:nvSpPr>
      <dsp:spPr>
        <a:xfrm>
          <a:off x="2233007" y="1088765"/>
          <a:ext cx="1954438" cy="1954436"/>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JO" sz="2000" b="1" kern="1200" dirty="0">
              <a:latin typeface="Sakkal Majalla" panose="02000000000000000000" pitchFamily="2" charset="-78"/>
              <a:ea typeface="+mn-ea"/>
              <a:cs typeface="Sakkal Majalla" panose="02000000000000000000" pitchFamily="2" charset="-78"/>
            </a:rPr>
            <a:t>تراعي </a:t>
          </a:r>
          <a:r>
            <a:rPr lang="ar-LB" sz="2000" b="1" kern="1200" dirty="0">
              <a:latin typeface="Sakkal Majalla" panose="02000000000000000000" pitchFamily="2" charset="-78"/>
              <a:ea typeface="+mn-ea"/>
              <a:cs typeface="Sakkal Majalla" panose="02000000000000000000" pitchFamily="2" charset="-78"/>
            </a:rPr>
            <a:t>القوالب النمطية والعوامل الاجتماعية والثقافية</a:t>
          </a:r>
          <a:endParaRPr lang="en-US" sz="2000" b="1" kern="1200" dirty="0">
            <a:latin typeface="Sakkal Majalla" panose="02000000000000000000" pitchFamily="2" charset="-78"/>
            <a:cs typeface="Sakkal Majalla" panose="02000000000000000000" pitchFamily="2" charset="-78"/>
          </a:endParaRPr>
        </a:p>
      </dsp:txBody>
      <dsp:txXfrm>
        <a:off x="2512690" y="1368023"/>
        <a:ext cx="1396186" cy="1395921"/>
      </dsp:txXfrm>
    </dsp:sp>
    <dsp:sp modelId="{3350821D-1F6C-4951-9E35-162057AB7FD2}">
      <dsp:nvSpPr>
        <dsp:cNvPr id="0" name=""/>
        <dsp:cNvSpPr/>
      </dsp:nvSpPr>
      <dsp:spPr>
        <a:xfrm rot="13500000">
          <a:off x="4327965" y="1019059"/>
          <a:ext cx="2093480" cy="2093480"/>
        </a:xfrm>
        <a:prstGeom prst="teardrop">
          <a:avLst>
            <a:gd name="adj" fmla="val 1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0FD77A4F-AEBF-42FF-93DA-E5439A0171D5}">
      <dsp:nvSpPr>
        <dsp:cNvPr id="0" name=""/>
        <dsp:cNvSpPr/>
      </dsp:nvSpPr>
      <dsp:spPr>
        <a:xfrm>
          <a:off x="4396929" y="1088765"/>
          <a:ext cx="1954438" cy="1954436"/>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JO" sz="2000" b="1" kern="1200" dirty="0">
              <a:latin typeface="Sakkal Majalla" panose="02000000000000000000" pitchFamily="2" charset="-78"/>
              <a:ea typeface="+mn-ea"/>
              <a:cs typeface="Sakkal Majalla" panose="02000000000000000000" pitchFamily="2" charset="-78"/>
            </a:rPr>
            <a:t> تقيس مشاركة </a:t>
          </a:r>
          <a:r>
            <a:rPr lang="ar-LB" sz="2000" b="1" kern="1200" dirty="0">
              <a:latin typeface="Sakkal Majalla" panose="02000000000000000000" pitchFamily="2" charset="-78"/>
              <a:ea typeface="+mn-ea"/>
              <a:cs typeface="Sakkal Majalla" panose="02000000000000000000" pitchFamily="2" charset="-78"/>
            </a:rPr>
            <a:t>المرأة والرجل والفرص المتاحة لهما في المجتمع</a:t>
          </a:r>
          <a:r>
            <a:rPr lang="ar-JO" sz="2000" b="1" kern="1200" dirty="0">
              <a:latin typeface="Sakkal Majalla" panose="02000000000000000000" pitchFamily="2" charset="-78"/>
              <a:ea typeface="+mn-ea"/>
              <a:cs typeface="Sakkal Majalla" panose="02000000000000000000" pitchFamily="2" charset="-78"/>
            </a:rPr>
            <a:t> </a:t>
          </a:r>
          <a:r>
            <a:rPr lang="ar-LB" sz="2000" b="1" kern="1200" dirty="0">
              <a:latin typeface="Sakkal Majalla" panose="02000000000000000000" pitchFamily="2" charset="-78"/>
              <a:ea typeface="+mn-ea"/>
              <a:cs typeface="Sakkal Majalla" panose="02000000000000000000" pitchFamily="2" charset="-78"/>
            </a:rPr>
            <a:t>و</a:t>
          </a:r>
          <a:r>
            <a:rPr lang="ar-JO" sz="2000" b="1" kern="1200" dirty="0">
              <a:latin typeface="Sakkal Majalla" panose="02000000000000000000" pitchFamily="2" charset="-78"/>
              <a:ea typeface="+mn-ea"/>
              <a:cs typeface="Sakkal Majalla" panose="02000000000000000000" pitchFamily="2" charset="-78"/>
            </a:rPr>
            <a:t>تلبية احتياجاتهما</a:t>
          </a:r>
          <a:endParaRPr lang="en-US" sz="2000" b="1" kern="1200" dirty="0">
            <a:latin typeface="Sakkal Majalla" panose="02000000000000000000" pitchFamily="2" charset="-78"/>
            <a:cs typeface="Sakkal Majalla" panose="02000000000000000000" pitchFamily="2" charset="-78"/>
          </a:endParaRPr>
        </a:p>
      </dsp:txBody>
      <dsp:txXfrm>
        <a:off x="4676612" y="1368023"/>
        <a:ext cx="1396186" cy="1395921"/>
      </dsp:txXfrm>
    </dsp:sp>
    <dsp:sp modelId="{F8B62323-345F-45C8-8B2A-6821E2BABFF4}">
      <dsp:nvSpPr>
        <dsp:cNvPr id="0" name=""/>
        <dsp:cNvSpPr/>
      </dsp:nvSpPr>
      <dsp:spPr>
        <a:xfrm rot="13500000">
          <a:off x="6491887" y="1019059"/>
          <a:ext cx="2093480" cy="2093480"/>
        </a:xfrm>
        <a:prstGeom prst="teardrop">
          <a:avLst>
            <a:gd name="adj" fmla="val 1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C590582B-ECE0-46D4-A78F-9C1E66F2BEF7}">
      <dsp:nvSpPr>
        <dsp:cNvPr id="0" name=""/>
        <dsp:cNvSpPr/>
      </dsp:nvSpPr>
      <dsp:spPr>
        <a:xfrm>
          <a:off x="6560851" y="1088765"/>
          <a:ext cx="1954438" cy="1954436"/>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JO" sz="2000" b="1" kern="1200" dirty="0">
              <a:latin typeface="Sakkal Majalla" panose="02000000000000000000" pitchFamily="2" charset="-78"/>
              <a:ea typeface="+mn-ea"/>
              <a:cs typeface="Sakkal Majalla" panose="02000000000000000000" pitchFamily="2" charset="-78"/>
            </a:rPr>
            <a:t>التغطية الجغرافية </a:t>
          </a:r>
          <a:br>
            <a:rPr lang="ar-JO" sz="2000" b="1" kern="1200" dirty="0">
              <a:latin typeface="Sakkal Majalla" panose="02000000000000000000" pitchFamily="2" charset="-78"/>
              <a:ea typeface="+mn-ea"/>
              <a:cs typeface="Sakkal Majalla" panose="02000000000000000000" pitchFamily="2" charset="-78"/>
            </a:rPr>
          </a:br>
          <a:r>
            <a:rPr lang="ar-JO" sz="2000" b="1" kern="1200" dirty="0">
              <a:latin typeface="Sakkal Majalla" panose="02000000000000000000" pitchFamily="2" charset="-78"/>
              <a:ea typeface="+mn-ea"/>
              <a:cs typeface="Sakkal Majalla" panose="02000000000000000000" pitchFamily="2" charset="-78"/>
            </a:rPr>
            <a:t>(المكانية) والزمنية </a:t>
          </a:r>
          <a:endParaRPr lang="en-US" sz="2000" b="1" kern="1200" dirty="0">
            <a:latin typeface="Sakkal Majalla" panose="02000000000000000000" pitchFamily="2" charset="-78"/>
            <a:ea typeface="+mn-ea"/>
            <a:cs typeface="Sakkal Majalla" panose="02000000000000000000" pitchFamily="2" charset="-78"/>
          </a:endParaRPr>
        </a:p>
      </dsp:txBody>
      <dsp:txXfrm>
        <a:off x="6839420" y="1368023"/>
        <a:ext cx="1396186" cy="1395921"/>
      </dsp:txXfrm>
    </dsp:sp>
    <dsp:sp modelId="{5C469DD0-B3B8-43A4-84B6-C27A8D0CBCB9}">
      <dsp:nvSpPr>
        <dsp:cNvPr id="0" name=""/>
        <dsp:cNvSpPr/>
      </dsp:nvSpPr>
      <dsp:spPr>
        <a:xfrm rot="13500000">
          <a:off x="8655810" y="1019059"/>
          <a:ext cx="2093480" cy="2093480"/>
        </a:xfrm>
        <a:prstGeom prst="teardrop">
          <a:avLst>
            <a:gd name="adj" fmla="val 100000"/>
          </a:avLst>
        </a:prstGeom>
        <a:solidFill>
          <a:schemeClr val="accent3">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sp>
    <dsp:sp modelId="{1A9E3006-88ED-49F1-B93E-AADBFDC7EE1B}">
      <dsp:nvSpPr>
        <dsp:cNvPr id="0" name=""/>
        <dsp:cNvSpPr/>
      </dsp:nvSpPr>
      <dsp:spPr>
        <a:xfrm>
          <a:off x="8724774" y="1088765"/>
          <a:ext cx="1954438" cy="1954436"/>
        </a:xfrm>
        <a:prstGeom prst="ellipse">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ar-LB" sz="2000" b="1" kern="1200" dirty="0">
              <a:latin typeface="Sakkal Majalla" panose="02000000000000000000" pitchFamily="2" charset="-78"/>
              <a:ea typeface="+mn-ea"/>
              <a:cs typeface="Sakkal Majalla" panose="02000000000000000000" pitchFamily="2" charset="-78"/>
            </a:rPr>
            <a:t>جمع بيانات وتصنيفها حسب الجنس</a:t>
          </a:r>
          <a:endParaRPr lang="en-US" sz="2000" b="1" kern="1200" dirty="0">
            <a:latin typeface="Sakkal Majalla" panose="02000000000000000000" pitchFamily="2" charset="-78"/>
            <a:cs typeface="Sakkal Majalla" panose="02000000000000000000" pitchFamily="2" charset="-78"/>
          </a:endParaRPr>
        </a:p>
      </dsp:txBody>
      <dsp:txXfrm>
        <a:off x="9003342" y="1368023"/>
        <a:ext cx="1396186" cy="1395921"/>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977891-41B9-4746-9ECF-E62EDAE459A9}">
      <dsp:nvSpPr>
        <dsp:cNvPr id="0" name=""/>
        <dsp:cNvSpPr/>
      </dsp:nvSpPr>
      <dsp:spPr>
        <a:xfrm rot="5400000">
          <a:off x="3108686" y="263164"/>
          <a:ext cx="775269" cy="1063272"/>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JO" sz="1400" b="1" kern="1200" dirty="0">
              <a:latin typeface="+mn-lt"/>
            </a:rPr>
            <a:t>المستوى التعليمي</a:t>
          </a:r>
          <a:endParaRPr lang="en-US" sz="1400" b="1" kern="1200" dirty="0">
            <a:latin typeface="+mn-lt"/>
          </a:endParaRPr>
        </a:p>
      </dsp:txBody>
      <dsp:txXfrm rot="-5400000">
        <a:off x="3141897" y="536378"/>
        <a:ext cx="708848" cy="516846"/>
      </dsp:txXfrm>
    </dsp:sp>
    <dsp:sp modelId="{1B486C7A-4A51-4902-8894-D11EAE61209D}">
      <dsp:nvSpPr>
        <dsp:cNvPr id="0" name=""/>
        <dsp:cNvSpPr/>
      </dsp:nvSpPr>
      <dsp:spPr>
        <a:xfrm>
          <a:off x="3909479" y="277693"/>
          <a:ext cx="753560" cy="405140"/>
        </a:xfrm>
        <a:prstGeom prst="rect">
          <a:avLst/>
        </a:prstGeom>
        <a:noFill/>
        <a:ln>
          <a:noFill/>
        </a:ln>
        <a:effectLst/>
      </dsp:spPr>
      <dsp:style>
        <a:lnRef idx="0">
          <a:scrgbClr r="0" g="0" b="0"/>
        </a:lnRef>
        <a:fillRef idx="0">
          <a:scrgbClr r="0" g="0" b="0"/>
        </a:fillRef>
        <a:effectRef idx="0">
          <a:scrgbClr r="0" g="0" b="0"/>
        </a:effectRef>
        <a:fontRef idx="minor"/>
      </dsp:style>
    </dsp:sp>
    <dsp:sp modelId="{B423268A-519B-4BF2-B4C3-0285820A79FF}">
      <dsp:nvSpPr>
        <dsp:cNvPr id="0" name=""/>
        <dsp:cNvSpPr/>
      </dsp:nvSpPr>
      <dsp:spPr>
        <a:xfrm rot="5400000">
          <a:off x="2098218" y="765844"/>
          <a:ext cx="957711" cy="963212"/>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ar-JO" sz="1400" b="1" kern="1200" dirty="0">
              <a:latin typeface="+mn-lt"/>
            </a:rPr>
            <a:t>المحافظة</a:t>
          </a:r>
          <a:endParaRPr lang="en-US" sz="1400" b="1" kern="1200" dirty="0">
            <a:latin typeface="+mn-lt"/>
          </a:endParaRPr>
        </a:p>
      </dsp:txBody>
      <dsp:txXfrm rot="-5400000">
        <a:off x="2256003" y="928214"/>
        <a:ext cx="642142" cy="638474"/>
      </dsp:txXfrm>
    </dsp:sp>
    <dsp:sp modelId="{A3446955-2D6E-4690-8E83-95BC7D295955}">
      <dsp:nvSpPr>
        <dsp:cNvPr id="0" name=""/>
        <dsp:cNvSpPr/>
      </dsp:nvSpPr>
      <dsp:spPr>
        <a:xfrm rot="5400000">
          <a:off x="3862197" y="925430"/>
          <a:ext cx="675233" cy="839911"/>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JO" sz="1400" b="1" kern="1200" dirty="0">
              <a:latin typeface="+mn-lt"/>
            </a:rPr>
            <a:t>الجنس</a:t>
          </a:r>
          <a:endParaRPr lang="en-US" sz="1400" b="1" kern="1200" dirty="0">
            <a:latin typeface="+mn-lt"/>
          </a:endParaRPr>
        </a:p>
      </dsp:txBody>
      <dsp:txXfrm rot="-5400000">
        <a:off x="3919843" y="1120308"/>
        <a:ext cx="559941" cy="450155"/>
      </dsp:txXfrm>
    </dsp:sp>
    <dsp:sp modelId="{71516250-8886-4197-9A9B-1612B682E18B}">
      <dsp:nvSpPr>
        <dsp:cNvPr id="0" name=""/>
        <dsp:cNvSpPr/>
      </dsp:nvSpPr>
      <dsp:spPr>
        <a:xfrm>
          <a:off x="2232199" y="1068054"/>
          <a:ext cx="729252" cy="405140"/>
        </a:xfrm>
        <a:prstGeom prst="rect">
          <a:avLst/>
        </a:prstGeom>
        <a:noFill/>
        <a:ln>
          <a:noFill/>
        </a:ln>
        <a:effectLst/>
      </dsp:spPr>
      <dsp:style>
        <a:lnRef idx="0">
          <a:scrgbClr r="0" g="0" b="0"/>
        </a:lnRef>
        <a:fillRef idx="0">
          <a:scrgbClr r="0" g="0" b="0"/>
        </a:fillRef>
        <a:effectRef idx="0">
          <a:scrgbClr r="0" g="0" b="0"/>
        </a:effectRef>
        <a:fontRef idx="minor"/>
      </dsp:style>
    </dsp:sp>
    <dsp:sp modelId="{D79CD6F7-9957-423A-A2A9-EE07C13F7878}">
      <dsp:nvSpPr>
        <dsp:cNvPr id="0" name=""/>
        <dsp:cNvSpPr/>
      </dsp:nvSpPr>
      <dsp:spPr>
        <a:xfrm rot="5400000">
          <a:off x="4687161" y="642880"/>
          <a:ext cx="827201" cy="996696"/>
        </a:xfrm>
        <a:prstGeom prst="hexagon">
          <a:avLst>
            <a:gd name="adj" fmla="val 25000"/>
            <a:gd name="vf" fmla="val 11547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ar-JO" sz="1400" b="1" kern="1200" dirty="0">
              <a:latin typeface="+mn-lt"/>
            </a:rPr>
            <a:t>الحالة الزواجية</a:t>
          </a:r>
          <a:endParaRPr lang="en-US" sz="1400" b="1" kern="1200" dirty="0">
            <a:latin typeface="+mn-lt"/>
          </a:endParaRPr>
        </a:p>
      </dsp:txBody>
      <dsp:txXfrm rot="-5400000">
        <a:off x="4768530" y="865494"/>
        <a:ext cx="664464" cy="551467"/>
      </dsp:txXfrm>
    </dsp:sp>
    <dsp:sp modelId="{34C77CE4-6125-4692-9F64-D6533D7AA945}">
      <dsp:nvSpPr>
        <dsp:cNvPr id="0" name=""/>
        <dsp:cNvSpPr/>
      </dsp:nvSpPr>
      <dsp:spPr>
        <a:xfrm rot="5400000">
          <a:off x="4409274" y="1622329"/>
          <a:ext cx="675233" cy="988090"/>
        </a:xfrm>
        <a:prstGeom prst="hexagon">
          <a:avLst>
            <a:gd name="adj" fmla="val 25000"/>
            <a:gd name="vf" fmla="val 115470"/>
          </a:avLst>
        </a:prstGeom>
        <a:solidFill>
          <a:schemeClr val="accent6">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ar-JO" sz="1200" b="1" kern="1200" dirty="0">
              <a:latin typeface="+mn-lt"/>
            </a:rPr>
            <a:t>النشاط الاقتصادي</a:t>
          </a:r>
          <a:endParaRPr lang="en-US" sz="1200" b="1" kern="1200" dirty="0">
            <a:latin typeface="+mn-lt"/>
          </a:endParaRPr>
        </a:p>
      </dsp:txBody>
      <dsp:txXfrm rot="-5400000">
        <a:off x="4417528" y="1891296"/>
        <a:ext cx="658726" cy="450155"/>
      </dsp:txXfrm>
    </dsp:sp>
    <dsp:sp modelId="{80E8D0C3-B122-4C23-B0B2-1B0270E8C238}">
      <dsp:nvSpPr>
        <dsp:cNvPr id="0" name=""/>
        <dsp:cNvSpPr/>
      </dsp:nvSpPr>
      <dsp:spPr>
        <a:xfrm>
          <a:off x="3909479" y="1711233"/>
          <a:ext cx="753560" cy="405140"/>
        </a:xfrm>
        <a:prstGeom prst="rect">
          <a:avLst/>
        </a:prstGeom>
        <a:noFill/>
        <a:ln>
          <a:noFill/>
        </a:ln>
        <a:effectLst/>
      </dsp:spPr>
      <dsp:style>
        <a:lnRef idx="0">
          <a:scrgbClr r="0" g="0" b="0"/>
        </a:lnRef>
        <a:fillRef idx="0">
          <a:scrgbClr r="0" g="0" b="0"/>
        </a:fillRef>
        <a:effectRef idx="0">
          <a:scrgbClr r="0" g="0" b="0"/>
        </a:effectRef>
        <a:fontRef idx="minor"/>
      </dsp:style>
    </dsp:sp>
    <dsp:sp modelId="{789D4567-4EA3-42F2-8CE9-5B1BF9F9C928}">
      <dsp:nvSpPr>
        <dsp:cNvPr id="0" name=""/>
        <dsp:cNvSpPr/>
      </dsp:nvSpPr>
      <dsp:spPr>
        <a:xfrm rot="5400000">
          <a:off x="3124561" y="1416191"/>
          <a:ext cx="675233" cy="814304"/>
        </a:xfrm>
        <a:prstGeom prst="hexagon">
          <a:avLst>
            <a:gd name="adj" fmla="val 25000"/>
            <a:gd name="vf" fmla="val 115470"/>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ar-JO" sz="1400" b="1" kern="1200" dirty="0">
              <a:latin typeface="+mn-lt"/>
            </a:rPr>
            <a:t>المهنة</a:t>
          </a:r>
          <a:r>
            <a:rPr lang="ar-JO" sz="2400" b="1" kern="1200" dirty="0">
              <a:latin typeface="+mn-lt"/>
            </a:rPr>
            <a:t> </a:t>
          </a:r>
          <a:endParaRPr lang="en-US" sz="2400" b="1" kern="1200" dirty="0">
            <a:latin typeface="+mn-lt"/>
          </a:endParaRPr>
        </a:p>
      </dsp:txBody>
      <dsp:txXfrm rot="-5400000">
        <a:off x="3190743" y="1598265"/>
        <a:ext cx="542870" cy="450155"/>
      </dsp:txXfrm>
    </dsp:sp>
    <dsp:sp modelId="{FC98E096-A05E-4795-B235-7233193BEDF6}">
      <dsp:nvSpPr>
        <dsp:cNvPr id="0" name=""/>
        <dsp:cNvSpPr/>
      </dsp:nvSpPr>
      <dsp:spPr>
        <a:xfrm rot="5400000">
          <a:off x="2448248" y="1802756"/>
          <a:ext cx="530126" cy="814304"/>
        </a:xfrm>
        <a:prstGeom prst="hexagon">
          <a:avLst>
            <a:gd name="adj" fmla="val 25000"/>
            <a:gd name="vf" fmla="val 115470"/>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ar-JO" sz="1400" b="1" kern="1200" dirty="0">
              <a:latin typeface="+mn-lt"/>
            </a:rPr>
            <a:t>العمر</a:t>
          </a:r>
          <a:r>
            <a:rPr lang="ar-JO" sz="1600" b="1" kern="1200" dirty="0">
              <a:latin typeface="+mn-lt"/>
            </a:rPr>
            <a:t> </a:t>
          </a:r>
          <a:endParaRPr lang="en-US" sz="1600" b="1" kern="1200" dirty="0">
            <a:latin typeface="+mn-lt"/>
          </a:endParaRPr>
        </a:p>
      </dsp:txBody>
      <dsp:txXfrm rot="-5400000">
        <a:off x="2441876" y="2033199"/>
        <a:ext cx="542870" cy="353418"/>
      </dsp:txXfrm>
    </dsp:sp>
    <dsp:sp modelId="{3AC88132-5071-4F27-9857-4842030A26CB}">
      <dsp:nvSpPr>
        <dsp:cNvPr id="0" name=""/>
        <dsp:cNvSpPr/>
      </dsp:nvSpPr>
      <dsp:spPr>
        <a:xfrm>
          <a:off x="2232199" y="2290315"/>
          <a:ext cx="729252" cy="405140"/>
        </a:xfrm>
        <a:prstGeom prst="rect">
          <a:avLst/>
        </a:prstGeom>
        <a:noFill/>
        <a:ln>
          <a:noFill/>
        </a:ln>
        <a:effectLst/>
      </dsp:spPr>
      <dsp:style>
        <a:lnRef idx="0">
          <a:scrgbClr r="0" g="0" b="0"/>
        </a:lnRef>
        <a:fillRef idx="0">
          <a:scrgbClr r="0" g="0" b="0"/>
        </a:fillRef>
        <a:effectRef idx="0">
          <a:scrgbClr r="0" g="0" b="0"/>
        </a:effectRef>
        <a:fontRef idx="minor"/>
      </dsp:style>
    </dsp:sp>
    <dsp:sp modelId="{58B87AB0-7CF0-4F85-8EF9-57C9D8AFCEE0}">
      <dsp:nvSpPr>
        <dsp:cNvPr id="0" name=""/>
        <dsp:cNvSpPr/>
      </dsp:nvSpPr>
      <dsp:spPr>
        <a:xfrm rot="5400000">
          <a:off x="3525869" y="1987788"/>
          <a:ext cx="675233" cy="932405"/>
        </a:xfrm>
        <a:prstGeom prst="hexagon">
          <a:avLst>
            <a:gd name="adj" fmla="val 25000"/>
            <a:gd name="vf" fmla="val 115470"/>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r>
            <a:rPr lang="ar-JO" sz="1400" b="1" kern="1200" dirty="0"/>
            <a:t>الدخل</a:t>
          </a:r>
          <a:endParaRPr lang="en-US" sz="1400" b="1" kern="1200" dirty="0"/>
        </a:p>
      </dsp:txBody>
      <dsp:txXfrm rot="-5400000">
        <a:off x="3552684" y="2228913"/>
        <a:ext cx="621603" cy="450155"/>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05E991D-4FA8-4D9E-9D04-A108E914D6FA}">
      <dsp:nvSpPr>
        <dsp:cNvPr id="0" name=""/>
        <dsp:cNvSpPr/>
      </dsp:nvSpPr>
      <dsp:spPr>
        <a:xfrm>
          <a:off x="0" y="2059"/>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تأطير إحصاءات النوع الاجتماعي (البيانات الوصفية)</a:t>
          </a:r>
        </a:p>
      </dsp:txBody>
      <dsp:txXfrm>
        <a:off x="32448" y="34507"/>
        <a:ext cx="10199106" cy="599810"/>
      </dsp:txXfrm>
    </dsp:sp>
    <dsp:sp modelId="{6F9BA434-EB68-4911-926A-DCCD9CBBDA4D}">
      <dsp:nvSpPr>
        <dsp:cNvPr id="0" name=""/>
        <dsp:cNvSpPr/>
      </dsp:nvSpPr>
      <dsp:spPr>
        <a:xfrm>
          <a:off x="0" y="679548"/>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توحيد المصطلحات وتوثيق مفاهيم النوع الاجتماعي</a:t>
          </a:r>
          <a:endParaRPr lang="en-US" sz="2800" b="1" kern="1200" dirty="0">
            <a:latin typeface="Sakkal Majalla" panose="02000000000000000000" pitchFamily="2" charset="-78"/>
            <a:cs typeface="Sakkal Majalla" panose="02000000000000000000" pitchFamily="2" charset="-78"/>
          </a:endParaRPr>
        </a:p>
      </dsp:txBody>
      <dsp:txXfrm>
        <a:off x="32448" y="711996"/>
        <a:ext cx="10199106" cy="599810"/>
      </dsp:txXfrm>
    </dsp:sp>
    <dsp:sp modelId="{DA3EA876-09FC-4304-A8D8-8A341BAEE5FD}">
      <dsp:nvSpPr>
        <dsp:cNvPr id="0" name=""/>
        <dsp:cNvSpPr/>
      </dsp:nvSpPr>
      <dsp:spPr>
        <a:xfrm>
          <a:off x="0" y="1357037"/>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القدرة على جمع وتصنيف اعداد ضخمة من بيانات النوع الاجتماعي وتحسين إنتاجها وتدفقها </a:t>
          </a:r>
        </a:p>
      </dsp:txBody>
      <dsp:txXfrm>
        <a:off x="32448" y="1389485"/>
        <a:ext cx="10199106" cy="599810"/>
      </dsp:txXfrm>
    </dsp:sp>
    <dsp:sp modelId="{2B04C7BC-59FA-44E7-8A36-8D540FA6DA6C}">
      <dsp:nvSpPr>
        <dsp:cNvPr id="0" name=""/>
        <dsp:cNvSpPr/>
      </dsp:nvSpPr>
      <dsp:spPr>
        <a:xfrm>
          <a:off x="0" y="2034526"/>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كفاءة بيانات النوع الاجتماعي (جودة البيانات ودوريتها)</a:t>
          </a:r>
          <a:endParaRPr lang="en-US" sz="2800" b="1" kern="1200" dirty="0">
            <a:latin typeface="Sakkal Majalla" panose="02000000000000000000" pitchFamily="2" charset="-78"/>
            <a:cs typeface="Sakkal Majalla" panose="02000000000000000000" pitchFamily="2" charset="-78"/>
          </a:endParaRPr>
        </a:p>
      </dsp:txBody>
      <dsp:txXfrm>
        <a:off x="32448" y="2066974"/>
        <a:ext cx="10199106" cy="599810"/>
      </dsp:txXfrm>
    </dsp:sp>
    <dsp:sp modelId="{BA616643-E848-4446-8B20-6D358C779D6B}">
      <dsp:nvSpPr>
        <dsp:cNvPr id="0" name=""/>
        <dsp:cNvSpPr/>
      </dsp:nvSpPr>
      <dsp:spPr>
        <a:xfrm>
          <a:off x="0" y="2712015"/>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إجراء المقارنات الوطنية والدولية لسد الفجوات في البيانات</a:t>
          </a:r>
        </a:p>
      </dsp:txBody>
      <dsp:txXfrm>
        <a:off x="32448" y="2744463"/>
        <a:ext cx="10199106" cy="599810"/>
      </dsp:txXfrm>
    </dsp:sp>
    <dsp:sp modelId="{1CA24294-95E3-4735-85AD-3B1EE9B0C029}">
      <dsp:nvSpPr>
        <dsp:cNvPr id="0" name=""/>
        <dsp:cNvSpPr/>
      </dsp:nvSpPr>
      <dsp:spPr>
        <a:xfrm>
          <a:off x="0" y="3389504"/>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تحليل البيانات وتوسيع نطاق استخدامها في تطوير السياسات وصنع القرار</a:t>
          </a:r>
        </a:p>
      </dsp:txBody>
      <dsp:txXfrm>
        <a:off x="32448" y="3421952"/>
        <a:ext cx="10199106" cy="599810"/>
      </dsp:txXfrm>
    </dsp:sp>
    <dsp:sp modelId="{5B4D083E-C6D4-42CE-9852-F55FE95984FF}">
      <dsp:nvSpPr>
        <dsp:cNvPr id="0" name=""/>
        <dsp:cNvSpPr/>
      </dsp:nvSpPr>
      <dsp:spPr>
        <a:xfrm>
          <a:off x="0" y="4066994"/>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تعزيز التعاون بين المؤسسات والشركاء الوطنيين والدوليين</a:t>
          </a:r>
        </a:p>
      </dsp:txBody>
      <dsp:txXfrm>
        <a:off x="32448" y="4099442"/>
        <a:ext cx="10199106" cy="599810"/>
      </dsp:txXfrm>
    </dsp:sp>
    <dsp:sp modelId="{D9B1572D-F99C-4E52-98F2-1FBE3E1786DC}">
      <dsp:nvSpPr>
        <dsp:cNvPr id="0" name=""/>
        <dsp:cNvSpPr/>
      </dsp:nvSpPr>
      <dsp:spPr>
        <a:xfrm>
          <a:off x="0" y="4744483"/>
          <a:ext cx="10264002" cy="664706"/>
        </a:xfrm>
        <a:prstGeom prst="roundRect">
          <a:avLst/>
        </a:prstGeom>
        <a:solidFill>
          <a:schemeClr val="lt1">
            <a:hueOff val="0"/>
            <a:satOff val="0"/>
            <a:lumOff val="0"/>
            <a:alphaOff val="0"/>
          </a:schemeClr>
        </a:solidFill>
        <a:ln w="12700" cap="flat" cmpd="sng" algn="ctr">
          <a:solidFill>
            <a:schemeClr val="accent3">
              <a:shade val="8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r" defTabSz="1244600" rtl="1">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تقليل التكلفة وعبء العمل</a:t>
          </a:r>
        </a:p>
      </dsp:txBody>
      <dsp:txXfrm>
        <a:off x="32448" y="4776931"/>
        <a:ext cx="10199106" cy="59981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9F796C-84B4-4B6A-B66E-0BC5D78E175B}">
      <dsp:nvSpPr>
        <dsp:cNvPr id="0" name=""/>
        <dsp:cNvSpPr/>
      </dsp:nvSpPr>
      <dsp:spPr>
        <a:xfrm>
          <a:off x="8955332" y="315364"/>
          <a:ext cx="2304955" cy="1330710"/>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توافر البيانات المصنفة حسب الجنس</a:t>
          </a:r>
          <a:endParaRPr lang="en-US" sz="2800" b="1" kern="1200" dirty="0">
            <a:latin typeface="Sakkal Majalla" panose="02000000000000000000" pitchFamily="2" charset="-78"/>
            <a:cs typeface="Sakkal Majalla" panose="02000000000000000000" pitchFamily="2" charset="-78"/>
          </a:endParaRPr>
        </a:p>
      </dsp:txBody>
      <dsp:txXfrm>
        <a:off x="8994307" y="354339"/>
        <a:ext cx="2227005" cy="1252760"/>
      </dsp:txXfrm>
    </dsp:sp>
    <dsp:sp modelId="{22B3FE84-3042-4D0C-A6D4-513FA8D3A7AB}">
      <dsp:nvSpPr>
        <dsp:cNvPr id="0" name=""/>
        <dsp:cNvSpPr/>
      </dsp:nvSpPr>
      <dsp:spPr>
        <a:xfrm rot="10800000">
          <a:off x="8656237" y="832211"/>
          <a:ext cx="211360" cy="29701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US" sz="1200" kern="1200"/>
        </a:p>
      </dsp:txBody>
      <dsp:txXfrm rot="10800000">
        <a:off x="8719645" y="891614"/>
        <a:ext cx="147952" cy="178210"/>
      </dsp:txXfrm>
    </dsp:sp>
    <dsp:sp modelId="{DD8025DE-4032-47AE-B7C9-9BD6BFDDC5EE}">
      <dsp:nvSpPr>
        <dsp:cNvPr id="0" name=""/>
        <dsp:cNvSpPr/>
      </dsp:nvSpPr>
      <dsp:spPr>
        <a:xfrm>
          <a:off x="6024390" y="421960"/>
          <a:ext cx="2532149" cy="1117519"/>
        </a:xfrm>
        <a:prstGeom prst="roundRect">
          <a:avLst>
            <a:gd name="adj" fmla="val 10000"/>
          </a:avLst>
        </a:prstGeom>
        <a:solidFill>
          <a:schemeClr val="accent5">
            <a:hueOff val="-668486"/>
            <a:satOff val="-930"/>
            <a:lumOff val="-35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قابلية</a:t>
          </a:r>
          <a:r>
            <a:rPr lang="ar-SA" sz="2800" b="1" kern="1200" dirty="0">
              <a:latin typeface="Sakkal Majalla" panose="02000000000000000000" pitchFamily="2" charset="-78"/>
              <a:cs typeface="Sakkal Majalla" panose="02000000000000000000" pitchFamily="2" charset="-78"/>
            </a:rPr>
            <a:t> القياس</a:t>
          </a:r>
          <a:r>
            <a:rPr lang="ar-JO" sz="2800" b="1" kern="1200" dirty="0">
              <a:latin typeface="Sakkal Majalla" panose="02000000000000000000" pitchFamily="2" charset="-78"/>
              <a:cs typeface="Sakkal Majalla" panose="02000000000000000000" pitchFamily="2" charset="-78"/>
            </a:rPr>
            <a:t> و</a:t>
          </a:r>
          <a:r>
            <a:rPr lang="ar-SA" sz="2800" b="1" kern="1200" dirty="0">
              <a:latin typeface="Sakkal Majalla" panose="02000000000000000000" pitchFamily="2" charset="-78"/>
              <a:cs typeface="Sakkal Majalla" panose="02000000000000000000" pitchFamily="2" charset="-78"/>
            </a:rPr>
            <a:t>التمثيل</a:t>
          </a:r>
          <a:endParaRPr lang="en-US" sz="2800" b="1" kern="1200" dirty="0">
            <a:latin typeface="Sakkal Majalla" panose="02000000000000000000" pitchFamily="2" charset="-78"/>
            <a:cs typeface="Sakkal Majalla" panose="02000000000000000000" pitchFamily="2" charset="-78"/>
          </a:endParaRPr>
        </a:p>
      </dsp:txBody>
      <dsp:txXfrm>
        <a:off x="6057121" y="454691"/>
        <a:ext cx="2466687" cy="1052057"/>
      </dsp:txXfrm>
    </dsp:sp>
    <dsp:sp modelId="{53F841E8-1889-4403-987C-977FE77A2CBC}">
      <dsp:nvSpPr>
        <dsp:cNvPr id="0" name=""/>
        <dsp:cNvSpPr/>
      </dsp:nvSpPr>
      <dsp:spPr>
        <a:xfrm rot="10800000">
          <a:off x="5665096" y="832211"/>
          <a:ext cx="253901" cy="297016"/>
        </a:xfrm>
        <a:prstGeom prst="rightArrow">
          <a:avLst>
            <a:gd name="adj1" fmla="val 60000"/>
            <a:gd name="adj2" fmla="val 50000"/>
          </a:avLst>
        </a:prstGeom>
        <a:solidFill>
          <a:schemeClr val="accent5">
            <a:hueOff val="-735334"/>
            <a:satOff val="-1023"/>
            <a:lumOff val="-39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rot="10800000">
        <a:off x="5741266" y="891614"/>
        <a:ext cx="177731" cy="178210"/>
      </dsp:txXfrm>
    </dsp:sp>
    <dsp:sp modelId="{B7142D9C-2F79-4E65-87DE-4B93952077A8}">
      <dsp:nvSpPr>
        <dsp:cNvPr id="0" name=""/>
        <dsp:cNvSpPr/>
      </dsp:nvSpPr>
      <dsp:spPr>
        <a:xfrm>
          <a:off x="3013182" y="465596"/>
          <a:ext cx="2532149" cy="1030247"/>
        </a:xfrm>
        <a:prstGeom prst="roundRect">
          <a:avLst>
            <a:gd name="adj" fmla="val 10000"/>
          </a:avLst>
        </a:prstGeom>
        <a:solidFill>
          <a:schemeClr val="accent5">
            <a:hueOff val="-1336972"/>
            <a:satOff val="-1860"/>
            <a:lumOff val="-71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المرونة</a:t>
          </a:r>
          <a:r>
            <a:rPr lang="ar-SA" sz="2800" b="1" kern="1200" dirty="0">
              <a:latin typeface="Sakkal Majalla" panose="02000000000000000000" pitchFamily="2" charset="-78"/>
              <a:cs typeface="Sakkal Majalla" panose="02000000000000000000" pitchFamily="2" charset="-78"/>
            </a:rPr>
            <a:t> </a:t>
          </a:r>
          <a:r>
            <a:rPr lang="ar-JO" sz="2800" b="1" kern="1200" dirty="0">
              <a:latin typeface="Sakkal Majalla" panose="02000000000000000000" pitchFamily="2" charset="-78"/>
              <a:cs typeface="Sakkal Majalla" panose="02000000000000000000" pitchFamily="2" charset="-78"/>
            </a:rPr>
            <a:t>وتستجيب </a:t>
          </a:r>
          <a:r>
            <a:rPr lang="ar-JO" sz="2800" b="1" kern="1200" dirty="0" err="1">
              <a:latin typeface="Sakkal Majalla" panose="02000000000000000000" pitchFamily="2" charset="-78"/>
              <a:cs typeface="Sakkal Majalla" panose="02000000000000000000" pitchFamily="2" charset="-78"/>
            </a:rPr>
            <a:t>لل</a:t>
          </a:r>
          <a:r>
            <a:rPr lang="ar-SA" sz="2800" b="1" kern="1200" dirty="0">
              <a:latin typeface="Sakkal Majalla" panose="02000000000000000000" pitchFamily="2" charset="-78"/>
              <a:cs typeface="Sakkal Majalla" panose="02000000000000000000" pitchFamily="2" charset="-78"/>
            </a:rPr>
            <a:t>تغيير</a:t>
          </a:r>
          <a:r>
            <a:rPr lang="ar-JO" sz="2800" b="1" kern="1200" dirty="0">
              <a:latin typeface="Sakkal Majalla" panose="02000000000000000000" pitchFamily="2" charset="-78"/>
              <a:cs typeface="Sakkal Majalla" panose="02000000000000000000" pitchFamily="2" charset="-78"/>
            </a:rPr>
            <a:t>ات والظواهر</a:t>
          </a:r>
          <a:r>
            <a:rPr lang="ar-SA" sz="2800" b="1" kern="1200" dirty="0">
              <a:latin typeface="Sakkal Majalla" panose="02000000000000000000" pitchFamily="2" charset="-78"/>
              <a:cs typeface="Sakkal Majalla" panose="02000000000000000000" pitchFamily="2" charset="-78"/>
            </a:rPr>
            <a:t> </a:t>
          </a:r>
          <a:endParaRPr lang="en-US" sz="2800" b="1" kern="1200" dirty="0">
            <a:latin typeface="Sakkal Majalla" panose="02000000000000000000" pitchFamily="2" charset="-78"/>
            <a:cs typeface="Sakkal Majalla" panose="02000000000000000000" pitchFamily="2" charset="-78"/>
          </a:endParaRPr>
        </a:p>
      </dsp:txBody>
      <dsp:txXfrm>
        <a:off x="3043357" y="495771"/>
        <a:ext cx="2471799" cy="969897"/>
      </dsp:txXfrm>
    </dsp:sp>
    <dsp:sp modelId="{B2496501-5D01-4F78-B0E3-F4A9A152B617}">
      <dsp:nvSpPr>
        <dsp:cNvPr id="0" name=""/>
        <dsp:cNvSpPr/>
      </dsp:nvSpPr>
      <dsp:spPr>
        <a:xfrm rot="10800000">
          <a:off x="2653888" y="832211"/>
          <a:ext cx="253901" cy="297016"/>
        </a:xfrm>
        <a:prstGeom prst="rightArrow">
          <a:avLst>
            <a:gd name="adj1" fmla="val 60000"/>
            <a:gd name="adj2" fmla="val 50000"/>
          </a:avLst>
        </a:prstGeom>
        <a:solidFill>
          <a:schemeClr val="accent5">
            <a:hueOff val="-1470669"/>
            <a:satOff val="-2046"/>
            <a:lumOff val="-784"/>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rot="10800000">
        <a:off x="2730058" y="891614"/>
        <a:ext cx="177731" cy="178210"/>
      </dsp:txXfrm>
    </dsp:sp>
    <dsp:sp modelId="{F7896CBC-C89C-418B-8570-E7EA9DC8181B}">
      <dsp:nvSpPr>
        <dsp:cNvPr id="0" name=""/>
        <dsp:cNvSpPr/>
      </dsp:nvSpPr>
      <dsp:spPr>
        <a:xfrm>
          <a:off x="1974" y="465596"/>
          <a:ext cx="2532149" cy="1030247"/>
        </a:xfrm>
        <a:prstGeom prst="roundRect">
          <a:avLst>
            <a:gd name="adj" fmla="val 10000"/>
          </a:avLst>
        </a:prstGeom>
        <a:solidFill>
          <a:schemeClr val="accent5">
            <a:hueOff val="-2005458"/>
            <a:satOff val="-2789"/>
            <a:lumOff val="-107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SA" sz="2800" b="1" kern="1200" dirty="0">
              <a:latin typeface="Sakkal Majalla" panose="02000000000000000000" pitchFamily="2" charset="-78"/>
              <a:cs typeface="Sakkal Majalla" panose="02000000000000000000" pitchFamily="2" charset="-78"/>
            </a:rPr>
            <a:t>المصداقية</a:t>
          </a:r>
          <a:r>
            <a:rPr lang="ar-JO" sz="2800" b="1" kern="1200" dirty="0">
              <a:latin typeface="Sakkal Majalla" panose="02000000000000000000" pitchFamily="2" charset="-78"/>
              <a:cs typeface="Sakkal Majalla" panose="02000000000000000000" pitchFamily="2" charset="-78"/>
            </a:rPr>
            <a:t> والشفافية</a:t>
          </a:r>
          <a:r>
            <a:rPr lang="ar-SA" sz="2800" b="1" kern="1200" dirty="0">
              <a:latin typeface="Sakkal Majalla" panose="02000000000000000000" pitchFamily="2" charset="-78"/>
              <a:cs typeface="Sakkal Majalla" panose="02000000000000000000" pitchFamily="2" charset="-78"/>
            </a:rPr>
            <a:t> </a:t>
          </a:r>
          <a:endParaRPr lang="en-US" sz="2800" b="1" kern="1200" dirty="0">
            <a:latin typeface="Sakkal Majalla" panose="02000000000000000000" pitchFamily="2" charset="-78"/>
            <a:cs typeface="Sakkal Majalla" panose="02000000000000000000" pitchFamily="2" charset="-78"/>
          </a:endParaRPr>
        </a:p>
      </dsp:txBody>
      <dsp:txXfrm>
        <a:off x="32149" y="495771"/>
        <a:ext cx="2471799" cy="969897"/>
      </dsp:txXfrm>
    </dsp:sp>
    <dsp:sp modelId="{0AA4C078-0848-4493-9384-369D1D4F5E3D}">
      <dsp:nvSpPr>
        <dsp:cNvPr id="0" name=""/>
        <dsp:cNvSpPr/>
      </dsp:nvSpPr>
      <dsp:spPr>
        <a:xfrm rot="5400000">
          <a:off x="1084264" y="1683695"/>
          <a:ext cx="367568" cy="297016"/>
        </a:xfrm>
        <a:prstGeom prst="rightArrow">
          <a:avLst>
            <a:gd name="adj1" fmla="val 60000"/>
            <a:gd name="adj2" fmla="val 50000"/>
          </a:avLst>
        </a:prstGeom>
        <a:solidFill>
          <a:schemeClr val="accent5">
            <a:hueOff val="-2206003"/>
            <a:satOff val="-3068"/>
            <a:lumOff val="-1177"/>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11200">
            <a:lnSpc>
              <a:spcPct val="90000"/>
            </a:lnSpc>
            <a:spcBef>
              <a:spcPct val="0"/>
            </a:spcBef>
            <a:spcAft>
              <a:spcPct val="35000"/>
            </a:spcAft>
            <a:buNone/>
          </a:pPr>
          <a:endParaRPr lang="en-US" sz="1600" b="1" kern="1200">
            <a:latin typeface="Sakkal Majalla" panose="02000000000000000000" pitchFamily="2" charset="-78"/>
            <a:cs typeface="Sakkal Majalla" panose="02000000000000000000" pitchFamily="2" charset="-78"/>
          </a:endParaRPr>
        </a:p>
      </dsp:txBody>
      <dsp:txXfrm rot="-5400000">
        <a:off x="1178943" y="1648420"/>
        <a:ext cx="178210" cy="278463"/>
      </dsp:txXfrm>
    </dsp:sp>
    <dsp:sp modelId="{7311C5AF-8382-4CD8-B32E-5A2031119626}">
      <dsp:nvSpPr>
        <dsp:cNvPr id="0" name=""/>
        <dsp:cNvSpPr/>
      </dsp:nvSpPr>
      <dsp:spPr>
        <a:xfrm>
          <a:off x="1974" y="2189368"/>
          <a:ext cx="2532149" cy="1046724"/>
        </a:xfrm>
        <a:prstGeom prst="roundRect">
          <a:avLst>
            <a:gd name="adj" fmla="val 10000"/>
          </a:avLst>
        </a:prstGeom>
        <a:solidFill>
          <a:schemeClr val="accent5">
            <a:hueOff val="-2673943"/>
            <a:satOff val="-3719"/>
            <a:lumOff val="-142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SA" sz="2800" b="1" kern="1200" dirty="0">
              <a:latin typeface="Sakkal Majalla" panose="02000000000000000000" pitchFamily="2" charset="-78"/>
              <a:cs typeface="Sakkal Majalla" panose="02000000000000000000" pitchFamily="2" charset="-78"/>
            </a:rPr>
            <a:t>فاعلية التكاليف </a:t>
          </a:r>
          <a:endParaRPr lang="en-US" sz="2800" b="1" kern="1200" dirty="0">
            <a:latin typeface="Sakkal Majalla" panose="02000000000000000000" pitchFamily="2" charset="-78"/>
            <a:cs typeface="Sakkal Majalla" panose="02000000000000000000" pitchFamily="2" charset="-78"/>
          </a:endParaRPr>
        </a:p>
      </dsp:txBody>
      <dsp:txXfrm>
        <a:off x="32631" y="2220025"/>
        <a:ext cx="2470835" cy="985410"/>
      </dsp:txXfrm>
    </dsp:sp>
    <dsp:sp modelId="{6D85DA78-484E-4934-9C32-FF011E08CA1C}">
      <dsp:nvSpPr>
        <dsp:cNvPr id="0" name=""/>
        <dsp:cNvSpPr/>
      </dsp:nvSpPr>
      <dsp:spPr>
        <a:xfrm>
          <a:off x="2639516" y="2564222"/>
          <a:ext cx="253901" cy="297016"/>
        </a:xfrm>
        <a:prstGeom prst="rightArrow">
          <a:avLst>
            <a:gd name="adj1" fmla="val 60000"/>
            <a:gd name="adj2" fmla="val 50000"/>
          </a:avLst>
        </a:prstGeom>
        <a:solidFill>
          <a:schemeClr val="accent5">
            <a:hueOff val="-2941338"/>
            <a:satOff val="-4091"/>
            <a:lumOff val="-1569"/>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a:off x="2639516" y="2623625"/>
        <a:ext cx="177731" cy="178210"/>
      </dsp:txXfrm>
    </dsp:sp>
    <dsp:sp modelId="{59BFAE56-4AF9-4CEA-A5E4-85B1905EF095}">
      <dsp:nvSpPr>
        <dsp:cNvPr id="0" name=""/>
        <dsp:cNvSpPr/>
      </dsp:nvSpPr>
      <dsp:spPr>
        <a:xfrm>
          <a:off x="3013182" y="2189368"/>
          <a:ext cx="2532149" cy="1046724"/>
        </a:xfrm>
        <a:prstGeom prst="roundRect">
          <a:avLst>
            <a:gd name="adj" fmla="val 10000"/>
          </a:avLst>
        </a:prstGeom>
        <a:solidFill>
          <a:schemeClr val="accent5">
            <a:hueOff val="-3342429"/>
            <a:satOff val="-4649"/>
            <a:lumOff val="-17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تتبع المعايير والمنهجيات الدولية</a:t>
          </a:r>
          <a:r>
            <a:rPr lang="ar-JO" sz="1600" b="1" kern="1200" dirty="0">
              <a:latin typeface="Sakkal Majalla" panose="02000000000000000000" pitchFamily="2" charset="-78"/>
              <a:cs typeface="Sakkal Majalla" panose="02000000000000000000" pitchFamily="2" charset="-78"/>
            </a:rPr>
            <a:t> </a:t>
          </a:r>
          <a:endParaRPr lang="en-US" sz="1600" b="1" kern="1200" dirty="0">
            <a:latin typeface="Sakkal Majalla" panose="02000000000000000000" pitchFamily="2" charset="-78"/>
            <a:cs typeface="Sakkal Majalla" panose="02000000000000000000" pitchFamily="2" charset="-78"/>
          </a:endParaRPr>
        </a:p>
      </dsp:txBody>
      <dsp:txXfrm>
        <a:off x="3043839" y="2220025"/>
        <a:ext cx="2470835" cy="985410"/>
      </dsp:txXfrm>
    </dsp:sp>
    <dsp:sp modelId="{36800F8F-B304-4524-A7C6-EE4402142B6F}">
      <dsp:nvSpPr>
        <dsp:cNvPr id="0" name=""/>
        <dsp:cNvSpPr/>
      </dsp:nvSpPr>
      <dsp:spPr>
        <a:xfrm>
          <a:off x="5650724" y="2564222"/>
          <a:ext cx="253901" cy="297016"/>
        </a:xfrm>
        <a:prstGeom prst="rightArrow">
          <a:avLst>
            <a:gd name="adj1" fmla="val 60000"/>
            <a:gd name="adj2" fmla="val 50000"/>
          </a:avLst>
        </a:prstGeom>
        <a:solidFill>
          <a:schemeClr val="accent5">
            <a:hueOff val="-3676672"/>
            <a:satOff val="-5114"/>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latin typeface="Sakkal Majalla" panose="02000000000000000000" pitchFamily="2" charset="-78"/>
            <a:cs typeface="Sakkal Majalla" panose="02000000000000000000" pitchFamily="2" charset="-78"/>
          </a:endParaRPr>
        </a:p>
      </dsp:txBody>
      <dsp:txXfrm>
        <a:off x="5650724" y="2623625"/>
        <a:ext cx="177731" cy="178210"/>
      </dsp:txXfrm>
    </dsp:sp>
    <dsp:sp modelId="{2BA3A3F4-C048-4C00-9D72-4B83C461037F}">
      <dsp:nvSpPr>
        <dsp:cNvPr id="0" name=""/>
        <dsp:cNvSpPr/>
      </dsp:nvSpPr>
      <dsp:spPr>
        <a:xfrm>
          <a:off x="6024390" y="2189368"/>
          <a:ext cx="2532149" cy="1046724"/>
        </a:xfrm>
        <a:prstGeom prst="roundRect">
          <a:avLst>
            <a:gd name="adj" fmla="val 10000"/>
          </a:avLst>
        </a:prstGeom>
        <a:solidFill>
          <a:schemeClr val="accent5">
            <a:hueOff val="-4010915"/>
            <a:satOff val="-5579"/>
            <a:lumOff val="-213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جودة البيانات</a:t>
          </a:r>
          <a:r>
            <a:rPr lang="ar-JO" sz="2800" kern="1200" dirty="0">
              <a:latin typeface="Sakkal Majalla" panose="02000000000000000000" pitchFamily="2" charset="-78"/>
              <a:cs typeface="Sakkal Majalla" panose="02000000000000000000" pitchFamily="2" charset="-78"/>
            </a:rPr>
            <a:t> </a:t>
          </a:r>
          <a:endParaRPr lang="en-US" sz="2800" kern="1200" dirty="0">
            <a:latin typeface="Sakkal Majalla" panose="02000000000000000000" pitchFamily="2" charset="-78"/>
            <a:cs typeface="Sakkal Majalla" panose="02000000000000000000" pitchFamily="2" charset="-78"/>
          </a:endParaRPr>
        </a:p>
      </dsp:txBody>
      <dsp:txXfrm>
        <a:off x="6055047" y="2220025"/>
        <a:ext cx="2470835" cy="985410"/>
      </dsp:txXfrm>
    </dsp:sp>
    <dsp:sp modelId="{F8CFCEBB-1429-4FC6-87D0-207251358895}">
      <dsp:nvSpPr>
        <dsp:cNvPr id="0" name=""/>
        <dsp:cNvSpPr/>
      </dsp:nvSpPr>
      <dsp:spPr>
        <a:xfrm>
          <a:off x="8661932" y="2564222"/>
          <a:ext cx="253901" cy="297016"/>
        </a:xfrm>
        <a:prstGeom prst="rightArrow">
          <a:avLst>
            <a:gd name="adj1" fmla="val 60000"/>
            <a:gd name="adj2" fmla="val 50000"/>
          </a:avLst>
        </a:prstGeom>
        <a:solidFill>
          <a:schemeClr val="accent5">
            <a:hueOff val="-4412007"/>
            <a:satOff val="-6137"/>
            <a:lumOff val="-235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latin typeface="Sakkal Majalla" panose="02000000000000000000" pitchFamily="2" charset="-78"/>
            <a:cs typeface="Sakkal Majalla" panose="02000000000000000000" pitchFamily="2" charset="-78"/>
          </a:endParaRPr>
        </a:p>
      </dsp:txBody>
      <dsp:txXfrm>
        <a:off x="8661932" y="2623625"/>
        <a:ext cx="177731" cy="178210"/>
      </dsp:txXfrm>
    </dsp:sp>
    <dsp:sp modelId="{EF3A6BD7-A4A7-45E2-8628-A20948B3BF46}">
      <dsp:nvSpPr>
        <dsp:cNvPr id="0" name=""/>
        <dsp:cNvSpPr/>
      </dsp:nvSpPr>
      <dsp:spPr>
        <a:xfrm>
          <a:off x="9035598" y="2125134"/>
          <a:ext cx="2532149" cy="1175193"/>
        </a:xfrm>
        <a:prstGeom prst="roundRect">
          <a:avLst>
            <a:gd name="adj" fmla="val 10000"/>
          </a:avLst>
        </a:prstGeom>
        <a:solidFill>
          <a:schemeClr val="accent5">
            <a:hueOff val="-4679401"/>
            <a:satOff val="-6509"/>
            <a:lumOff val="-24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القدرة على الوصول و</a:t>
          </a:r>
          <a:r>
            <a:rPr lang="ar-SA" sz="2800" b="1" kern="1200" dirty="0">
              <a:latin typeface="Sakkal Majalla" panose="02000000000000000000" pitchFamily="2" charset="-78"/>
              <a:cs typeface="Sakkal Majalla" panose="02000000000000000000" pitchFamily="2" charset="-78"/>
            </a:rPr>
            <a:t>الاستخدام </a:t>
          </a:r>
          <a:endParaRPr lang="en-US" sz="2800" b="1" kern="1200" dirty="0">
            <a:latin typeface="Sakkal Majalla" panose="02000000000000000000" pitchFamily="2" charset="-78"/>
            <a:cs typeface="Sakkal Majalla" panose="02000000000000000000" pitchFamily="2" charset="-78"/>
          </a:endParaRPr>
        </a:p>
      </dsp:txBody>
      <dsp:txXfrm>
        <a:off x="9070018" y="2159554"/>
        <a:ext cx="2463309" cy="1106353"/>
      </dsp:txXfrm>
    </dsp:sp>
    <dsp:sp modelId="{E39A1D33-65F9-4F84-BD79-1EEAF1E8F20A}">
      <dsp:nvSpPr>
        <dsp:cNvPr id="0" name=""/>
        <dsp:cNvSpPr/>
      </dsp:nvSpPr>
      <dsp:spPr>
        <a:xfrm rot="5400000">
          <a:off x="10174722" y="3384162"/>
          <a:ext cx="253901" cy="297016"/>
        </a:xfrm>
        <a:prstGeom prst="rightArrow">
          <a:avLst>
            <a:gd name="adj1" fmla="val 60000"/>
            <a:gd name="adj2" fmla="val 50000"/>
          </a:avLst>
        </a:prstGeom>
        <a:solidFill>
          <a:schemeClr val="accent5">
            <a:hueOff val="-5147341"/>
            <a:satOff val="-716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rot="-5400000">
        <a:off x="10212568" y="3405719"/>
        <a:ext cx="178210" cy="177731"/>
      </dsp:txXfrm>
    </dsp:sp>
    <dsp:sp modelId="{3CEC4B45-74F7-47E9-AD13-7751A8334F40}">
      <dsp:nvSpPr>
        <dsp:cNvPr id="0" name=""/>
        <dsp:cNvSpPr/>
      </dsp:nvSpPr>
      <dsp:spPr>
        <a:xfrm>
          <a:off x="9035598" y="3779386"/>
          <a:ext cx="2532149" cy="1175193"/>
        </a:xfrm>
        <a:prstGeom prst="roundRect">
          <a:avLst>
            <a:gd name="adj" fmla="val 10000"/>
          </a:avLst>
        </a:prstGeom>
        <a:solidFill>
          <a:schemeClr val="accent5">
            <a:hueOff val="-5347887"/>
            <a:satOff val="-7439"/>
            <a:lumOff val="-285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rtl="1">
            <a:lnSpc>
              <a:spcPct val="90000"/>
            </a:lnSpc>
            <a:spcBef>
              <a:spcPct val="0"/>
            </a:spcBef>
            <a:spcAft>
              <a:spcPct val="35000"/>
            </a:spcAft>
            <a:buNone/>
          </a:pPr>
          <a:r>
            <a:rPr lang="ar-SA" sz="2800" b="1" kern="1200" dirty="0">
              <a:latin typeface="Sakkal Majalla" panose="02000000000000000000" pitchFamily="2" charset="-78"/>
              <a:cs typeface="Sakkal Majalla" panose="02000000000000000000" pitchFamily="2" charset="-78"/>
            </a:rPr>
            <a:t>سهولة جمع</a:t>
          </a:r>
          <a:r>
            <a:rPr lang="ar-JO" sz="2800" b="1" kern="1200" dirty="0">
              <a:latin typeface="Sakkal Majalla" panose="02000000000000000000" pitchFamily="2" charset="-78"/>
              <a:cs typeface="Sakkal Majalla" panose="02000000000000000000" pitchFamily="2" charset="-78"/>
            </a:rPr>
            <a:t> وتحسين</a:t>
          </a:r>
          <a:r>
            <a:rPr lang="ar-SA" sz="2800" b="1" kern="1200" dirty="0">
              <a:latin typeface="Sakkal Majalla" panose="02000000000000000000" pitchFamily="2" charset="-78"/>
              <a:cs typeface="Sakkal Majalla" panose="02000000000000000000" pitchFamily="2" charset="-78"/>
            </a:rPr>
            <a:t> البيانات</a:t>
          </a:r>
          <a:r>
            <a:rPr lang="ar-JO" sz="2800" b="1" kern="1200" dirty="0">
              <a:latin typeface="Sakkal Majalla" panose="02000000000000000000" pitchFamily="2" charset="-78"/>
              <a:cs typeface="Sakkal Majalla" panose="02000000000000000000" pitchFamily="2" charset="-78"/>
            </a:rPr>
            <a:t> الملبية للاحتياجات</a:t>
          </a:r>
        </a:p>
      </dsp:txBody>
      <dsp:txXfrm>
        <a:off x="9070018" y="3813806"/>
        <a:ext cx="2463309" cy="1106353"/>
      </dsp:txXfrm>
    </dsp:sp>
    <dsp:sp modelId="{55FA0AD6-293B-4D6A-B5B7-91414720167E}">
      <dsp:nvSpPr>
        <dsp:cNvPr id="0" name=""/>
        <dsp:cNvSpPr/>
      </dsp:nvSpPr>
      <dsp:spPr>
        <a:xfrm rot="10800000">
          <a:off x="8676304" y="4218475"/>
          <a:ext cx="253901" cy="297016"/>
        </a:xfrm>
        <a:prstGeom prst="rightArrow">
          <a:avLst>
            <a:gd name="adj1" fmla="val 60000"/>
            <a:gd name="adj2" fmla="val 50000"/>
          </a:avLst>
        </a:prstGeom>
        <a:solidFill>
          <a:schemeClr val="accent5">
            <a:hueOff val="-5882676"/>
            <a:satOff val="-8182"/>
            <a:lumOff val="-313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rot="10800000">
        <a:off x="8752474" y="4277878"/>
        <a:ext cx="177731" cy="178210"/>
      </dsp:txXfrm>
    </dsp:sp>
    <dsp:sp modelId="{BF9973F6-903C-4FFC-9165-E7476FC715AC}">
      <dsp:nvSpPr>
        <dsp:cNvPr id="0" name=""/>
        <dsp:cNvSpPr/>
      </dsp:nvSpPr>
      <dsp:spPr>
        <a:xfrm>
          <a:off x="6024390" y="3779386"/>
          <a:ext cx="2532149" cy="1175193"/>
        </a:xfrm>
        <a:prstGeom prst="roundRect">
          <a:avLst>
            <a:gd name="adj" fmla="val 10000"/>
          </a:avLst>
        </a:prstGeom>
        <a:solidFill>
          <a:schemeClr val="accent5">
            <a:hueOff val="-6016373"/>
            <a:satOff val="-8368"/>
            <a:lumOff val="-320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JO" sz="2800" b="1" kern="1200" dirty="0">
              <a:latin typeface="Sakkal Majalla" panose="02000000000000000000" pitchFamily="2" charset="-78"/>
              <a:cs typeface="Sakkal Majalla" panose="02000000000000000000" pitchFamily="2" charset="-78"/>
            </a:rPr>
            <a:t>تنوع في انتاج المؤشرات </a:t>
          </a:r>
          <a:r>
            <a:rPr lang="ar-SA" sz="2800" b="1" kern="1200" dirty="0">
              <a:latin typeface="Sakkal Majalla" panose="02000000000000000000" pitchFamily="2" charset="-78"/>
              <a:cs typeface="Sakkal Majalla" panose="02000000000000000000" pitchFamily="2" charset="-78"/>
            </a:rPr>
            <a:t>الكمية، النوعية </a:t>
          </a:r>
          <a:r>
            <a:rPr lang="ar-JO" sz="2800" b="1" kern="1200" dirty="0">
              <a:latin typeface="Sakkal Majalla" panose="02000000000000000000" pitchFamily="2" charset="-78"/>
              <a:cs typeface="Sakkal Majalla" panose="02000000000000000000" pitchFamily="2" charset="-78"/>
            </a:rPr>
            <a:t>عبر</a:t>
          </a:r>
          <a:r>
            <a:rPr lang="ar-SA" sz="2800" b="1" kern="1200" dirty="0">
              <a:latin typeface="Sakkal Majalla" panose="02000000000000000000" pitchFamily="2" charset="-78"/>
              <a:cs typeface="Sakkal Majalla" panose="02000000000000000000" pitchFamily="2" charset="-78"/>
            </a:rPr>
            <a:t>الزمن </a:t>
          </a:r>
          <a:endParaRPr lang="en-US" sz="2800" b="1" kern="1200" dirty="0">
            <a:latin typeface="Sakkal Majalla" panose="02000000000000000000" pitchFamily="2" charset="-78"/>
            <a:cs typeface="Sakkal Majalla" panose="02000000000000000000" pitchFamily="2" charset="-78"/>
          </a:endParaRPr>
        </a:p>
      </dsp:txBody>
      <dsp:txXfrm>
        <a:off x="6058810" y="3813806"/>
        <a:ext cx="2463309" cy="1106353"/>
      </dsp:txXfrm>
    </dsp:sp>
    <dsp:sp modelId="{8957C74C-B31B-4A4C-8E03-884C75210C01}">
      <dsp:nvSpPr>
        <dsp:cNvPr id="0" name=""/>
        <dsp:cNvSpPr/>
      </dsp:nvSpPr>
      <dsp:spPr>
        <a:xfrm rot="10800000">
          <a:off x="5665096" y="4218475"/>
          <a:ext cx="253901" cy="297016"/>
        </a:xfrm>
        <a:prstGeom prst="rightArrow">
          <a:avLst>
            <a:gd name="adj1" fmla="val 60000"/>
            <a:gd name="adj2" fmla="val 50000"/>
          </a:avLst>
        </a:prstGeom>
        <a:solidFill>
          <a:schemeClr val="accent5">
            <a:hueOff val="-6618010"/>
            <a:satOff val="-9205"/>
            <a:lumOff val="-353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rot="10800000">
        <a:off x="5741266" y="4277878"/>
        <a:ext cx="177731" cy="178210"/>
      </dsp:txXfrm>
    </dsp:sp>
    <dsp:sp modelId="{6CB1BF23-8147-4C95-B5D8-BFCB67497462}">
      <dsp:nvSpPr>
        <dsp:cNvPr id="0" name=""/>
        <dsp:cNvSpPr/>
      </dsp:nvSpPr>
      <dsp:spPr>
        <a:xfrm>
          <a:off x="3013182" y="3843621"/>
          <a:ext cx="2532149" cy="1046724"/>
        </a:xfrm>
        <a:prstGeom prst="roundRect">
          <a:avLst>
            <a:gd name="adj" fmla="val 10000"/>
          </a:avLst>
        </a:prstGeom>
        <a:solidFill>
          <a:schemeClr val="accent5">
            <a:hueOff val="-6684859"/>
            <a:satOff val="-9298"/>
            <a:lumOff val="-35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SA" sz="2800" b="1" kern="1200" dirty="0">
              <a:latin typeface="Sakkal Majalla" panose="02000000000000000000" pitchFamily="2" charset="-78"/>
              <a:cs typeface="Sakkal Majalla" panose="02000000000000000000" pitchFamily="2" charset="-78"/>
            </a:rPr>
            <a:t>التوقيت</a:t>
          </a:r>
          <a:endParaRPr lang="en-US" sz="2800" b="1" kern="1200" dirty="0">
            <a:latin typeface="Sakkal Majalla" panose="02000000000000000000" pitchFamily="2" charset="-78"/>
            <a:cs typeface="Sakkal Majalla" panose="02000000000000000000" pitchFamily="2" charset="-78"/>
          </a:endParaRPr>
        </a:p>
      </dsp:txBody>
      <dsp:txXfrm>
        <a:off x="3043839" y="3874278"/>
        <a:ext cx="2470835" cy="985410"/>
      </dsp:txXfrm>
    </dsp:sp>
    <dsp:sp modelId="{F17D3C33-4EBC-4A88-BD1C-FE3D1D630D87}">
      <dsp:nvSpPr>
        <dsp:cNvPr id="0" name=""/>
        <dsp:cNvSpPr/>
      </dsp:nvSpPr>
      <dsp:spPr>
        <a:xfrm rot="10800000">
          <a:off x="2653888" y="4218475"/>
          <a:ext cx="253901" cy="297016"/>
        </a:xfrm>
        <a:prstGeom prst="rightArrow">
          <a:avLst>
            <a:gd name="adj1" fmla="val 60000"/>
            <a:gd name="adj2" fmla="val 5000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b="1" kern="1200">
            <a:latin typeface="Sakkal Majalla" panose="02000000000000000000" pitchFamily="2" charset="-78"/>
            <a:cs typeface="Sakkal Majalla" panose="02000000000000000000" pitchFamily="2" charset="-78"/>
          </a:endParaRPr>
        </a:p>
      </dsp:txBody>
      <dsp:txXfrm rot="10800000">
        <a:off x="2730058" y="4277878"/>
        <a:ext cx="177731" cy="178210"/>
      </dsp:txXfrm>
    </dsp:sp>
    <dsp:sp modelId="{0601144F-745F-4280-83B0-CCD4FBF3E5EF}">
      <dsp:nvSpPr>
        <dsp:cNvPr id="0" name=""/>
        <dsp:cNvSpPr/>
      </dsp:nvSpPr>
      <dsp:spPr>
        <a:xfrm>
          <a:off x="1974" y="3843621"/>
          <a:ext cx="2532149" cy="1046724"/>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ar-SA" sz="2800" b="1" kern="1200" dirty="0">
              <a:latin typeface="Sakkal Majalla" panose="02000000000000000000" pitchFamily="2" charset="-78"/>
              <a:cs typeface="Sakkal Majalla" panose="02000000000000000000" pitchFamily="2" charset="-78"/>
            </a:rPr>
            <a:t>المقارنة</a:t>
          </a:r>
          <a:endParaRPr lang="en-US" sz="2800" b="1" kern="1200" dirty="0">
            <a:latin typeface="Sakkal Majalla" panose="02000000000000000000" pitchFamily="2" charset="-78"/>
            <a:cs typeface="Sakkal Majalla" panose="02000000000000000000" pitchFamily="2" charset="-78"/>
          </a:endParaRPr>
        </a:p>
      </dsp:txBody>
      <dsp:txXfrm>
        <a:off x="32631" y="3874278"/>
        <a:ext cx="2470835" cy="98541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FDCC30D-0FF6-41CD-9AC7-263CC61D3D22}">
      <dsp:nvSpPr>
        <dsp:cNvPr id="0" name=""/>
        <dsp:cNvSpPr/>
      </dsp:nvSpPr>
      <dsp:spPr>
        <a:xfrm>
          <a:off x="2336449" y="439284"/>
          <a:ext cx="4206402" cy="4206402"/>
        </a:xfrm>
        <a:prstGeom prst="pie">
          <a:avLst>
            <a:gd name="adj1" fmla="val 16200000"/>
            <a:gd name="adj2" fmla="val 19285716"/>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وزارة الصناعة والتجارة والتموين</a:t>
          </a:r>
          <a:endParaRPr lang="en-US" sz="1300" kern="1200" dirty="0"/>
        </a:p>
      </dsp:txBody>
      <dsp:txXfrm>
        <a:off x="4481213" y="839894"/>
        <a:ext cx="1151753" cy="726105"/>
      </dsp:txXfrm>
    </dsp:sp>
    <dsp:sp modelId="{0E1A91CE-420D-4A98-9B63-90FBA4E0C031}">
      <dsp:nvSpPr>
        <dsp:cNvPr id="0" name=""/>
        <dsp:cNvSpPr/>
      </dsp:nvSpPr>
      <dsp:spPr>
        <a:xfrm>
          <a:off x="2262066" y="513281"/>
          <a:ext cx="4206402" cy="4206402"/>
        </a:xfrm>
        <a:prstGeom prst="pie">
          <a:avLst>
            <a:gd name="adj1" fmla="val 19285716"/>
            <a:gd name="adj2" fmla="val 77142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دائرة الاأراضي والمساحة </a:t>
          </a:r>
          <a:endParaRPr lang="en-US" sz="1300" kern="1200" dirty="0"/>
        </a:p>
      </dsp:txBody>
      <dsp:txXfrm>
        <a:off x="5141448" y="2015567"/>
        <a:ext cx="1221859" cy="776181"/>
      </dsp:txXfrm>
    </dsp:sp>
    <dsp:sp modelId="{5D419C35-21E6-4D92-9924-8552B838C7F3}">
      <dsp:nvSpPr>
        <dsp:cNvPr id="0" name=""/>
        <dsp:cNvSpPr/>
      </dsp:nvSpPr>
      <dsp:spPr>
        <a:xfrm>
          <a:off x="2262066" y="513281"/>
          <a:ext cx="4206402" cy="4206402"/>
        </a:xfrm>
        <a:prstGeom prst="pie">
          <a:avLst>
            <a:gd name="adj1" fmla="val 771428"/>
            <a:gd name="adj2" fmla="val 3857143"/>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البنك المركزي</a:t>
          </a:r>
          <a:endParaRPr lang="en-US" sz="1300" kern="1200" dirty="0"/>
        </a:p>
      </dsp:txBody>
      <dsp:txXfrm>
        <a:off x="4966181" y="3017092"/>
        <a:ext cx="1101676" cy="801219"/>
      </dsp:txXfrm>
    </dsp:sp>
    <dsp:sp modelId="{06478443-85D6-44C1-8890-3D89D110E544}">
      <dsp:nvSpPr>
        <dsp:cNvPr id="0" name=""/>
        <dsp:cNvSpPr/>
      </dsp:nvSpPr>
      <dsp:spPr>
        <a:xfrm>
          <a:off x="2262066" y="513281"/>
          <a:ext cx="4206402" cy="4206402"/>
        </a:xfrm>
        <a:prstGeom prst="pie">
          <a:avLst>
            <a:gd name="adj1" fmla="val 3857226"/>
            <a:gd name="adj2" fmla="val 6942858"/>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مؤسسة الضمان الاجتماعي</a:t>
          </a:r>
          <a:endParaRPr lang="en-US" sz="1300" kern="1200" dirty="0"/>
        </a:p>
      </dsp:txBody>
      <dsp:txXfrm>
        <a:off x="3801909" y="3818311"/>
        <a:ext cx="1126714" cy="801219"/>
      </dsp:txXfrm>
    </dsp:sp>
    <dsp:sp modelId="{D613159B-8233-4A9A-9EFC-994E76541E67}">
      <dsp:nvSpPr>
        <dsp:cNvPr id="0" name=""/>
        <dsp:cNvSpPr/>
      </dsp:nvSpPr>
      <dsp:spPr>
        <a:xfrm>
          <a:off x="2262066" y="513281"/>
          <a:ext cx="4206402" cy="4206402"/>
        </a:xfrm>
        <a:prstGeom prst="pie">
          <a:avLst>
            <a:gd name="adj1" fmla="val 6942858"/>
            <a:gd name="adj2" fmla="val 1002857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هيئة الأوراق المالية </a:t>
          </a:r>
          <a:endParaRPr lang="en-US" sz="1300" kern="1200" dirty="0"/>
        </a:p>
      </dsp:txBody>
      <dsp:txXfrm>
        <a:off x="2662675" y="3017092"/>
        <a:ext cx="1101676" cy="801219"/>
      </dsp:txXfrm>
    </dsp:sp>
    <dsp:sp modelId="{15D32924-1FAA-4266-962F-04A9F29FC720}">
      <dsp:nvSpPr>
        <dsp:cNvPr id="0" name=""/>
        <dsp:cNvSpPr/>
      </dsp:nvSpPr>
      <dsp:spPr>
        <a:xfrm>
          <a:off x="2262066" y="513281"/>
          <a:ext cx="4206402" cy="4206402"/>
        </a:xfrm>
        <a:prstGeom prst="pie">
          <a:avLst>
            <a:gd name="adj1" fmla="val 10028574"/>
            <a:gd name="adj2" fmla="val 13114284"/>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تنمية شبكة مؤسسات التمويل الاصغر في الاردن (شركات خاصة)</a:t>
          </a:r>
          <a:endParaRPr lang="en-US" sz="1300" kern="1200" dirty="0"/>
        </a:p>
      </dsp:txBody>
      <dsp:txXfrm>
        <a:off x="2367226" y="2015567"/>
        <a:ext cx="1221859" cy="776181"/>
      </dsp:txXfrm>
    </dsp:sp>
    <dsp:sp modelId="{23A5489F-06E6-49E1-BC26-B99B13D65F1A}">
      <dsp:nvSpPr>
        <dsp:cNvPr id="0" name=""/>
        <dsp:cNvSpPr/>
      </dsp:nvSpPr>
      <dsp:spPr>
        <a:xfrm>
          <a:off x="2262066" y="513281"/>
          <a:ext cx="4206402" cy="4206402"/>
        </a:xfrm>
        <a:prstGeom prst="pie">
          <a:avLst>
            <a:gd name="adj1" fmla="val 13114284"/>
            <a:gd name="adj2" fmla="val 1620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 tIns="16510" rIns="16510" bIns="16510" numCol="1" spcCol="1270" anchor="ctr" anchorCtr="0">
          <a:noAutofit/>
        </a:bodyPr>
        <a:lstStyle/>
        <a:p>
          <a:pPr marL="0" lvl="0" indent="0" algn="r" defTabSz="577850" rtl="1">
            <a:lnSpc>
              <a:spcPct val="90000"/>
            </a:lnSpc>
            <a:spcBef>
              <a:spcPct val="0"/>
            </a:spcBef>
            <a:spcAft>
              <a:spcPct val="35000"/>
            </a:spcAft>
            <a:buNone/>
          </a:pPr>
          <a:r>
            <a:rPr lang="ar-JO" sz="1300" kern="1200" dirty="0"/>
            <a:t>النقابات المهنية والعمالية</a:t>
          </a:r>
          <a:endParaRPr lang="en-US" sz="1300" kern="1200" dirty="0"/>
        </a:p>
      </dsp:txBody>
      <dsp:txXfrm>
        <a:off x="3173453" y="913891"/>
        <a:ext cx="1151753" cy="72610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659A144-A577-49E6-857E-1B984ED78733}">
      <dsp:nvSpPr>
        <dsp:cNvPr id="0" name=""/>
        <dsp:cNvSpPr/>
      </dsp:nvSpPr>
      <dsp:spPr>
        <a:xfrm>
          <a:off x="3695" y="728358"/>
          <a:ext cx="1615792" cy="1695161"/>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JO" sz="1800" b="1" kern="1200" dirty="0"/>
            <a:t>المسوح  الاقتصادية /مسح قوة العمل ومسح الاستخدام</a:t>
          </a:r>
          <a:endParaRPr lang="en-US" sz="1800" b="1" i="0" kern="1200" dirty="0"/>
        </a:p>
      </dsp:txBody>
      <dsp:txXfrm>
        <a:off x="51020" y="775683"/>
        <a:ext cx="1521142" cy="1600511"/>
      </dsp:txXfrm>
    </dsp:sp>
    <dsp:sp modelId="{46DC4D77-1F92-4D1D-8271-67FE5C8F7FF3}">
      <dsp:nvSpPr>
        <dsp:cNvPr id="0" name=""/>
        <dsp:cNvSpPr/>
      </dsp:nvSpPr>
      <dsp:spPr>
        <a:xfrm rot="5400000">
          <a:off x="1781067" y="1375580"/>
          <a:ext cx="342548" cy="400716"/>
        </a:xfrm>
        <a:prstGeom prst="rightArrow">
          <a:avLst>
            <a:gd name="adj1" fmla="val 60000"/>
            <a:gd name="adj2" fmla="val 5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b="1" kern="1200"/>
        </a:p>
      </dsp:txBody>
      <dsp:txXfrm>
        <a:off x="1832449" y="1404341"/>
        <a:ext cx="239784" cy="240430"/>
      </dsp:txXfrm>
    </dsp:sp>
    <dsp:sp modelId="{4D47B80C-D87E-42D9-B020-7AD5AB3030A3}">
      <dsp:nvSpPr>
        <dsp:cNvPr id="0" name=""/>
        <dsp:cNvSpPr/>
      </dsp:nvSpPr>
      <dsp:spPr>
        <a:xfrm>
          <a:off x="2265805" y="728358"/>
          <a:ext cx="1615792" cy="1695161"/>
        </a:xfrm>
        <a:prstGeom prst="roundRect">
          <a:avLst>
            <a:gd name="adj" fmla="val 10000"/>
          </a:avLst>
        </a:prstGeom>
        <a:solidFill>
          <a:schemeClr val="accent5">
            <a:hueOff val="-2451115"/>
            <a:satOff val="-3409"/>
            <a:lumOff val="-130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SA" sz="1800" b="1" kern="1200" dirty="0"/>
            <a:t>التعداد</a:t>
          </a:r>
          <a:r>
            <a:rPr lang="ar-JO" sz="1800" b="1" kern="1200" dirty="0"/>
            <a:t>ات/ التعداد</a:t>
          </a:r>
          <a:r>
            <a:rPr lang="ar-SA" sz="1800" b="1" kern="1200" dirty="0"/>
            <a:t> الزراعي</a:t>
          </a:r>
          <a:r>
            <a:rPr lang="ar-JO" sz="1800" b="1" kern="1200" dirty="0"/>
            <a:t>،</a:t>
          </a:r>
          <a:r>
            <a:rPr lang="ar-SA" sz="1800" b="1" kern="1200" dirty="0"/>
            <a:t> تعداد المنشآت الاقتصادية</a:t>
          </a:r>
          <a:r>
            <a:rPr lang="ar-JO" sz="1800" b="1" kern="1200" dirty="0"/>
            <a:t>،التعداد العام للسكان والمساكن </a:t>
          </a:r>
          <a:endParaRPr lang="en-US" sz="1800" b="1" kern="1200" dirty="0"/>
        </a:p>
      </dsp:txBody>
      <dsp:txXfrm>
        <a:off x="2313130" y="775683"/>
        <a:ext cx="1521142" cy="1600511"/>
      </dsp:txXfrm>
    </dsp:sp>
    <dsp:sp modelId="{4105CA99-A74A-4E04-BFC5-6AACF2C05F1A}">
      <dsp:nvSpPr>
        <dsp:cNvPr id="0" name=""/>
        <dsp:cNvSpPr/>
      </dsp:nvSpPr>
      <dsp:spPr>
        <a:xfrm rot="5400000">
          <a:off x="4043176" y="1375580"/>
          <a:ext cx="342548" cy="400716"/>
        </a:xfrm>
        <a:prstGeom prst="rightArrow">
          <a:avLst>
            <a:gd name="adj1" fmla="val 60000"/>
            <a:gd name="adj2" fmla="val 50000"/>
          </a:avLst>
        </a:prstGeom>
        <a:solidFill>
          <a:schemeClr val="accent5">
            <a:hueOff val="-3676672"/>
            <a:satOff val="-5114"/>
            <a:lumOff val="-1961"/>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b="1" kern="1200"/>
        </a:p>
      </dsp:txBody>
      <dsp:txXfrm>
        <a:off x="4094558" y="1404341"/>
        <a:ext cx="239784" cy="240430"/>
      </dsp:txXfrm>
    </dsp:sp>
    <dsp:sp modelId="{BB8D87CF-56B8-46EA-A081-037DDF12FC2B}">
      <dsp:nvSpPr>
        <dsp:cNvPr id="0" name=""/>
        <dsp:cNvSpPr/>
      </dsp:nvSpPr>
      <dsp:spPr>
        <a:xfrm>
          <a:off x="4527914" y="728358"/>
          <a:ext cx="1615792" cy="1695161"/>
        </a:xfrm>
        <a:prstGeom prst="roundRect">
          <a:avLst>
            <a:gd name="adj" fmla="val 10000"/>
          </a:avLst>
        </a:prstGeom>
        <a:solidFill>
          <a:schemeClr val="accent5">
            <a:hueOff val="-4902230"/>
            <a:satOff val="-6819"/>
            <a:lumOff val="-261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rtl="1">
            <a:lnSpc>
              <a:spcPct val="90000"/>
            </a:lnSpc>
            <a:spcBef>
              <a:spcPct val="0"/>
            </a:spcBef>
            <a:spcAft>
              <a:spcPct val="35000"/>
            </a:spcAft>
            <a:buNone/>
          </a:pPr>
          <a:r>
            <a:rPr lang="ar-SA" sz="1800" b="1" kern="1200" dirty="0"/>
            <a:t>مسح السكان والصحة الأسرية </a:t>
          </a:r>
          <a:r>
            <a:rPr lang="ar-JO" sz="1800" b="1" kern="1200" dirty="0"/>
            <a:t> برنامج</a:t>
          </a:r>
          <a:r>
            <a:rPr lang="en-US" sz="1800" b="1" kern="1200" dirty="0"/>
            <a:t>Stat _compiler   </a:t>
          </a:r>
        </a:p>
        <a:p>
          <a:pPr marL="0" lvl="0" indent="0" algn="ctr" defTabSz="800100" rtl="1">
            <a:lnSpc>
              <a:spcPct val="90000"/>
            </a:lnSpc>
            <a:spcBef>
              <a:spcPct val="0"/>
            </a:spcBef>
            <a:spcAft>
              <a:spcPct val="35000"/>
            </a:spcAft>
            <a:buNone/>
          </a:pPr>
          <a:endParaRPr lang="en-US" sz="1800" b="1" kern="1200" dirty="0"/>
        </a:p>
      </dsp:txBody>
      <dsp:txXfrm>
        <a:off x="4575239" y="775683"/>
        <a:ext cx="1521142" cy="1600511"/>
      </dsp:txXfrm>
    </dsp:sp>
    <dsp:sp modelId="{DC6A2F10-7FA4-4DDC-BB86-513B22399526}">
      <dsp:nvSpPr>
        <dsp:cNvPr id="0" name=""/>
        <dsp:cNvSpPr/>
      </dsp:nvSpPr>
      <dsp:spPr>
        <a:xfrm rot="5400000">
          <a:off x="6305286" y="1375580"/>
          <a:ext cx="342548" cy="400716"/>
        </a:xfrm>
        <a:prstGeom prst="rightArrow">
          <a:avLst>
            <a:gd name="adj1" fmla="val 60000"/>
            <a:gd name="adj2" fmla="val 50000"/>
          </a:avLst>
        </a:prstGeom>
        <a:solidFill>
          <a:schemeClr val="accent5">
            <a:hueOff val="-7353344"/>
            <a:satOff val="-10228"/>
            <a:lumOff val="-3922"/>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n-US" sz="1700" b="1" kern="1200"/>
        </a:p>
      </dsp:txBody>
      <dsp:txXfrm>
        <a:off x="6356668" y="1404341"/>
        <a:ext cx="239784" cy="240430"/>
      </dsp:txXfrm>
    </dsp:sp>
    <dsp:sp modelId="{EC6E4515-08B6-4609-A1B9-153F31D4D959}">
      <dsp:nvSpPr>
        <dsp:cNvPr id="0" name=""/>
        <dsp:cNvSpPr/>
      </dsp:nvSpPr>
      <dsp:spPr>
        <a:xfrm>
          <a:off x="6790023" y="728358"/>
          <a:ext cx="1615792" cy="1695161"/>
        </a:xfrm>
        <a:prstGeom prst="roundRect">
          <a:avLst>
            <a:gd name="adj" fmla="val 10000"/>
          </a:avLst>
        </a:prstGeom>
        <a:solidFill>
          <a:schemeClr val="accent5">
            <a:hueOff val="-7353344"/>
            <a:satOff val="-10228"/>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ar-SA" sz="1800" b="1" kern="1200" dirty="0"/>
            <a:t>السجلات الادارية </a:t>
          </a:r>
          <a:endParaRPr lang="en-US" sz="1800" b="1" kern="1200" dirty="0"/>
        </a:p>
      </dsp:txBody>
      <dsp:txXfrm>
        <a:off x="6837348" y="775683"/>
        <a:ext cx="1521142" cy="1600511"/>
      </dsp:txXfrm>
    </dsp:sp>
  </dsp:spTree>
</dsp:drawing>
</file>

<file path=ppt/diagrams/layout1.xml><?xml version="1.0" encoding="utf-8"?>
<dgm:layoutDef xmlns:dgm="http://schemas.openxmlformats.org/drawingml/2006/diagram" xmlns:a="http://schemas.openxmlformats.org/drawingml/2006/main" uniqueId="urn:microsoft.com/office/officeart/2005/8/layout/matrix3">
  <dgm:title val=""/>
  <dgm:desc val=""/>
  <dgm:catLst>
    <dgm:cat type="matrix" pri="1000"/>
    <dgm:cat type="convert" pri="18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w" for="ch" forName="diamond" refType="w"/>
          <dgm:constr type="h" for="ch" forName="diamond" refType="h"/>
          <dgm:constr type="w" for="ch" forName="quad1" refType="w" fact="0.39"/>
          <dgm:constr type="h" for="ch" forName="quad1" refType="h" fact="0.39"/>
          <dgm:constr type="ctrX" for="ch" forName="quad1" refType="w" fact="0.29"/>
          <dgm:constr type="ctrY" for="ch" forName="quad1" refType="h" fact="0.29"/>
          <dgm:constr type="w" for="ch" forName="quad2" refType="w" fact="0.39"/>
          <dgm:constr type="h" for="ch" forName="quad2" refType="h" fact="0.39"/>
          <dgm:constr type="ctrX" for="ch" forName="quad2" refType="w" fact="0.71"/>
          <dgm:constr type="ctrY" for="ch" forName="quad2" refType="h" fact="0.29"/>
          <dgm:constr type="w" for="ch" forName="quad3" refType="w" fact="0.39"/>
          <dgm:constr type="h" for="ch" forName="quad3" refType="h" fact="0.39"/>
          <dgm:constr type="ctrX" for="ch" forName="quad3" refType="w" fact="0.29"/>
          <dgm:constr type="ctrY" for="ch" forName="quad3" refType="h" fact="0.71"/>
          <dgm:constr type="w" for="ch" forName="quad4" refType="w" fact="0.39"/>
          <dgm:constr type="h" for="ch" forName="quad4" refType="h" fact="0.39"/>
          <dgm:constr type="ctrX" for="ch" forName="quad4" refType="w" fact="0.71"/>
          <dgm:constr type="ctrY" for="ch" forName="quad4" refType="h" fact="0.71"/>
          <dgm:constr type="primFontSz" for="des" ptType="node" op="equ" val="65"/>
        </dgm:constrLst>
      </dgm:if>
      <dgm:else name="Name2">
        <dgm:constrLst>
          <dgm:constr type="w" for="ch" forName="diamond" refType="w"/>
          <dgm:constr type="h" for="ch" forName="diamond" refType="h"/>
          <dgm:constr type="w" for="ch" forName="quad1" refType="w" fact="0.39"/>
          <dgm:constr type="h" for="ch" forName="quad1" refType="h" fact="0.39"/>
          <dgm:constr type="ctrX" for="ch" forName="quad1" refType="w" fact="0.71"/>
          <dgm:constr type="ctrY" for="ch" forName="quad1" refType="h" fact="0.29"/>
          <dgm:constr type="w" for="ch" forName="quad2" refType="w" fact="0.39"/>
          <dgm:constr type="h" for="ch" forName="quad2" refType="h" fact="0.39"/>
          <dgm:constr type="ctrX" for="ch" forName="quad2" refType="w" fact="0.29"/>
          <dgm:constr type="ctrY" for="ch" forName="quad2" refType="h" fact="0.29"/>
          <dgm:constr type="w" for="ch" forName="quad3" refType="w" fact="0.39"/>
          <dgm:constr type="h" for="ch" forName="quad3" refType="h" fact="0.39"/>
          <dgm:constr type="ctrX" for="ch" forName="quad3" refType="w" fact="0.71"/>
          <dgm:constr type="ctrY" for="ch" forName="quad3" refType="h" fact="0.71"/>
          <dgm:constr type="w" for="ch" forName="quad4" refType="w" fact="0.39"/>
          <dgm:constr type="h" for="ch" forName="quad4" refType="h" fact="0.39"/>
          <dgm:constr type="ctrX" for="ch" forName="quad4" refType="w" fact="0.29"/>
          <dgm:constr type="ctrY" for="ch" forName="quad4" refType="h" fact="0.71"/>
          <dgm:constr type="primFontSz" for="des" ptType="node" op="equ" val="65"/>
        </dgm:constrLst>
      </dgm:else>
    </dgm:choose>
    <dgm:ruleLst/>
    <dgm:choose name="Name3">
      <dgm:if name="Name4" axis="ch" ptType="node" func="cnt" op="gte" val="1">
        <dgm:layoutNode name="diamond" styleLbl="bgShp">
          <dgm:alg type="sp"/>
          <dgm:shape xmlns:r="http://schemas.openxmlformats.org/officeDocument/2006/relationships" type="diamond" r:blip="">
            <dgm:adjLst/>
          </dgm:shape>
          <dgm:presOf/>
          <dgm:constrLst>
            <dgm:constr type="w" refType="h" op="equ"/>
          </dgm:constrLst>
          <dgm:ruleLst/>
        </dgm:layoutNode>
        <dgm:layoutNode name="quad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quad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w" refType="h" op="equ"/>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11/layout/CircleProcess">
  <dgm:title val="Circle Process"/>
  <dgm:desc val="Use to show sequential steps in a process. Limited to eleven Level 1 shapes with an unlimited number of Level 2 shapes. Works best with small amounts of text. Unused text does not appear, but remains available if you switch layouts."/>
  <dgm:catLst>
    <dgm:cat type="process" pri="8500"/>
    <dgm:cat type="officeonline" pri="85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11"/>
      <dgm:chPref val="11"/>
      <dgm:dir/>
      <dgm:resizeHandles/>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5"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Parent2" refType="w" fact="0.6249"/>
              <dgm:constr type="t" for="ch" forName="Parent2" refType="h" fact="0.2022"/>
              <dgm:constr type="w" for="ch" forName="Parent2" refType="w" fact="0.3001"/>
              <dgm:constr type="h" for="ch" forName="Parent2" refType="h" fact="0.3799"/>
              <dgm:constr type="l" for="ch" forName="Parent1" refType="w" fact="0.1597"/>
              <dgm:constr type="t" for="ch" forName="Parent1" refType="h" fact="0.2022"/>
              <dgm:constr type="w" for="ch" forName="Parent1" refType="w" fact="0.3001"/>
              <dgm:constr type="h" for="ch" forName="Parent1" refType="h" fact="0.3799"/>
              <dgm:constr type="l" for="ch" forName="Accent2" refType="w" fact="0.5498"/>
              <dgm:constr type="t" for="ch" forName="Accent2" refType="h" fact="0.1072"/>
              <dgm:constr type="w" for="ch" forName="Accent2" refType="w" fact="0.4502"/>
              <dgm:constr type="h" for="ch" forName="Accent2" refType="h" fact="0.5699"/>
              <dgm:constr type="l" for="ch" forName="ParentBackground2" refType="w" fact="0.5648"/>
              <dgm:constr type="t" for="ch" forName="ParentBackground2" refType="h" fact="0.1262"/>
              <dgm:constr type="w" for="ch" forName="ParentBackground2" refType="w" fact="0.4201"/>
              <dgm:constr type="h" for="ch" forName="ParentBackground2" refType="h" fact="0.5319"/>
              <dgm:constr type="l" for="ch" forName="Child2" refType="w" fact="0.5648"/>
              <dgm:constr type="t" for="ch" forName="Child2" refType="h" fact="0.6876"/>
              <dgm:constr type="w" for="ch" forName="Child2" refType="w" fact="0.4201"/>
              <dgm:constr type="h" for="ch" forName="Child2" refType="h" fact="0.3124"/>
              <dgm:constr type="l" for="ch" forName="Accent1" refType="w" fact="-0.0086"/>
              <dgm:constr type="t" for="ch" forName="Accent1" refType="h" fact="-0.0109"/>
              <dgm:constr type="w" for="ch" forName="Accent1" refType="w" fact="0.6367"/>
              <dgm:constr type="h" for="ch" forName="Accent1" refType="h" fact="0.806"/>
              <dgm:constr type="l" for="ch" forName="ParentBackground1" refType="w" fact="0.0997"/>
              <dgm:constr type="t" for="ch" forName="ParentBackground1" refType="h" fact="0.1262"/>
              <dgm:constr type="w" for="ch" forName="ParentBackground1" refType="w" fact="0.4201"/>
              <dgm:constr type="h" for="ch" forName="ParentBackground1" refType="h" fact="0.5319"/>
              <dgm:constr type="l" for="ch" forName="Child1" refType="w" fact="0.0997"/>
              <dgm:constr type="t" for="ch" forName="Child1" refType="h" fact="0.6876"/>
              <dgm:constr type="w" for="ch" forName="Child1" refType="w" fact="0.4201"/>
              <dgm:constr type="h" for="ch" forName="Child1" refType="h" fact="0.3124"/>
            </dgm:constrLst>
          </dgm:if>
          <dgm:if name="Name6"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Parent3" refType="w" fact="0.744"/>
              <dgm:constr type="t" for="ch" forName="Parent3" refType="h" fact="0.2022"/>
              <dgm:constr type="w" for="ch" forName="Parent3" refType="w" fact="0.2048"/>
              <dgm:constr type="h" for="ch" forName="Parent3" refType="h" fact="0.3799"/>
              <dgm:constr type="l" for="ch" forName="Parent2" refType="w" fact="0.4265"/>
              <dgm:constr type="t" for="ch" forName="Parent2" refType="h" fact="0.2022"/>
              <dgm:constr type="w" for="ch" forName="Parent2" refType="w" fact="0.2048"/>
              <dgm:constr type="h" for="ch" forName="Parent2" refType="h" fact="0.3799"/>
              <dgm:constr type="l" for="ch" forName="Parent1" refType="w" fact="0.109"/>
              <dgm:constr type="t" for="ch" forName="Parent1" refType="h" fact="0.2022"/>
              <dgm:constr type="w" for="ch" forName="Parent1" refType="w" fact="0.2048"/>
              <dgm:constr type="h" for="ch" forName="Parent1" refType="h" fact="0.3799"/>
              <dgm:constr type="l" for="ch" forName="Accent3" refType="w" fact="0.6928"/>
              <dgm:constr type="t" for="ch" forName="Accent3" refType="h" fact="0.1072"/>
              <dgm:constr type="w" for="ch" forName="Accent3" refType="w" fact="0.3072"/>
              <dgm:constr type="h" for="ch" forName="Accent3" refType="h" fact="0.5699"/>
              <dgm:constr type="l" for="ch" forName="ParentBackground3" refType="w" fact="0.703"/>
              <dgm:constr type="t" for="ch" forName="ParentBackground3" refType="h" fact="0.1262"/>
              <dgm:constr type="w" for="ch" forName="ParentBackground3" refType="w" fact="0.2868"/>
              <dgm:constr type="h" for="ch" forName="ParentBackground3" refType="h" fact="0.5319"/>
              <dgm:constr type="l" for="ch" forName="Child3" refType="w" fact="0.703"/>
              <dgm:constr type="t" for="ch" forName="Child3" refType="h" fact="0.6876"/>
              <dgm:constr type="w" for="ch" forName="Child3" refType="w" fact="0.2868"/>
              <dgm:constr type="h" for="ch" forName="Child3" refType="h" fact="0.3124"/>
              <dgm:constr type="l" for="ch" forName="Accent2" refType="w" fact="0.3122"/>
              <dgm:constr type="t" for="ch" forName="Accent2" refType="h" fact="-0.0109"/>
              <dgm:constr type="w" for="ch" forName="Accent2" refType="w" fact="0.4334"/>
              <dgm:constr type="h" for="ch" forName="Accent2" refType="h" fact="0.806"/>
              <dgm:constr type="l" for="ch" forName="ParentBackground2" refType="w" fact="0.3855"/>
              <dgm:constr type="t" for="ch" forName="ParentBackground2" refType="h" fact="0.1262"/>
              <dgm:constr type="w" for="ch" forName="ParentBackground2" refType="w" fact="0.2868"/>
              <dgm:constr type="h" for="ch" forName="ParentBackground2" refType="h" fact="0.5319"/>
              <dgm:constr type="l" for="ch" forName="Child2" refType="w" fact="0.3855"/>
              <dgm:constr type="t" for="ch" forName="Child2" refType="h" fact="0.6876"/>
              <dgm:constr type="w" for="ch" forName="Child2" refType="w" fact="0.2868"/>
              <dgm:constr type="h" for="ch" forName="Child2" refType="h" fact="0.3124"/>
              <dgm:constr type="l" for="ch" forName="Accent1" refType="w" fact="-0.0053"/>
              <dgm:constr type="t" for="ch" forName="Accent1" refType="h" fact="-0.0109"/>
              <dgm:constr type="w" for="ch" forName="Accent1" refType="w" fact="0.4334"/>
              <dgm:constr type="h" for="ch" forName="Accent1" refType="h" fact="0.806"/>
              <dgm:constr type="l" for="ch" forName="ParentBackground1" refType="w" fact="0.068"/>
              <dgm:constr type="t" for="ch" forName="ParentBackground1" refType="h" fact="0.1262"/>
              <dgm:constr type="w" for="ch" forName="ParentBackground1" refType="w" fact="0.2868"/>
              <dgm:constr type="h" for="ch" forName="ParentBackground1" refType="h" fact="0.5319"/>
              <dgm:constr type="l" for="ch" forName="Child1" refType="w" fact="0.068"/>
              <dgm:constr type="t" for="ch" forName="Child1" refType="h" fact="0.6876"/>
              <dgm:constr type="w" for="ch" forName="Child1" refType="w" fact="0.2868"/>
              <dgm:constr type="h" for="ch" forName="Child1" refType="h" fact="0.3124"/>
            </dgm:constrLst>
          </dgm:if>
          <dgm:if name="Name7"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Parent4" refType="w" fact="0.8057"/>
              <dgm:constr type="t" for="ch" forName="Parent4" refType="h" fact="0.2022"/>
              <dgm:constr type="w" for="ch" forName="Parent4" refType="w" fact="0.1555"/>
              <dgm:constr type="h" for="ch" forName="Parent4" refType="h" fact="0.3799"/>
              <dgm:constr type="l" for="ch" forName="Parent3" refType="w" fact="0.5647"/>
              <dgm:constr type="t" for="ch" forName="Parent3" refType="h" fact="0.2022"/>
              <dgm:constr type="w" for="ch" forName="Parent3" refType="w" fact="0.1555"/>
              <dgm:constr type="h" for="ch" forName="Parent3" refType="h" fact="0.3799"/>
              <dgm:constr type="l" for="ch" forName="Parent2" refType="w" fact="0.3237"/>
              <dgm:constr type="t" for="ch" forName="Parent2" refType="h" fact="0.2022"/>
              <dgm:constr type="w" for="ch" forName="Parent2" refType="w" fact="0.1555"/>
              <dgm:constr type="h" for="ch" forName="Parent2" refType="h" fact="0.3799"/>
              <dgm:constr type="l" for="ch" forName="Parent1" refType="w" fact="0.0827"/>
              <dgm:constr type="t" for="ch" forName="Parent1" refType="h" fact="0.2022"/>
              <dgm:constr type="w" for="ch" forName="Parent1" refType="w" fact="0.1555"/>
              <dgm:constr type="h" for="ch" forName="Parent1" refType="h" fact="0.3799"/>
              <dgm:constr type="l" for="ch" forName="Accent4" refType="w" fact="0.7668"/>
              <dgm:constr type="t" for="ch" forName="Accent4" refType="h" fact="0.1072"/>
              <dgm:constr type="w" for="ch" forName="Accent4" refType="w" fact="0.2332"/>
              <dgm:constr type="h" for="ch" forName="Accent4" refType="h" fact="0.5699"/>
              <dgm:constr type="l" for="ch" forName="ParentBackground4" refType="w" fact="0.7746"/>
              <dgm:constr type="t" for="ch" forName="ParentBackground4" refType="h" fact="0.1262"/>
              <dgm:constr type="w" for="ch" forName="ParentBackground4" refType="w" fact="0.2177"/>
              <dgm:constr type="h" for="ch" forName="ParentBackground4" refType="h" fact="0.5319"/>
              <dgm:constr type="l" for="ch" forName="Child4" refType="w" fact="0.7746"/>
              <dgm:constr type="t" for="ch" forName="Child4" refType="h" fact="0.6876"/>
              <dgm:constr type="w" for="ch" forName="Child4" refType="w" fact="0.2177"/>
              <dgm:constr type="h" for="ch" forName="Child4" refType="h" fact="0.3124"/>
              <dgm:constr type="l" for="ch" forName="Accent3" refType="w" fact="0.4765"/>
              <dgm:constr type="t" for="ch" forName="Accent3" refType="h" fact="-0.0109"/>
              <dgm:constr type="w" for="ch" forName="Accent3" refType="w" fact="0.3298"/>
              <dgm:constr type="h" for="ch" forName="Accent3" refType="h" fact="0.806"/>
              <dgm:constr type="l" for="ch" forName="ParentBackground3" refType="w" fact="0.5336"/>
              <dgm:constr type="t" for="ch" forName="ParentBackground3" refType="h" fact="0.1262"/>
              <dgm:constr type="w" for="ch" forName="ParentBackground3" refType="w" fact="0.2177"/>
              <dgm:constr type="h" for="ch" forName="ParentBackground3" refType="h" fact="0.5319"/>
              <dgm:constr type="l" for="ch" forName="Child3" refType="w" fact="0.5336"/>
              <dgm:constr type="t" for="ch" forName="Child3" refType="h" fact="0.6876"/>
              <dgm:constr type="w" for="ch" forName="Child3" refType="w" fact="0.2177"/>
              <dgm:constr type="h" for="ch" forName="Child3" refType="h" fact="0.3124"/>
              <dgm:constr type="l" for="ch" forName="Accent2" refType="w" fact="0.2365"/>
              <dgm:constr type="t" for="ch" forName="Accent2" refType="h" fact="-0.0109"/>
              <dgm:constr type="w" for="ch" forName="Accent2" refType="w" fact="0.3298"/>
              <dgm:constr type="h" for="ch" forName="Accent2" refType="h" fact="0.806"/>
              <dgm:constr type="l" for="ch" forName="ParentBackground2" refType="w" fact="0.2926"/>
              <dgm:constr type="t" for="ch" forName="ParentBackground2" refType="h" fact="0.1262"/>
              <dgm:constr type="w" for="ch" forName="ParentBackground2" refType="w" fact="0.2177"/>
              <dgm:constr type="h" for="ch" forName="ParentBackground2" refType="h" fact="0.5319"/>
              <dgm:constr type="l" for="ch" forName="Child2" refType="w" fact="0.2926"/>
              <dgm:constr type="t" for="ch" forName="Child2" refType="h" fact="0.6876"/>
              <dgm:constr type="w" for="ch" forName="Child2" refType="w" fact="0.2177"/>
              <dgm:constr type="h" for="ch" forName="Child2" refType="h" fact="0.3124"/>
              <dgm:constr type="l" for="ch" forName="Accent1" refType="w" fact="-0.0045"/>
              <dgm:constr type="t" for="ch" forName="Accent1" refType="h" fact="-0.0109"/>
              <dgm:constr type="w" for="ch" forName="Accent1" refType="w" fact="0.3298"/>
              <dgm:constr type="h" for="ch" forName="Accent1" refType="h" fact="0.806"/>
              <dgm:constr type="l" for="ch" forName="ParentBackground1" refType="w" fact="0.0516"/>
              <dgm:constr type="t" for="ch" forName="ParentBackground1" refType="h" fact="0.1262"/>
              <dgm:constr type="w" for="ch" forName="ParentBackground1" refType="w" fact="0.2177"/>
              <dgm:constr type="h" for="ch" forName="ParentBackground1" refType="h" fact="0.5319"/>
              <dgm:constr type="l" for="ch" forName="Child1" refType="w" fact="0.0516"/>
              <dgm:constr type="t" for="ch" forName="Child1" refType="h" fact="0.6876"/>
              <dgm:constr type="w" for="ch" forName="Child1" refType="w" fact="0.2177"/>
              <dgm:constr type="h" for="ch" forName="Child1" refType="h" fact="0.3124"/>
            </dgm:constrLst>
          </dgm:if>
          <dgm:if name="Name8"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Parent5" refType="w" fact="0.8434"/>
              <dgm:constr type="t" for="ch" forName="Parent5" refType="h" fact="0.2022"/>
              <dgm:constr type="w" for="ch" forName="Parent5" refType="w" fact="0.1253"/>
              <dgm:constr type="h" for="ch" forName="Parent5" refType="h" fact="0.3799"/>
              <dgm:constr type="l" for="ch" forName="Parent4" refType="w" fact="0.6492"/>
              <dgm:constr type="t" for="ch" forName="Parent4" refType="h" fact="0.2022"/>
              <dgm:constr type="w" for="ch" forName="Parent4" refType="w" fact="0.1253"/>
              <dgm:constr type="h" for="ch" forName="Parent4" refType="h" fact="0.3799"/>
              <dgm:constr type="l" for="ch" forName="Parent3" refType="w" fact="0.455"/>
              <dgm:constr type="t" for="ch" forName="Parent3" refType="h" fact="0.2022"/>
              <dgm:constr type="w" for="ch" forName="Parent3" refType="w" fact="0.1253"/>
              <dgm:constr type="h" for="ch" forName="Parent3" refType="h" fact="0.3799"/>
              <dgm:constr type="l" for="ch" forName="Parent2" refType="w" fact="0.2609"/>
              <dgm:constr type="t" for="ch" forName="Parent2" refType="h" fact="0.2022"/>
              <dgm:constr type="w" for="ch" forName="Parent2" refType="w" fact="0.1253"/>
              <dgm:constr type="h" for="ch" forName="Parent2" refType="h" fact="0.3799"/>
              <dgm:constr type="l" for="ch" forName="Parent1" refType="w" fact="0.0667"/>
              <dgm:constr type="t" for="ch" forName="Parent1" refType="h" fact="0.2022"/>
              <dgm:constr type="w" for="ch" forName="Parent1" refType="w" fact="0.1253"/>
              <dgm:constr type="h" for="ch" forName="Parent1" refType="h" fact="0.3799"/>
              <dgm:constr type="l" for="ch" forName="Accent5" refType="w" fact="0.8121"/>
              <dgm:constr type="t" for="ch" forName="Accent5" refType="h" fact="0.1072"/>
              <dgm:constr type="w" for="ch" forName="Accent5" refType="w" fact="0.1879"/>
              <dgm:constr type="h" for="ch" forName="Accent5" refType="h" fact="0.5699"/>
              <dgm:constr type="l" for="ch" forName="ParentBackground5" refType="w" fact="0.8183"/>
              <dgm:constr type="t" for="ch" forName="ParentBackground5" refType="h" fact="0.1262"/>
              <dgm:constr type="w" for="ch" forName="ParentBackground5" refType="w" fact="0.1754"/>
              <dgm:constr type="h" for="ch" forName="ParentBackground5" refType="h" fact="0.5319"/>
              <dgm:constr type="l" for="ch" forName="Child5" refType="w" fact="0.8183"/>
              <dgm:constr type="t" for="ch" forName="Child5" refType="h" fact="0.6876"/>
              <dgm:constr type="w" for="ch" forName="Child5" refType="w" fact="0.1754"/>
              <dgm:constr type="h" for="ch" forName="Child5" refType="h" fact="0.3124"/>
              <dgm:constr type="l" for="ch" forName="Accent4" refType="w" fact="0.5789"/>
              <dgm:constr type="t" for="ch" forName="Accent4" refType="h" fact="-0.0109"/>
              <dgm:constr type="w" for="ch" forName="Accent4" refType="w" fact="0.2657"/>
              <dgm:constr type="h" for="ch" forName="Accent4" refType="h" fact="0.806"/>
              <dgm:constr type="l" for="ch" forName="ParentBackground4" refType="w" fact="0.6242"/>
              <dgm:constr type="t" for="ch" forName="ParentBackground4" refType="h" fact="0.1262"/>
              <dgm:constr type="w" for="ch" forName="ParentBackground4" refType="w" fact="0.1754"/>
              <dgm:constr type="h" for="ch" forName="ParentBackground4" refType="h" fact="0.5319"/>
              <dgm:constr type="l" for="ch" forName="Child4" refType="w" fact="0.6242"/>
              <dgm:constr type="t" for="ch" forName="Child4" refType="h" fact="0.6876"/>
              <dgm:constr type="w" for="ch" forName="Child4" refType="w" fact="0.1754"/>
              <dgm:constr type="h" for="ch" forName="Child4" refType="h" fact="0.3124"/>
              <dgm:constr type="l" for="ch" forName="Accent3" refType="w" fact="0.3848"/>
              <dgm:constr type="t" for="ch" forName="Accent3" refType="h" fact="-0.0109"/>
              <dgm:constr type="w" for="ch" forName="Accent3" refType="w" fact="0.2657"/>
              <dgm:constr type="h" for="ch" forName="Accent3" refType="h" fact="0.806"/>
              <dgm:constr type="l" for="ch" forName="ParentBackground3" refType="w" fact="0.43"/>
              <dgm:constr type="t" for="ch" forName="ParentBackground3" refType="h" fact="0.1262"/>
              <dgm:constr type="w" for="ch" forName="ParentBackground3" refType="w" fact="0.1754"/>
              <dgm:constr type="h" for="ch" forName="ParentBackground3" refType="h" fact="0.5319"/>
              <dgm:constr type="l" for="ch" forName="Child3" refType="w" fact="0.43"/>
              <dgm:constr type="t" for="ch" forName="Child3" refType="h" fact="0.6876"/>
              <dgm:constr type="w" for="ch" forName="Child3" refType="w" fact="0.1754"/>
              <dgm:constr type="h" for="ch" forName="Child3" refType="h" fact="0.3124"/>
              <dgm:constr type="l" for="ch" forName="Accent2" refType="w" fact="0.1906"/>
              <dgm:constr type="t" for="ch" forName="Accent2" refType="h" fact="-0.0109"/>
              <dgm:constr type="w" for="ch" forName="Accent2" refType="w" fact="0.2657"/>
              <dgm:constr type="h" for="ch" forName="Accent2" refType="h" fact="0.806"/>
              <dgm:constr type="l" for="ch" forName="ParentBackground2" refType="w" fact="0.2358"/>
              <dgm:constr type="t" for="ch" forName="ParentBackground2" refType="h" fact="0.1262"/>
              <dgm:constr type="w" for="ch" forName="ParentBackground2" refType="w" fact="0.1754"/>
              <dgm:constr type="h" for="ch" forName="ParentBackground2" refType="h" fact="0.5319"/>
              <dgm:constr type="l" for="ch" forName="Child2" refType="w" fact="0.2358"/>
              <dgm:constr type="t" for="ch" forName="Child2" refType="h" fact="0.6876"/>
              <dgm:constr type="w" for="ch" forName="Child2" refType="w" fact="0.1754"/>
              <dgm:constr type="h" for="ch" forName="Child2" refType="h" fact="0.3124"/>
              <dgm:constr type="l" for="ch" forName="Accent1" refType="w" fact="-0.0036"/>
              <dgm:constr type="t" for="ch" forName="Accent1" refType="h" fact="-0.0109"/>
              <dgm:constr type="w" for="ch" forName="Accent1" refType="w" fact="0.2657"/>
              <dgm:constr type="h" for="ch" forName="Accent1" refType="h" fact="0.806"/>
              <dgm:constr type="l" for="ch" forName="ParentBackground1" refType="w" fact="0.0416"/>
              <dgm:constr type="t" for="ch" forName="ParentBackground1" refType="h" fact="0.1262"/>
              <dgm:constr type="w" for="ch" forName="ParentBackground1" refType="w" fact="0.1754"/>
              <dgm:constr type="h" for="ch" forName="ParentBackground1" refType="h" fact="0.5319"/>
              <dgm:constr type="l" for="ch" forName="Child1" refType="w" fact="0.0416"/>
              <dgm:constr type="t" for="ch" forName="Child1" refType="h" fact="0.6876"/>
              <dgm:constr type="w" for="ch" forName="Child1" refType="w" fact="0.1754"/>
              <dgm:constr type="h" for="ch" forName="Child1" refType="h" fact="0.3124"/>
            </dgm:constrLst>
          </dgm:if>
          <dgm:if name="Name9"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Parent6" refType="w" fact="0.8689"/>
              <dgm:constr type="t" for="ch" forName="Parent6" refType="h" fact="0.2022"/>
              <dgm:constr type="w" for="ch" forName="Parent6" refType="w" fact="0.1049"/>
              <dgm:constr type="h" for="ch" forName="Parent6" refType="h" fact="0.3799"/>
              <dgm:constr type="l" for="ch" forName="Parent5" refType="w" fact="0.7063"/>
              <dgm:constr type="t" for="ch" forName="Parent5" refType="h" fact="0.2022"/>
              <dgm:constr type="w" for="ch" forName="Parent5" refType="w" fact="0.1049"/>
              <dgm:constr type="h" for="ch" forName="Parent5" refType="h" fact="0.3799"/>
              <dgm:constr type="l" for="ch" forName="Parent4" refType="w" fact="0.5437"/>
              <dgm:constr type="t" for="ch" forName="Parent4" refType="h" fact="0.2022"/>
              <dgm:constr type="w" for="ch" forName="Parent4" refType="w" fact="0.1049"/>
              <dgm:constr type="h" for="ch" forName="Parent4" refType="h" fact="0.3799"/>
              <dgm:constr type="l" for="ch" forName="Parent3" refType="w" fact="0.381"/>
              <dgm:constr type="t" for="ch" forName="Parent3" refType="h" fact="0.2022"/>
              <dgm:constr type="w" for="ch" forName="Parent3" refType="w" fact="0.1049"/>
              <dgm:constr type="h" for="ch" forName="Parent3" refType="h" fact="0.3799"/>
              <dgm:constr type="l" for="ch" forName="Parent2" refType="w" fact="0.2184"/>
              <dgm:constr type="t" for="ch" forName="Parent2" refType="h" fact="0.2022"/>
              <dgm:constr type="w" for="ch" forName="Parent2" refType="w" fact="0.1049"/>
              <dgm:constr type="h" for="ch" forName="Parent2" refType="h" fact="0.3799"/>
              <dgm:constr type="l" for="ch" forName="Parent1" refType="w" fact="0.0558"/>
              <dgm:constr type="t" for="ch" forName="Parent1" refType="h" fact="0.2022"/>
              <dgm:constr type="w" for="ch" forName="Parent1" refType="w" fact="0.1049"/>
              <dgm:constr type="h" for="ch" forName="Parent1" refType="h" fact="0.3799"/>
              <dgm:constr type="l" for="ch" forName="Accent6" refType="w" fact="0.8426"/>
              <dgm:constr type="t" for="ch" forName="Accent6" refType="h" fact="0.1072"/>
              <dgm:constr type="w" for="ch" forName="Accent6" refType="w" fact="0.1574"/>
              <dgm:constr type="h" for="ch" forName="Accent6" refType="h" fact="0.5699"/>
              <dgm:constr type="l" for="ch" forName="ParentBackground6" refType="w" fact="0.8479"/>
              <dgm:constr type="t" for="ch" forName="ParentBackground6" refType="h" fact="0.1262"/>
              <dgm:constr type="w" for="ch" forName="ParentBackground6" refType="w" fact="0.1469"/>
              <dgm:constr type="h" for="ch" forName="ParentBackground6" refType="h" fact="0.5319"/>
              <dgm:constr type="l" for="ch" forName="Child6" refType="w" fact="0.8479"/>
              <dgm:constr type="t" for="ch" forName="Child6" refType="h" fact="0.6876"/>
              <dgm:constr type="w" for="ch" forName="Child6" refType="w" fact="0.1469"/>
              <dgm:constr type="h" for="ch" forName="Child6" refType="h" fact="0.3124"/>
              <dgm:constr type="l" for="ch" forName="Accent5" refType="w" fact="0.6474"/>
              <dgm:constr type="t" for="ch" forName="Accent5" refType="h" fact="-0.0109"/>
              <dgm:constr type="w" for="ch" forName="Accent5" refType="w" fact="0.2226"/>
              <dgm:constr type="h" for="ch" forName="Accent5" refType="h" fact="0.806"/>
              <dgm:constr type="l" for="ch" forName="ParentBackground5" refType="w" fact="0.6853"/>
              <dgm:constr type="t" for="ch" forName="ParentBackground5" refType="h" fact="0.1262"/>
              <dgm:constr type="w" for="ch" forName="ParentBackground5" refType="w" fact="0.1469"/>
              <dgm:constr type="h" for="ch" forName="ParentBackground5" refType="h" fact="0.5319"/>
              <dgm:constr type="l" for="ch" forName="Child5" refType="w" fact="0.6853"/>
              <dgm:constr type="t" for="ch" forName="Child5" refType="h" fact="0.6876"/>
              <dgm:constr type="w" for="ch" forName="Child5" refType="w" fact="0.1469"/>
              <dgm:constr type="h" for="ch" forName="Child5" refType="h" fact="0.3124"/>
              <dgm:constr type="l" for="ch" forName="Accent4" refType="w" fact="0.4848"/>
              <dgm:constr type="t" for="ch" forName="Accent4" refType="h" fact="-0.0109"/>
              <dgm:constr type="w" for="ch" forName="Accent4" refType="w" fact="0.2226"/>
              <dgm:constr type="h" for="ch" forName="Accent4" refType="h" fact="0.806"/>
              <dgm:constr type="l" for="ch" forName="ParentBackground4" refType="w" fact="0.5227"/>
              <dgm:constr type="t" for="ch" forName="ParentBackground4" refType="h" fact="0.1262"/>
              <dgm:constr type="w" for="ch" forName="ParentBackground4" refType="w" fact="0.1469"/>
              <dgm:constr type="h" for="ch" forName="ParentBackground4" refType="h" fact="0.5319"/>
              <dgm:constr type="l" for="ch" forName="Child4" refType="w" fact="0.5227"/>
              <dgm:constr type="t" for="ch" forName="Child4" refType="h" fact="0.6876"/>
              <dgm:constr type="w" for="ch" forName="Child4" refType="w" fact="0.1469"/>
              <dgm:constr type="h" for="ch" forName="Child4" refType="h" fact="0.3124"/>
              <dgm:constr type="l" for="ch" forName="Accent3" refType="w" fact="0.3222"/>
              <dgm:constr type="t" for="ch" forName="Accent3" refType="h" fact="-0.0109"/>
              <dgm:constr type="w" for="ch" forName="Accent3" refType="w" fact="0.2226"/>
              <dgm:constr type="h" for="ch" forName="Accent3" refType="h" fact="0.806"/>
              <dgm:constr type="l" for="ch" forName="ParentBackground3" refType="w" fact="0.3601"/>
              <dgm:constr type="t" for="ch" forName="ParentBackground3" refType="h" fact="0.1262"/>
              <dgm:constr type="w" for="ch" forName="ParentBackground3" refType="w" fact="0.1469"/>
              <dgm:constr type="h" for="ch" forName="ParentBackground3" refType="h" fact="0.5319"/>
              <dgm:constr type="l" for="ch" forName="Child3" refType="w" fact="0.3601"/>
              <dgm:constr type="t" for="ch" forName="Child3" refType="h" fact="0.6876"/>
              <dgm:constr type="w" for="ch" forName="Child3" refType="w" fact="0.1469"/>
              <dgm:constr type="h" for="ch" forName="Child3" refType="h" fact="0.3124"/>
              <dgm:constr type="l" for="ch" forName="Accent2" refType="w" fact="0.1596"/>
              <dgm:constr type="t" for="ch" forName="Accent2" refType="h" fact="-0.0109"/>
              <dgm:constr type="w" for="ch" forName="Accent2" refType="w" fact="0.2226"/>
              <dgm:constr type="h" for="ch" forName="Accent2" refType="h" fact="0.806"/>
              <dgm:constr type="l" for="ch" forName="ParentBackground2" refType="w" fact="0.1975"/>
              <dgm:constr type="t" for="ch" forName="ParentBackground2" refType="h" fact="0.1262"/>
              <dgm:constr type="w" for="ch" forName="ParentBackground2" refType="w" fact="0.1469"/>
              <dgm:constr type="h" for="ch" forName="ParentBackground2" refType="h" fact="0.5319"/>
              <dgm:constr type="l" for="ch" forName="Child2" refType="w" fact="0.1975"/>
              <dgm:constr type="t" for="ch" forName="Child2" refType="h" fact="0.6876"/>
              <dgm:constr type="w" for="ch" forName="Child2" refType="w" fact="0.1469"/>
              <dgm:constr type="h" for="ch" forName="Child2" refType="h" fact="0.3124"/>
              <dgm:constr type="l" for="ch" forName="Accent1" refType="w" fact="-0.003"/>
              <dgm:constr type="t" for="ch" forName="Accent1" refType="h" fact="-0.0109"/>
              <dgm:constr type="w" for="ch" forName="Accent1" refType="w" fact="0.2226"/>
              <dgm:constr type="h" for="ch" forName="Accent1" refType="h" fact="0.806"/>
              <dgm:constr type="l" for="ch" forName="ParentBackground1" refType="w" fact="0.0348"/>
              <dgm:constr type="t" for="ch" forName="ParentBackground1" refType="h" fact="0.1262"/>
              <dgm:constr type="w" for="ch" forName="ParentBackground1" refType="w" fact="0.1469"/>
              <dgm:constr type="h" for="ch" forName="ParentBackground1" refType="h" fact="0.5319"/>
              <dgm:constr type="l" for="ch" forName="Child1" refType="w" fact="0.0348"/>
              <dgm:constr type="t" for="ch" forName="Child1" refType="h" fact="0.6876"/>
              <dgm:constr type="w" for="ch" forName="Child1" refType="w" fact="0.1469"/>
              <dgm:constr type="h" for="ch" forName="Child1" refType="h" fact="0.3124"/>
            </dgm:constrLst>
          </dgm:if>
          <dgm:if name="Name10"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Parent7" refType="w" fact="0.8872"/>
              <dgm:constr type="t" for="ch" forName="Parent7" refType="h" fact="0.2022"/>
              <dgm:constr type="w" for="ch" forName="Parent7" refType="w" fact="0.0902"/>
              <dgm:constr type="h" for="ch" forName="Parent7" refType="h" fact="0.3799"/>
              <dgm:constr type="l" for="ch" forName="Parent6" refType="w" fact="0.7473"/>
              <dgm:constr type="t" for="ch" forName="Parent6" refType="h" fact="0.2022"/>
              <dgm:constr type="w" for="ch" forName="Parent6" refType="w" fact="0.0902"/>
              <dgm:constr type="h" for="ch" forName="Parent6" refType="h" fact="0.3799"/>
              <dgm:constr type="l" for="ch" forName="Parent5" refType="w" fact="0.6075"/>
              <dgm:constr type="t" for="ch" forName="Parent5" refType="h" fact="0.2022"/>
              <dgm:constr type="w" for="ch" forName="Parent5" refType="w" fact="0.0902"/>
              <dgm:constr type="h" for="ch" forName="Parent5" refType="h" fact="0.3799"/>
              <dgm:constr type="l" for="ch" forName="Parent4" refType="w" fact="0.4676"/>
              <dgm:constr type="t" for="ch" forName="Parent4" refType="h" fact="0.2022"/>
              <dgm:constr type="w" for="ch" forName="Parent4" refType="w" fact="0.0902"/>
              <dgm:constr type="h" for="ch" forName="Parent4" refType="h" fact="0.3799"/>
              <dgm:constr type="l" for="ch" forName="Parent3" refType="w" fact="0.3277"/>
              <dgm:constr type="t" for="ch" forName="Parent3" refType="h" fact="0.2022"/>
              <dgm:constr type="w" for="ch" forName="Parent3" refType="w" fact="0.0902"/>
              <dgm:constr type="h" for="ch" forName="Parent3" refType="h" fact="0.3799"/>
              <dgm:constr type="l" for="ch" forName="Parent2" refType="w" fact="0.1879"/>
              <dgm:constr type="t" for="ch" forName="Parent2" refType="h" fact="0.2022"/>
              <dgm:constr type="w" for="ch" forName="Parent2" refType="w" fact="0.0902"/>
              <dgm:constr type="h" for="ch" forName="Parent2" refType="h" fact="0.3799"/>
              <dgm:constr type="l" for="ch" forName="Parent1" refType="w" fact="0.048"/>
              <dgm:constr type="t" for="ch" forName="Parent1" refType="h" fact="0.2022"/>
              <dgm:constr type="w" for="ch" forName="Parent1" refType="w" fact="0.0902"/>
              <dgm:constr type="h" for="ch" forName="Parent1" refType="h" fact="0.3799"/>
              <dgm:constr type="l" for="ch" forName="Accent7" refType="w" fact="0.8646"/>
              <dgm:constr type="t" for="ch" forName="Accent7" refType="h" fact="0.1072"/>
              <dgm:constr type="w" for="ch" forName="Accent7" refType="w" fact="0.1354"/>
              <dgm:constr type="h" for="ch" forName="Accent7" refType="h" fact="0.5699"/>
              <dgm:constr type="l" for="ch" forName="ParentBackground7" refType="w" fact="0.8692"/>
              <dgm:constr type="t" for="ch" forName="ParentBackground7" refType="h" fact="0.1262"/>
              <dgm:constr type="w" for="ch" forName="ParentBackground7" refType="w" fact="0.1263"/>
              <dgm:constr type="h" for="ch" forName="ParentBackground7" refType="h" fact="0.5319"/>
              <dgm:constr type="l" for="ch" forName="Child7" refType="w" fact="0.8692"/>
              <dgm:constr type="t" for="ch" forName="Child7" refType="h" fact="0.6876"/>
              <dgm:constr type="w" for="ch" forName="Child7" refType="w" fact="0.1263"/>
              <dgm:constr type="h" for="ch" forName="Child7" refType="h" fact="0.3124"/>
              <dgm:constr type="l" for="ch" forName="Accent6" refType="w" fact="0.6967"/>
              <dgm:constr type="t" for="ch" forName="Accent6" refType="h" fact="-0.0109"/>
              <dgm:constr type="w" for="ch" forName="Accent6" refType="w" fact="0.1915"/>
              <dgm:constr type="h" for="ch" forName="Accent6" refType="h" fact="0.806"/>
              <dgm:constr type="l" for="ch" forName="ParentBackground6" refType="w" fact="0.7293"/>
              <dgm:constr type="t" for="ch" forName="ParentBackground6" refType="h" fact="0.1262"/>
              <dgm:constr type="w" for="ch" forName="ParentBackground6" refType="w" fact="0.1263"/>
              <dgm:constr type="h" for="ch" forName="ParentBackground6" refType="h" fact="0.5319"/>
              <dgm:constr type="l" for="ch" forName="Child6" refType="w" fact="0.7293"/>
              <dgm:constr type="t" for="ch" forName="Child6" refType="h" fact="0.6876"/>
              <dgm:constr type="w" for="ch" forName="Child6" refType="w" fact="0.1263"/>
              <dgm:constr type="h" for="ch" forName="Child6" refType="h" fact="0.3124"/>
              <dgm:constr type="l" for="ch" forName="Accent5" refType="w" fact="0.5569"/>
              <dgm:constr type="t" for="ch" forName="Accent5" refType="h" fact="-0.0109"/>
              <dgm:constr type="w" for="ch" forName="Accent5" refType="w" fact="0.1915"/>
              <dgm:constr type="h" for="ch" forName="Accent5" refType="h" fact="0.806"/>
              <dgm:constr type="l" for="ch" forName="ParentBackground5" refType="w" fact="0.5894"/>
              <dgm:constr type="t" for="ch" forName="ParentBackground5" refType="h" fact="0.1262"/>
              <dgm:constr type="w" for="ch" forName="ParentBackground5" refType="w" fact="0.1263"/>
              <dgm:constr type="h" for="ch" forName="ParentBackground5" refType="h" fact="0.5319"/>
              <dgm:constr type="l" for="ch" forName="Child5" refType="w" fact="0.5894"/>
              <dgm:constr type="t" for="ch" forName="Child5" refType="h" fact="0.6876"/>
              <dgm:constr type="w" for="ch" forName="Child5" refType="w" fact="0.1263"/>
              <dgm:constr type="h" for="ch" forName="Child5" refType="h" fact="0.3124"/>
              <dgm:constr type="l" for="ch" forName="Accent4" refType="w" fact="0.417"/>
              <dgm:constr type="t" for="ch" forName="Accent4" refType="h" fact="-0.0109"/>
              <dgm:constr type="w" for="ch" forName="Accent4" refType="w" fact="0.1915"/>
              <dgm:constr type="h" for="ch" forName="Accent4" refType="h" fact="0.806"/>
              <dgm:constr type="l" for="ch" forName="ParentBackground4" refType="w" fact="0.4496"/>
              <dgm:constr type="t" for="ch" forName="ParentBackground4" refType="h" fact="0.1262"/>
              <dgm:constr type="w" for="ch" forName="ParentBackground4" refType="w" fact="0.1263"/>
              <dgm:constr type="h" for="ch" forName="ParentBackground4" refType="h" fact="0.5319"/>
              <dgm:constr type="l" for="ch" forName="Child4" refType="w" fact="0.4496"/>
              <dgm:constr type="t" for="ch" forName="Child4" refType="h" fact="0.6876"/>
              <dgm:constr type="w" for="ch" forName="Child4" refType="w" fact="0.1263"/>
              <dgm:constr type="h" for="ch" forName="Child4" refType="h" fact="0.3124"/>
              <dgm:constr type="l" for="ch" forName="Accent3" refType="w" fact="0.2771"/>
              <dgm:constr type="t" for="ch" forName="Accent3" refType="h" fact="-0.0109"/>
              <dgm:constr type="w" for="ch" forName="Accent3" refType="w" fact="0.1915"/>
              <dgm:constr type="h" for="ch" forName="Accent3" refType="h" fact="0.806"/>
              <dgm:constr type="l" for="ch" forName="ParentBackground3" refType="w" fact="0.3097"/>
              <dgm:constr type="t" for="ch" forName="ParentBackground3" refType="h" fact="0.1262"/>
              <dgm:constr type="w" for="ch" forName="ParentBackground3" refType="w" fact="0.1263"/>
              <dgm:constr type="h" for="ch" forName="ParentBackground3" refType="h" fact="0.5319"/>
              <dgm:constr type="l" for="ch" forName="Child3" refType="w" fact="0.3097"/>
              <dgm:constr type="t" for="ch" forName="Child3" refType="h" fact="0.6876"/>
              <dgm:constr type="w" for="ch" forName="Child3" refType="w" fact="0.1263"/>
              <dgm:constr type="h" for="ch" forName="Child3" refType="h" fact="0.3124"/>
              <dgm:constr type="l" for="ch" forName="Accent2" refType="w" fact="0.1373"/>
              <dgm:constr type="t" for="ch" forName="Accent2" refType="h" fact="-0.0109"/>
              <dgm:constr type="w" for="ch" forName="Accent2" refType="w" fact="0.1915"/>
              <dgm:constr type="h" for="ch" forName="Accent2" refType="h" fact="0.806"/>
              <dgm:constr type="l" for="ch" forName="ParentBackground2" refType="w" fact="0.1698"/>
              <dgm:constr type="t" for="ch" forName="ParentBackground2" refType="h" fact="0.1262"/>
              <dgm:constr type="w" for="ch" forName="ParentBackground2" refType="w" fact="0.1263"/>
              <dgm:constr type="h" for="ch" forName="ParentBackground2" refType="h" fact="0.5319"/>
              <dgm:constr type="l" for="ch" forName="Child2" refType="w" fact="0.1698"/>
              <dgm:constr type="t" for="ch" forName="Child2" refType="h" fact="0.6876"/>
              <dgm:constr type="w" for="ch" forName="Child2" refType="w" fact="0.1263"/>
              <dgm:constr type="h" for="ch" forName="Child2" refType="h" fact="0.3124"/>
              <dgm:constr type="l" for="ch" forName="Accent1" refType="w" fact="-0.0026"/>
              <dgm:constr type="t" for="ch" forName="Accent1" refType="h" fact="-0.0109"/>
              <dgm:constr type="w" for="ch" forName="Accent1" refType="w" fact="0.1915"/>
              <dgm:constr type="h" for="ch" forName="Accent1" refType="h" fact="0.806"/>
              <dgm:constr type="l" for="ch" forName="ParentBackground1" refType="w" fact="0.03"/>
              <dgm:constr type="t" for="ch" forName="ParentBackground1" refType="h" fact="0.1262"/>
              <dgm:constr type="w" for="ch" forName="ParentBackground1" refType="w" fact="0.1263"/>
              <dgm:constr type="h" for="ch" forName="ParentBackground1" refType="h" fact="0.5319"/>
              <dgm:constr type="l" for="ch" forName="Child1" refType="w" fact="0.03"/>
              <dgm:constr type="t" for="ch" forName="Child1" refType="h" fact="0.6876"/>
              <dgm:constr type="w" for="ch" forName="Child1" refType="w" fact="0.1263"/>
              <dgm:constr type="h" for="ch" forName="Child1" refType="h" fact="0.3124"/>
            </dgm:constrLst>
          </dgm:if>
          <dgm:if name="Name11"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l" for="ch" forName="Parent8" refType="w" fact="0.901"/>
              <dgm:constr type="t" for="ch" forName="Parent8" refType="h" fact="0.2022"/>
              <dgm:constr type="w" for="ch" forName="Parent8" refType="w" fact="0.0792"/>
              <dgm:constr type="h" for="ch" forName="Parent8" refType="h" fact="0.3799"/>
              <dgm:constr type="l" for="ch" forName="Parent7" refType="w" fact="0.7783"/>
              <dgm:constr type="t" for="ch" forName="Parent7" refType="h" fact="0.2022"/>
              <dgm:constr type="w" for="ch" forName="Parent7" refType="w" fact="0.0792"/>
              <dgm:constr type="h" for="ch" forName="Parent7" refType="h" fact="0.3799"/>
              <dgm:constr type="l" for="ch" forName="Parent6" refType="w" fact="0.6556"/>
              <dgm:constr type="t" for="ch" forName="Parent6" refType="h" fact="0.2022"/>
              <dgm:constr type="w" for="ch" forName="Parent6" refType="w" fact="0.0792"/>
              <dgm:constr type="h" for="ch" forName="Parent6" refType="h" fact="0.3799"/>
              <dgm:constr type="l" for="ch" forName="Parent5" refType="w" fact="0.5329"/>
              <dgm:constr type="t" for="ch" forName="Parent5" refType="h" fact="0.2022"/>
              <dgm:constr type="w" for="ch" forName="Parent5" refType="w" fact="0.0792"/>
              <dgm:constr type="h" for="ch" forName="Parent5" refType="h" fact="0.3799"/>
              <dgm:constr type="l" for="ch" forName="Parent4" refType="w" fact="0.4102"/>
              <dgm:constr type="t" for="ch" forName="Parent4" refType="h" fact="0.2022"/>
              <dgm:constr type="w" for="ch" forName="Parent4" refType="w" fact="0.0792"/>
              <dgm:constr type="h" for="ch" forName="Parent4" refType="h" fact="0.3799"/>
              <dgm:constr type="l" for="ch" forName="Parent3" refType="w" fact="0.2875"/>
              <dgm:constr type="t" for="ch" forName="Parent3" refType="h" fact="0.2022"/>
              <dgm:constr type="w" for="ch" forName="Parent3" refType="w" fact="0.0792"/>
              <dgm:constr type="h" for="ch" forName="Parent3" refType="h" fact="0.3799"/>
              <dgm:constr type="l" for="ch" forName="Parent2" refType="w" fact="0.1648"/>
              <dgm:constr type="t" for="ch" forName="Parent2" refType="h" fact="0.2022"/>
              <dgm:constr type="w" for="ch" forName="Parent2" refType="w" fact="0.0792"/>
              <dgm:constr type="h" for="ch" forName="Parent2" refType="h" fact="0.3799"/>
              <dgm:constr type="l" for="ch" forName="Parent1" refType="w" fact="0.0421"/>
              <dgm:constr type="t" for="ch" forName="Parent1" refType="h" fact="0.2022"/>
              <dgm:constr type="w" for="ch" forName="Parent1" refType="w" fact="0.0792"/>
              <dgm:constr type="h" for="ch" forName="Parent1" refType="h" fact="0.3799"/>
              <dgm:constr type="l" for="ch" forName="Accent8" refType="w" fact="0.8813"/>
              <dgm:constr type="t" for="ch" forName="Accent8" refType="h" fact="0.1072"/>
              <dgm:constr type="w" for="ch" forName="Accent8" refType="w" fact="0.1187"/>
              <dgm:constr type="h" for="ch" forName="Accent8" refType="h" fact="0.5699"/>
              <dgm:constr type="l" for="ch" forName="ParentBackground8" refType="w" fact="0.8852"/>
              <dgm:constr type="t" for="ch" forName="ParentBackground8" refType="h" fact="0.1262"/>
              <dgm:constr type="w" for="ch" forName="ParentBackground8" refType="w" fact="0.1108"/>
              <dgm:constr type="h" for="ch" forName="ParentBackground8" refType="h" fact="0.5319"/>
              <dgm:constr type="l" for="ch" forName="Child8" refType="w" fact="0.8852"/>
              <dgm:constr type="t" for="ch" forName="Child8" refType="h" fact="0.6876"/>
              <dgm:constr type="w" for="ch" forName="Child8" refType="w" fact="0.1108"/>
              <dgm:constr type="h" for="ch" forName="Child8" refType="h" fact="0.3124"/>
              <dgm:constr type="l" for="ch" forName="Accent7" refType="w" fact="0.7339"/>
              <dgm:constr type="t" for="ch" forName="Accent7" refType="h" fact="-0.0109"/>
              <dgm:constr type="w" for="ch" forName="Accent7" refType="w" fact="0.1679"/>
              <dgm:constr type="h" for="ch" forName="Accent7" refType="h" fact="0.806"/>
              <dgm:constr type="l" for="ch" forName="ParentBackground7" refType="w" fact="0.7625"/>
              <dgm:constr type="t" for="ch" forName="ParentBackground7" refType="h" fact="0.1262"/>
              <dgm:constr type="w" for="ch" forName="ParentBackground7" refType="w" fact="0.1108"/>
              <dgm:constr type="h" for="ch" forName="ParentBackground7" refType="h" fact="0.5319"/>
              <dgm:constr type="l" for="ch" forName="Child7" refType="w" fact="0.7625"/>
              <dgm:constr type="t" for="ch" forName="Child7" refType="h" fact="0.6876"/>
              <dgm:constr type="w" for="ch" forName="Child7" refType="w" fact="0.1108"/>
              <dgm:constr type="h" for="ch" forName="Child7" refType="h" fact="0.3124"/>
              <dgm:constr type="l" for="ch" forName="Accent6" refType="w" fact="0.6112"/>
              <dgm:constr type="t" for="ch" forName="Accent6" refType="h" fact="-0.0109"/>
              <dgm:constr type="w" for="ch" forName="Accent6" refType="w" fact="0.1679"/>
              <dgm:constr type="h" for="ch" forName="Accent6" refType="h" fact="0.806"/>
              <dgm:constr type="l" for="ch" forName="ParentBackground6" refType="w" fact="0.6398"/>
              <dgm:constr type="t" for="ch" forName="ParentBackground6" refType="h" fact="0.1262"/>
              <dgm:constr type="w" for="ch" forName="ParentBackground6" refType="w" fact="0.1108"/>
              <dgm:constr type="h" for="ch" forName="ParentBackground6" refType="h" fact="0.5319"/>
              <dgm:constr type="l" for="ch" forName="Child6" refType="w" fact="0.6398"/>
              <dgm:constr type="t" for="ch" forName="Child6" refType="h" fact="0.6876"/>
              <dgm:constr type="w" for="ch" forName="Child6" refType="w" fact="0.1108"/>
              <dgm:constr type="h" for="ch" forName="Child6" refType="h" fact="0.3124"/>
              <dgm:constr type="l" for="ch" forName="Accent5" refType="w" fact="0.4885"/>
              <dgm:constr type="t" for="ch" forName="Accent5" refType="h" fact="-0.0109"/>
              <dgm:constr type="w" for="ch" forName="Accent5" refType="w" fact="0.1679"/>
              <dgm:constr type="h" for="ch" forName="Accent5" refType="h" fact="0.806"/>
              <dgm:constr type="l" for="ch" forName="ParentBackground5" refType="w" fact="0.5171"/>
              <dgm:constr type="t" for="ch" forName="ParentBackground5" refType="h" fact="0.1262"/>
              <dgm:constr type="w" for="ch" forName="ParentBackground5" refType="w" fact="0.1108"/>
              <dgm:constr type="h" for="ch" forName="ParentBackground5" refType="h" fact="0.5319"/>
              <dgm:constr type="l" for="ch" forName="Child5" refType="w" fact="0.5171"/>
              <dgm:constr type="t" for="ch" forName="Child5" refType="h" fact="0.6876"/>
              <dgm:constr type="w" for="ch" forName="Child5" refType="w" fact="0.1108"/>
              <dgm:constr type="h" for="ch" forName="Child5" refType="h" fact="0.3124"/>
              <dgm:constr type="l" for="ch" forName="Accent4" refType="w" fact="0.3658"/>
              <dgm:constr type="t" for="ch" forName="Accent4" refType="h" fact="-0.0109"/>
              <dgm:constr type="w" for="ch" forName="Accent4" refType="w" fact="0.1679"/>
              <dgm:constr type="h" for="ch" forName="Accent4" refType="h" fact="0.806"/>
              <dgm:constr type="l" for="ch" forName="ParentBackground4" refType="w" fact="0.3944"/>
              <dgm:constr type="t" for="ch" forName="ParentBackground4" refType="h" fact="0.1262"/>
              <dgm:constr type="w" for="ch" forName="ParentBackground4" refType="w" fact="0.1108"/>
              <dgm:constr type="h" for="ch" forName="ParentBackground4" refType="h" fact="0.5319"/>
              <dgm:constr type="l" for="ch" forName="Child4" refType="w" fact="0.3944"/>
              <dgm:constr type="t" for="ch" forName="Child4" refType="h" fact="0.6876"/>
              <dgm:constr type="w" for="ch" forName="Child4" refType="w" fact="0.1108"/>
              <dgm:constr type="h" for="ch" forName="Child4" refType="h" fact="0.3124"/>
              <dgm:constr type="l" for="ch" forName="Accent3" refType="w" fact="0.2431"/>
              <dgm:constr type="t" for="ch" forName="Accent3" refType="h" fact="-0.0109"/>
              <dgm:constr type="w" for="ch" forName="Accent3" refType="w" fact="0.1679"/>
              <dgm:constr type="h" for="ch" forName="Accent3" refType="h" fact="0.806"/>
              <dgm:constr type="l" for="ch" forName="ParentBackground3" refType="w" fact="0.2717"/>
              <dgm:constr type="t" for="ch" forName="ParentBackground3" refType="h" fact="0.1262"/>
              <dgm:constr type="w" for="ch" forName="ParentBackground3" refType="w" fact="0.1108"/>
              <dgm:constr type="h" for="ch" forName="ParentBackground3" refType="h" fact="0.5319"/>
              <dgm:constr type="l" for="ch" forName="Child3" refType="w" fact="0.2717"/>
              <dgm:constr type="t" for="ch" forName="Child3" refType="h" fact="0.6876"/>
              <dgm:constr type="w" for="ch" forName="Child3" refType="w" fact="0.1108"/>
              <dgm:constr type="h" for="ch" forName="Child3" refType="h" fact="0.3124"/>
              <dgm:constr type="l" for="ch" forName="Accent2" refType="w" fact="0.1204"/>
              <dgm:constr type="t" for="ch" forName="Accent2" refType="h" fact="-0.0109"/>
              <dgm:constr type="w" for="ch" forName="Accent2" refType="w" fact="0.1679"/>
              <dgm:constr type="h" for="ch" forName="Accent2" refType="h" fact="0.806"/>
              <dgm:constr type="l" for="ch" forName="ParentBackground2" refType="w" fact="0.149"/>
              <dgm:constr type="t" for="ch" forName="ParentBackground2" refType="h" fact="0.1262"/>
              <dgm:constr type="w" for="ch" forName="ParentBackground2" refType="w" fact="0.1108"/>
              <dgm:constr type="h" for="ch" forName="ParentBackground2" refType="h" fact="0.5319"/>
              <dgm:constr type="l" for="ch" forName="Child2" refType="w" fact="0.149"/>
              <dgm:constr type="t" for="ch" forName="Child2" refType="h" fact="0.6876"/>
              <dgm:constr type="w" for="ch" forName="Child2" refType="w" fact="0.1108"/>
              <dgm:constr type="h" for="ch" forName="Child2" refType="h" fact="0.3124"/>
              <dgm:constr type="l" for="ch" forName="Accent1" refType="w" fact="-0.0023"/>
              <dgm:constr type="t" for="ch" forName="Accent1" refType="h" fact="-0.0109"/>
              <dgm:constr type="w" for="ch" forName="Accent1" refType="w" fact="0.1679"/>
              <dgm:constr type="h" for="ch" forName="Accent1" refType="h" fact="0.806"/>
              <dgm:constr type="l" for="ch" forName="ParentBackground1" refType="w" fact="0.0263"/>
              <dgm:constr type="t" for="ch" forName="ParentBackground1" refType="h" fact="0.1262"/>
              <dgm:constr type="w" for="ch" forName="ParentBackground1" refType="w" fact="0.1108"/>
              <dgm:constr type="h" for="ch" forName="ParentBackground1" refType="h" fact="0.5319"/>
              <dgm:constr type="l" for="ch" forName="Child1" refType="w" fact="0.0263"/>
              <dgm:constr type="t" for="ch" forName="Child1" refType="h" fact="0.6876"/>
              <dgm:constr type="w" for="ch" forName="Child1" refType="w" fact="0.1108"/>
              <dgm:constr type="h" for="ch" forName="Child1" refType="h" fact="0.3124"/>
            </dgm:constrLst>
          </dgm:if>
          <dgm:if name="Name12"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l" for="ch" forName="Parent9" refType="w" fact="0.9119"/>
              <dgm:constr type="t" for="ch" forName="Parent9" refType="h" fact="0.2022"/>
              <dgm:constr type="w" for="ch" forName="Parent9" refType="w" fact="0.0705"/>
              <dgm:constr type="h" for="ch" forName="Parent9" refType="h" fact="0.3799"/>
              <dgm:constr type="l" for="ch" forName="Parent8" refType="w" fact="0.8026"/>
              <dgm:constr type="t" for="ch" forName="Parent8" refType="h" fact="0.2022"/>
              <dgm:constr type="w" for="ch" forName="Parent8" refType="w" fact="0.0705"/>
              <dgm:constr type="h" for="ch" forName="Parent8" refType="h" fact="0.3799"/>
              <dgm:constr type="l" for="ch" forName="Parent7" refType="w" fact="0.6933"/>
              <dgm:constr type="t" for="ch" forName="Parent7" refType="h" fact="0.2022"/>
              <dgm:constr type="w" for="ch" forName="Parent7" refType="w" fact="0.0705"/>
              <dgm:constr type="h" for="ch" forName="Parent7" refType="h" fact="0.3799"/>
              <dgm:constr type="l" for="ch" forName="Parent6" refType="w" fact="0.584"/>
              <dgm:constr type="t" for="ch" forName="Parent6" refType="h" fact="0.2022"/>
              <dgm:constr type="w" for="ch" forName="Parent6" refType="w" fact="0.0705"/>
              <dgm:constr type="h" for="ch" forName="Parent6" refType="h" fact="0.3799"/>
              <dgm:constr type="l" for="ch" forName="Parent5" refType="w" fact="0.4747"/>
              <dgm:constr type="t" for="ch" forName="Parent5" refType="h" fact="0.2022"/>
              <dgm:constr type="w" for="ch" forName="Parent5" refType="w" fact="0.0705"/>
              <dgm:constr type="h" for="ch" forName="Parent5" refType="h" fact="0.3799"/>
              <dgm:constr type="l" for="ch" forName="Parent4" refType="w" fact="0.3654"/>
              <dgm:constr type="t" for="ch" forName="Parent4" refType="h" fact="0.2022"/>
              <dgm:constr type="w" for="ch" forName="Parent4" refType="w" fact="0.0705"/>
              <dgm:constr type="h" for="ch" forName="Parent4" refType="h" fact="0.3799"/>
              <dgm:constr type="l" for="ch" forName="Parent3" refType="w" fact="0.2561"/>
              <dgm:constr type="t" for="ch" forName="Parent3" refType="h" fact="0.2022"/>
              <dgm:constr type="w" for="ch" forName="Parent3" refType="w" fact="0.0705"/>
              <dgm:constr type="h" for="ch" forName="Parent3" refType="h" fact="0.3799"/>
              <dgm:constr type="l" for="ch" forName="Parent2" refType="w" fact="0.1468"/>
              <dgm:constr type="t" for="ch" forName="Parent2" refType="h" fact="0.2022"/>
              <dgm:constr type="w" for="ch" forName="Parent2" refType="w" fact="0.0705"/>
              <dgm:constr type="h" for="ch" forName="Parent2" refType="h" fact="0.3799"/>
              <dgm:constr type="l" for="ch" forName="Parent1" refType="w" fact="0.0375"/>
              <dgm:constr type="t" for="ch" forName="Parent1" refType="h" fact="0.2022"/>
              <dgm:constr type="w" for="ch" forName="Parent1" refType="w" fact="0.0705"/>
              <dgm:constr type="h" for="ch" forName="Parent1" refType="h" fact="0.3799"/>
              <dgm:constr type="l" for="ch" forName="Accent9" refType="w" fact="0.8942"/>
              <dgm:constr type="t" for="ch" forName="Accent9" refType="h" fact="0.1072"/>
              <dgm:constr type="w" for="ch" forName="Accent9" refType="w" fact="0.1058"/>
              <dgm:constr type="h" for="ch" forName="Accent9" refType="h" fact="0.5699"/>
              <dgm:constr type="l" for="ch" forName="ParentBackground9" refType="w" fact="0.8978"/>
              <dgm:constr type="t" for="ch" forName="ParentBackground9" refType="h" fact="0.1262"/>
              <dgm:constr type="w" for="ch" forName="ParentBackground9" refType="w" fact="0.0987"/>
              <dgm:constr type="h" for="ch" forName="ParentBackground9" refType="h" fact="0.5319"/>
              <dgm:constr type="l" for="ch" forName="Child9" refType="w" fact="0.8978"/>
              <dgm:constr type="t" for="ch" forName="Child9" refType="h" fact="0.6876"/>
              <dgm:constr type="w" for="ch" forName="Child9" refType="w" fact="0.0987"/>
              <dgm:constr type="h" for="ch" forName="Child9" refType="h" fact="0.3124"/>
              <dgm:constr type="l" for="ch" forName="Accent8" refType="w" fact="0.763"/>
              <dgm:constr type="t" for="ch" forName="Accent8" refType="h" fact="-0.0109"/>
              <dgm:constr type="w" for="ch" forName="Accent8" refType="w" fact="0.1496"/>
              <dgm:constr type="h" for="ch" forName="Accent8" refType="h" fact="0.806"/>
              <dgm:constr type="l" for="ch" forName="ParentBackground8" refType="w" fact="0.7885"/>
              <dgm:constr type="t" for="ch" forName="ParentBackground8" refType="h" fact="0.1262"/>
              <dgm:constr type="w" for="ch" forName="ParentBackground8" refType="w" fact="0.0987"/>
              <dgm:constr type="h" for="ch" forName="ParentBackground8" refType="h" fact="0.5319"/>
              <dgm:constr type="l" for="ch" forName="Child8" refType="w" fact="0.7885"/>
              <dgm:constr type="t" for="ch" forName="Child8" refType="h" fact="0.6876"/>
              <dgm:constr type="w" for="ch" forName="Child8" refType="w" fact="0.0987"/>
              <dgm:constr type="h" for="ch" forName="Child8" refType="h" fact="0.3124"/>
              <dgm:constr type="l" for="ch" forName="Accent7" refType="w" fact="0.6538"/>
              <dgm:constr type="t" for="ch" forName="Accent7" refType="h" fact="-0.0109"/>
              <dgm:constr type="w" for="ch" forName="Accent7" refType="w" fact="0.1496"/>
              <dgm:constr type="h" for="ch" forName="Accent7" refType="h" fact="0.806"/>
              <dgm:constr type="l" for="ch" forName="ParentBackground7" refType="w" fact="0.6792"/>
              <dgm:constr type="t" for="ch" forName="ParentBackground7" refType="h" fact="0.1262"/>
              <dgm:constr type="w" for="ch" forName="ParentBackground7" refType="w" fact="0.0987"/>
              <dgm:constr type="h" for="ch" forName="ParentBackground7" refType="h" fact="0.5319"/>
              <dgm:constr type="l" for="ch" forName="Child7" refType="w" fact="0.6792"/>
              <dgm:constr type="t" for="ch" forName="Child7" refType="h" fact="0.6876"/>
              <dgm:constr type="w" for="ch" forName="Child7" refType="w" fact="0.0987"/>
              <dgm:constr type="h" for="ch" forName="Child7" refType="h" fact="0.3124"/>
              <dgm:constr type="l" for="ch" forName="Accent6" refType="w" fact="0.5445"/>
              <dgm:constr type="t" for="ch" forName="Accent6" refType="h" fact="-0.0109"/>
              <dgm:constr type="w" for="ch" forName="Accent6" refType="w" fact="0.1496"/>
              <dgm:constr type="h" for="ch" forName="Accent6" refType="h" fact="0.806"/>
              <dgm:constr type="l" for="ch" forName="ParentBackground6" refType="w" fact="0.5699"/>
              <dgm:constr type="t" for="ch" forName="ParentBackground6" refType="h" fact="0.1262"/>
              <dgm:constr type="w" for="ch" forName="ParentBackground6" refType="w" fact="0.0987"/>
              <dgm:constr type="h" for="ch" forName="ParentBackground6" refType="h" fact="0.5319"/>
              <dgm:constr type="l" for="ch" forName="Child6" refType="w" fact="0.5699"/>
              <dgm:constr type="t" for="ch" forName="Child6" refType="h" fact="0.6876"/>
              <dgm:constr type="w" for="ch" forName="Child6" refType="w" fact="0.0987"/>
              <dgm:constr type="h" for="ch" forName="Child6" refType="h" fact="0.3124"/>
              <dgm:constr type="l" for="ch" forName="Accent5" refType="w" fact="0.4352"/>
              <dgm:constr type="t" for="ch" forName="Accent5" refType="h" fact="-0.0109"/>
              <dgm:constr type="w" for="ch" forName="Accent5" refType="w" fact="0.1496"/>
              <dgm:constr type="h" for="ch" forName="Accent5" refType="h" fact="0.806"/>
              <dgm:constr type="l" for="ch" forName="ParentBackground5" refType="w" fact="0.4606"/>
              <dgm:constr type="t" for="ch" forName="ParentBackground5" refType="h" fact="0.1262"/>
              <dgm:constr type="w" for="ch" forName="ParentBackground5" refType="w" fact="0.0987"/>
              <dgm:constr type="h" for="ch" forName="ParentBackground5" refType="h" fact="0.5319"/>
              <dgm:constr type="l" for="ch" forName="Child5" refType="w" fact="0.4606"/>
              <dgm:constr type="t" for="ch" forName="Child5" refType="h" fact="0.6876"/>
              <dgm:constr type="w" for="ch" forName="Child5" refType="w" fact="0.0987"/>
              <dgm:constr type="h" for="ch" forName="Child5" refType="h" fact="0.3124"/>
              <dgm:constr type="l" for="ch" forName="Accent4" refType="w" fact="0.3259"/>
              <dgm:constr type="t" for="ch" forName="Accent4" refType="h" fact="-0.0109"/>
              <dgm:constr type="w" for="ch" forName="Accent4" refType="w" fact="0.1496"/>
              <dgm:constr type="h" for="ch" forName="Accent4" refType="h" fact="0.806"/>
              <dgm:constr type="l" for="ch" forName="ParentBackground4" refType="w" fact="0.3513"/>
              <dgm:constr type="t" for="ch" forName="ParentBackground4" refType="h" fact="0.1262"/>
              <dgm:constr type="w" for="ch" forName="ParentBackground4" refType="w" fact="0.0987"/>
              <dgm:constr type="h" for="ch" forName="ParentBackground4" refType="h" fact="0.5319"/>
              <dgm:constr type="l" for="ch" forName="Child4" refType="w" fact="0.3513"/>
              <dgm:constr type="t" for="ch" forName="Child4" refType="h" fact="0.6876"/>
              <dgm:constr type="w" for="ch" forName="Child4" refType="w" fact="0.0987"/>
              <dgm:constr type="h" for="ch" forName="Child4" refType="h" fact="0.3124"/>
              <dgm:constr type="l" for="ch" forName="Accent3" refType="w" fact="0.2166"/>
              <dgm:constr type="t" for="ch" forName="Accent3" refType="h" fact="-0.0109"/>
              <dgm:constr type="w" for="ch" forName="Accent3" refType="w" fact="0.1496"/>
              <dgm:constr type="h" for="ch" forName="Accent3" refType="h" fact="0.806"/>
              <dgm:constr type="l" for="ch" forName="ParentBackground3" refType="w" fact="0.242"/>
              <dgm:constr type="t" for="ch" forName="ParentBackground3" refType="h" fact="0.1262"/>
              <dgm:constr type="w" for="ch" forName="ParentBackground3" refType="w" fact="0.0987"/>
              <dgm:constr type="h" for="ch" forName="ParentBackground3" refType="h" fact="0.5319"/>
              <dgm:constr type="l" for="ch" forName="Child3" refType="w" fact="0.242"/>
              <dgm:constr type="t" for="ch" forName="Child3" refType="h" fact="0.6876"/>
              <dgm:constr type="w" for="ch" forName="Child3" refType="w" fact="0.0987"/>
              <dgm:constr type="h" for="ch" forName="Child3" refType="h" fact="0.3124"/>
              <dgm:constr type="l" for="ch" forName="Accent2" refType="w" fact="0.1073"/>
              <dgm:constr type="t" for="ch" forName="Accent2" refType="h" fact="-0.0109"/>
              <dgm:constr type="w" for="ch" forName="Accent2" refType="w" fact="0.1496"/>
              <dgm:constr type="h" for="ch" forName="Accent2" refType="h" fact="0.806"/>
              <dgm:constr type="l" for="ch" forName="ParentBackground2" refType="w" fact="0.1327"/>
              <dgm:constr type="t" for="ch" forName="ParentBackground2" refType="h" fact="0.1262"/>
              <dgm:constr type="w" for="ch" forName="ParentBackground2" refType="w" fact="0.0987"/>
              <dgm:constr type="h" for="ch" forName="ParentBackground2" refType="h" fact="0.5319"/>
              <dgm:constr type="l" for="ch" forName="Child2" refType="w" fact="0.1327"/>
              <dgm:constr type="t" for="ch" forName="Child2" refType="h" fact="0.6876"/>
              <dgm:constr type="w" for="ch" forName="Child2" refType="w" fact="0.0987"/>
              <dgm:constr type="h" for="ch" forName="Child2" refType="h" fact="0.3124"/>
              <dgm:constr type="l" for="ch" forName="Accent1" refType="w" fact="-0.002"/>
              <dgm:constr type="t" for="ch" forName="Accent1" refType="h" fact="-0.0109"/>
              <dgm:constr type="w" for="ch" forName="Accent1" refType="w" fact="0.1496"/>
              <dgm:constr type="h" for="ch" forName="Accent1" refType="h" fact="0.806"/>
              <dgm:constr type="l" for="ch" forName="ParentBackground1" refType="w" fact="0.0234"/>
              <dgm:constr type="t" for="ch" forName="ParentBackground1" refType="h" fact="0.1262"/>
              <dgm:constr type="w" for="ch" forName="ParentBackground1" refType="w" fact="0.0987"/>
              <dgm:constr type="h" for="ch" forName="ParentBackground1" refType="h" fact="0.5319"/>
              <dgm:constr type="l" for="ch" forName="Child1" refType="w" fact="0.0234"/>
              <dgm:constr type="t" for="ch" forName="Child1" refType="h" fact="0.6876"/>
              <dgm:constr type="w" for="ch" forName="Child1" refType="w" fact="0.0987"/>
              <dgm:constr type="h" for="ch" forName="Child1" refType="h" fact="0.3124"/>
            </dgm:constrLst>
          </dgm:if>
          <dgm:if name="Name13"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l" for="ch" forName="Parent10" refType="w" fact="0.9205"/>
              <dgm:constr type="t" for="ch" forName="Parent10" refType="h" fact="0.2022"/>
              <dgm:constr type="w" for="ch" forName="Parent10" refType="w" fact="0.0636"/>
              <dgm:constr type="h" for="ch" forName="Parent10" refType="h" fact="0.3799"/>
              <dgm:constr type="l" for="ch" forName="Parent9" refType="w" fact="0.822"/>
              <dgm:constr type="t" for="ch" forName="Parent9" refType="h" fact="0.2022"/>
              <dgm:constr type="w" for="ch" forName="Parent9" refType="w" fact="0.0636"/>
              <dgm:constr type="h" for="ch" forName="Parent9" refType="h" fact="0.3799"/>
              <dgm:constr type="l" for="ch" forName="Parent8" refType="w" fact="0.7235"/>
              <dgm:constr type="t" for="ch" forName="Parent8" refType="h" fact="0.2022"/>
              <dgm:constr type="w" for="ch" forName="Parent8" refType="w" fact="0.0636"/>
              <dgm:constr type="h" for="ch" forName="Parent8" refType="h" fact="0.3799"/>
              <dgm:constr type="l" for="ch" forName="Parent7" refType="w" fact="0.625"/>
              <dgm:constr type="t" for="ch" forName="Parent7" refType="h" fact="0.2022"/>
              <dgm:constr type="w" for="ch" forName="Parent7" refType="w" fact="0.0636"/>
              <dgm:constr type="h" for="ch" forName="Parent7" refType="h" fact="0.3799"/>
              <dgm:constr type="l" for="ch" forName="Parent6" refType="w" fact="0.5264"/>
              <dgm:constr type="t" for="ch" forName="Parent6" refType="h" fact="0.2022"/>
              <dgm:constr type="w" for="ch" forName="Parent6" refType="w" fact="0.0636"/>
              <dgm:constr type="h" for="ch" forName="Parent6" refType="h" fact="0.3799"/>
              <dgm:constr type="l" for="ch" forName="Parent5" refType="w" fact="0.4279"/>
              <dgm:constr type="t" for="ch" forName="Parent5" refType="h" fact="0.2022"/>
              <dgm:constr type="w" for="ch" forName="Parent5" refType="w" fact="0.0636"/>
              <dgm:constr type="h" for="ch" forName="Parent5" refType="h" fact="0.3799"/>
              <dgm:constr type="l" for="ch" forName="Parent4" refType="w" fact="0.3294"/>
              <dgm:constr type="t" for="ch" forName="Parent4" refType="h" fact="0.2022"/>
              <dgm:constr type="w" for="ch" forName="Parent4" refType="w" fact="0.0636"/>
              <dgm:constr type="h" for="ch" forName="Parent4" refType="h" fact="0.3799"/>
              <dgm:constr type="l" for="ch" forName="Parent3" refType="w" fact="0.2309"/>
              <dgm:constr type="t" for="ch" forName="Parent3" refType="h" fact="0.2022"/>
              <dgm:constr type="w" for="ch" forName="Parent3" refType="w" fact="0.0636"/>
              <dgm:constr type="h" for="ch" forName="Parent3" refType="h" fact="0.3799"/>
              <dgm:constr type="l" for="ch" forName="Parent2" refType="w" fact="0.1324"/>
              <dgm:constr type="t" for="ch" forName="Parent2" refType="h" fact="0.2022"/>
              <dgm:constr type="w" for="ch" forName="Parent2" refType="w" fact="0.0636"/>
              <dgm:constr type="h" for="ch" forName="Parent2" refType="h" fact="0.3799"/>
              <dgm:constr type="l" for="ch" forName="Parent1" refType="w" fact="0.0338"/>
              <dgm:constr type="t" for="ch" forName="Parent1" refType="h" fact="0.2022"/>
              <dgm:constr type="w" for="ch" forName="Parent1" refType="w" fact="0.0636"/>
              <dgm:constr type="h" for="ch" forName="Parent1" refType="h" fact="0.3799"/>
              <dgm:constr type="l" for="ch" forName="Accent10" refType="w" fact="0.9047"/>
              <dgm:constr type="t" for="ch" forName="Accent10" refType="h" fact="0.1072"/>
              <dgm:constr type="w" for="ch" forName="Accent10" refType="w" fact="0.0953"/>
              <dgm:constr type="h" for="ch" forName="Accent10" refType="h" fact="0.5699"/>
              <dgm:constr type="l" for="ch" forName="ParentBackground10" refType="w" fact="0.9078"/>
              <dgm:constr type="t" for="ch" forName="ParentBackground10" refType="h" fact="0.1262"/>
              <dgm:constr type="w" for="ch" forName="ParentBackground10" refType="w" fact="0.089"/>
              <dgm:constr type="h" for="ch" forName="ParentBackground10" refType="h" fact="0.5319"/>
              <dgm:constr type="l" for="ch" forName="Child10" refType="w" fact="0.9078"/>
              <dgm:constr type="t" for="ch" forName="Child10" refType="h" fact="0.6876"/>
              <dgm:constr type="w" for="ch" forName="Child10" refType="w" fact="0.089"/>
              <dgm:constr type="h" for="ch" forName="Child10" refType="h" fact="0.3124"/>
              <dgm:constr type="l" for="ch" forName="Accent9" refType="w" fact="0.7864"/>
              <dgm:constr type="t" for="ch" forName="Accent9" refType="h" fact="-0.0109"/>
              <dgm:constr type="w" for="ch" forName="Accent9" refType="w" fact="0.1348"/>
              <dgm:constr type="h" for="ch" forName="Accent9" refType="h" fact="0.806"/>
              <dgm:constr type="l" for="ch" forName="ParentBackground9" refType="w" fact="0.8093"/>
              <dgm:constr type="t" for="ch" forName="ParentBackground9" refType="h" fact="0.1262"/>
              <dgm:constr type="w" for="ch" forName="ParentBackground9" refType="w" fact="0.089"/>
              <dgm:constr type="h" for="ch" forName="ParentBackground9" refType="h" fact="0.5319"/>
              <dgm:constr type="l" for="ch" forName="Child9" refType="w" fact="0.8093"/>
              <dgm:constr type="t" for="ch" forName="Child9" refType="h" fact="0.6876"/>
              <dgm:constr type="w" for="ch" forName="Child9" refType="w" fact="0.089"/>
              <dgm:constr type="h" for="ch" forName="Child9" refType="h" fact="0.3124"/>
              <dgm:constr type="l" for="ch" forName="Accent8" refType="w" fact="0.6879"/>
              <dgm:constr type="t" for="ch" forName="Accent8" refType="h" fact="-0.0109"/>
              <dgm:constr type="w" for="ch" forName="Accent8" refType="w" fact="0.1348"/>
              <dgm:constr type="h" for="ch" forName="Accent8" refType="h" fact="0.806"/>
              <dgm:constr type="l" for="ch" forName="ParentBackground8" refType="w" fact="0.7108"/>
              <dgm:constr type="t" for="ch" forName="ParentBackground8" refType="h" fact="0.1262"/>
              <dgm:constr type="w" for="ch" forName="ParentBackground8" refType="w" fact="0.089"/>
              <dgm:constr type="h" for="ch" forName="ParentBackground8" refType="h" fact="0.5319"/>
              <dgm:constr type="l" for="ch" forName="Child8" refType="w" fact="0.7108"/>
              <dgm:constr type="t" for="ch" forName="Child8" refType="h" fact="0.6876"/>
              <dgm:constr type="w" for="ch" forName="Child8" refType="w" fact="0.089"/>
              <dgm:constr type="h" for="ch" forName="Child8" refType="h" fact="0.3124"/>
              <dgm:constr type="l" for="ch" forName="Accent7" refType="w" fact="0.5893"/>
              <dgm:constr type="t" for="ch" forName="Accent7" refType="h" fact="-0.0109"/>
              <dgm:constr type="w" for="ch" forName="Accent7" refType="w" fact="0.1348"/>
              <dgm:constr type="h" for="ch" forName="Accent7" refType="h" fact="0.806"/>
              <dgm:constr type="l" for="ch" forName="ParentBackground7" refType="w" fact="0.6123"/>
              <dgm:constr type="t" for="ch" forName="ParentBackground7" refType="h" fact="0.1262"/>
              <dgm:constr type="w" for="ch" forName="ParentBackground7" refType="w" fact="0.089"/>
              <dgm:constr type="h" for="ch" forName="ParentBackground7" refType="h" fact="0.5319"/>
              <dgm:constr type="l" for="ch" forName="Child7" refType="w" fact="0.6123"/>
              <dgm:constr type="t" for="ch" forName="Child7" refType="h" fact="0.6876"/>
              <dgm:constr type="w" for="ch" forName="Child7" refType="w" fact="0.089"/>
              <dgm:constr type="h" for="ch" forName="Child7" refType="h" fact="0.3124"/>
              <dgm:constr type="l" for="ch" forName="Accent6" refType="w" fact="0.4908"/>
              <dgm:constr type="t" for="ch" forName="Accent6" refType="h" fact="-0.0109"/>
              <dgm:constr type="w" for="ch" forName="Accent6" refType="w" fact="0.1348"/>
              <dgm:constr type="h" for="ch" forName="Accent6" refType="h" fact="0.806"/>
              <dgm:constr type="l" for="ch" forName="ParentBackground6" refType="w" fact="0.5137"/>
              <dgm:constr type="t" for="ch" forName="ParentBackground6" refType="h" fact="0.1262"/>
              <dgm:constr type="w" for="ch" forName="ParentBackground6" refType="w" fact="0.089"/>
              <dgm:constr type="h" for="ch" forName="ParentBackground6" refType="h" fact="0.5319"/>
              <dgm:constr type="l" for="ch" forName="Child6" refType="w" fact="0.5137"/>
              <dgm:constr type="t" for="ch" forName="Child6" refType="h" fact="0.6876"/>
              <dgm:constr type="w" for="ch" forName="Child6" refType="w" fact="0.089"/>
              <dgm:constr type="h" for="ch" forName="Child6" refType="h" fact="0.3124"/>
              <dgm:constr type="l" for="ch" forName="Accent5" refType="w" fact="0.3923"/>
              <dgm:constr type="t" for="ch" forName="Accent5" refType="h" fact="-0.0109"/>
              <dgm:constr type="w" for="ch" forName="Accent5" refType="w" fact="0.1348"/>
              <dgm:constr type="h" for="ch" forName="Accent5" refType="h" fact="0.806"/>
              <dgm:constr type="l" for="ch" forName="ParentBackground5" refType="w" fact="0.4152"/>
              <dgm:constr type="t" for="ch" forName="ParentBackground5" refType="h" fact="0.1262"/>
              <dgm:constr type="w" for="ch" forName="ParentBackground5" refType="w" fact="0.089"/>
              <dgm:constr type="h" for="ch" forName="ParentBackground5" refType="h" fact="0.5319"/>
              <dgm:constr type="l" for="ch" forName="Child5" refType="w" fact="0.4152"/>
              <dgm:constr type="t" for="ch" forName="Child5" refType="h" fact="0.6876"/>
              <dgm:constr type="w" for="ch" forName="Child5" refType="w" fact="0.089"/>
              <dgm:constr type="h" for="ch" forName="Child5" refType="h" fact="0.3124"/>
              <dgm:constr type="l" for="ch" forName="Accent4" refType="w" fact="0.2938"/>
              <dgm:constr type="t" for="ch" forName="Accent4" refType="h" fact="-0.0109"/>
              <dgm:constr type="w" for="ch" forName="Accent4" refType="w" fact="0.1348"/>
              <dgm:constr type="h" for="ch" forName="Accent4" refType="h" fact="0.806"/>
              <dgm:constr type="l" for="ch" forName="ParentBackground4" refType="w" fact="0.3167"/>
              <dgm:constr type="t" for="ch" forName="ParentBackground4" refType="h" fact="0.1262"/>
              <dgm:constr type="w" for="ch" forName="ParentBackground4" refType="w" fact="0.089"/>
              <dgm:constr type="h" for="ch" forName="ParentBackground4" refType="h" fact="0.5319"/>
              <dgm:constr type="l" for="ch" forName="Child4" refType="w" fact="0.3167"/>
              <dgm:constr type="t" for="ch" forName="Child4" refType="h" fact="0.6876"/>
              <dgm:constr type="w" for="ch" forName="Child4" refType="w" fact="0.089"/>
              <dgm:constr type="h" for="ch" forName="Child4" refType="h" fact="0.3124"/>
              <dgm:constr type="l" for="ch" forName="Accent3" refType="w" fact="0.1952"/>
              <dgm:constr type="t" for="ch" forName="Accent3" refType="h" fact="-0.0109"/>
              <dgm:constr type="w" for="ch" forName="Accent3" refType="w" fact="0.1348"/>
              <dgm:constr type="h" for="ch" forName="Accent3" refType="h" fact="0.806"/>
              <dgm:constr type="l" for="ch" forName="ParentBackground3" refType="w" fact="0.2182"/>
              <dgm:constr type="t" for="ch" forName="ParentBackground3" refType="h" fact="0.1262"/>
              <dgm:constr type="w" for="ch" forName="ParentBackground3" refType="w" fact="0.089"/>
              <dgm:constr type="h" for="ch" forName="ParentBackground3" refType="h" fact="0.5319"/>
              <dgm:constr type="l" for="ch" forName="Child3" refType="w" fact="0.2182"/>
              <dgm:constr type="t" for="ch" forName="Child3" refType="h" fact="0.6876"/>
              <dgm:constr type="w" for="ch" forName="Child3" refType="w" fact="0.089"/>
              <dgm:constr type="h" for="ch" forName="Child3" refType="h" fact="0.3124"/>
              <dgm:constr type="l" for="ch" forName="Accent2" refType="w" fact="0.0967"/>
              <dgm:constr type="t" for="ch" forName="Accent2" refType="h" fact="-0.0109"/>
              <dgm:constr type="w" for="ch" forName="Accent2" refType="w" fact="0.1348"/>
              <dgm:constr type="h" for="ch" forName="Accent2" refType="h" fact="0.806"/>
              <dgm:constr type="l" for="ch" forName="ParentBackground2" refType="w" fact="0.1196"/>
              <dgm:constr type="t" for="ch" forName="ParentBackground2" refType="h" fact="0.1262"/>
              <dgm:constr type="w" for="ch" forName="ParentBackground2" refType="w" fact="0.089"/>
              <dgm:constr type="h" for="ch" forName="ParentBackground2" refType="h" fact="0.5319"/>
              <dgm:constr type="l" for="ch" forName="Child2" refType="w" fact="0.1196"/>
              <dgm:constr type="t" for="ch" forName="Child2" refType="h" fact="0.6876"/>
              <dgm:constr type="w" for="ch" forName="Child2" refType="w" fact="0.089"/>
              <dgm:constr type="h" for="ch" forName="Child2" refType="h" fact="0.3124"/>
              <dgm:constr type="l" for="ch" forName="Accent1" refType="w" fact="-0.0018"/>
              <dgm:constr type="t" for="ch" forName="Accent1" refType="h" fact="-0.0109"/>
              <dgm:constr type="w" for="ch" forName="Accent1" refType="w" fact="0.1348"/>
              <dgm:constr type="h" for="ch" forName="Accent1" refType="h" fact="0.806"/>
              <dgm:constr type="l" for="ch" forName="ParentBackground1" refType="w" fact="0.0211"/>
              <dgm:constr type="t" for="ch" forName="ParentBackground1" refType="h" fact="0.1262"/>
              <dgm:constr type="w" for="ch" forName="ParentBackground1" refType="w" fact="0.089"/>
              <dgm:constr type="h" for="ch" forName="ParentBackground1" refType="h" fact="0.5319"/>
              <dgm:constr type="l" for="ch" forName="Child1" refType="w" fact="0.0211"/>
              <dgm:constr type="t" for="ch" forName="Child1" refType="h" fact="0.6876"/>
              <dgm:constr type="w" for="ch" forName="Child1" refType="w" fact="0.089"/>
              <dgm:constr type="h" for="ch" forName="Child1" refType="h" fact="0.3124"/>
            </dgm:constrLst>
          </dgm:if>
          <dgm:else name="Name14">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l" for="ch" forName="Parent11" refType="w" fact="0.9277"/>
              <dgm:constr type="t" for="ch" forName="Parent11" refType="h" fact="0.2022"/>
              <dgm:constr type="w" for="ch" forName="Parent11" refType="w" fact="0.0579"/>
              <dgm:constr type="h" for="ch" forName="Parent11" refType="h" fact="0.3799"/>
              <dgm:constr type="l" for="ch" forName="Parent10" refType="w" fact="0.838"/>
              <dgm:constr type="t" for="ch" forName="Parent10" refType="h" fact="0.2022"/>
              <dgm:constr type="w" for="ch" forName="Parent10" refType="w" fact="0.0579"/>
              <dgm:constr type="h" for="ch" forName="Parent10" refType="h" fact="0.3799"/>
              <dgm:constr type="l" for="ch" forName="Parent9" refType="w" fact="0.7483"/>
              <dgm:constr type="t" for="ch" forName="Parent9" refType="h" fact="0.2022"/>
              <dgm:constr type="w" for="ch" forName="Parent9" refType="w" fact="0.0579"/>
              <dgm:constr type="h" for="ch" forName="Parent9" refType="h" fact="0.3799"/>
              <dgm:constr type="l" for="ch" forName="Parent8" refType="w" fact="0.6586"/>
              <dgm:constr type="t" for="ch" forName="Parent8" refType="h" fact="0.2022"/>
              <dgm:constr type="w" for="ch" forName="Parent8" refType="w" fact="0.0579"/>
              <dgm:constr type="h" for="ch" forName="Parent8" refType="h" fact="0.3799"/>
              <dgm:constr type="l" for="ch" forName="Parent7" refType="w" fact="0.5689"/>
              <dgm:constr type="t" for="ch" forName="Parent7" refType="h" fact="0.2022"/>
              <dgm:constr type="w" for="ch" forName="Parent7" refType="w" fact="0.0579"/>
              <dgm:constr type="h" for="ch" forName="Parent7" refType="h" fact="0.3799"/>
              <dgm:constr type="l" for="ch" forName="Parent6" refType="w" fact="0.4792"/>
              <dgm:constr type="t" for="ch" forName="Parent6" refType="h" fact="0.2022"/>
              <dgm:constr type="w" for="ch" forName="Parent6" refType="w" fact="0.0579"/>
              <dgm:constr type="h" for="ch" forName="Parent6" refType="h" fact="0.3799"/>
              <dgm:constr type="l" for="ch" forName="Parent5" refType="w" fact="0.3895"/>
              <dgm:constr type="t" for="ch" forName="Parent5" refType="h" fact="0.2022"/>
              <dgm:constr type="w" for="ch" forName="Parent5" refType="w" fact="0.0579"/>
              <dgm:constr type="h" for="ch" forName="Parent5" refType="h" fact="0.3799"/>
              <dgm:constr type="l" for="ch" forName="Parent4" refType="w" fact="0.2999"/>
              <dgm:constr type="t" for="ch" forName="Parent4" refType="h" fact="0.2022"/>
              <dgm:constr type="w" for="ch" forName="Parent4" refType="w" fact="0.0579"/>
              <dgm:constr type="h" for="ch" forName="Parent4" refType="h" fact="0.3799"/>
              <dgm:constr type="l" for="ch" forName="Parent3" refType="w" fact="0.2102"/>
              <dgm:constr type="t" for="ch" forName="Parent3" refType="h" fact="0.2022"/>
              <dgm:constr type="w" for="ch" forName="Parent3" refType="w" fact="0.0579"/>
              <dgm:constr type="h" for="ch" forName="Parent3" refType="h" fact="0.3799"/>
              <dgm:constr type="l" for="ch" forName="Parent2" refType="w" fact="0.1205"/>
              <dgm:constr type="t" for="ch" forName="Parent2" refType="h" fact="0.2022"/>
              <dgm:constr type="w" for="ch" forName="Parent2" refType="w" fact="0.0579"/>
              <dgm:constr type="h" for="ch" forName="Parent2" refType="h" fact="0.3799"/>
              <dgm:constr type="l" for="ch" forName="Parent1" refType="w" fact="0.0308"/>
              <dgm:constr type="t" for="ch" forName="Parent1" refType="h" fact="0.2022"/>
              <dgm:constr type="w" for="ch" forName="Parent1" refType="w" fact="0.0579"/>
              <dgm:constr type="h" for="ch" forName="Parent1" refType="h" fact="0.3799"/>
              <dgm:constr type="l" for="ch" forName="Accent11" refType="w" fact="0.9132"/>
              <dgm:constr type="t" for="ch" forName="Accent11" refType="h" fact="0.1072"/>
              <dgm:constr type="w" for="ch" forName="Accent11" refType="w" fact="0.0868"/>
              <dgm:constr type="h" for="ch" forName="Accent11" refType="h" fact="0.5699"/>
              <dgm:constr type="l" for="ch" forName="ParentBackground11" refType="w" fact="0.9161"/>
              <dgm:constr type="t" for="ch" forName="ParentBackground11" refType="h" fact="0.1262"/>
              <dgm:constr type="w" for="ch" forName="ParentBackground11" refType="w" fact="0.081"/>
              <dgm:constr type="h" for="ch" forName="ParentBackground11" refType="h" fact="0.5319"/>
              <dgm:constr type="l" for="ch" forName="Child11" refType="w" fact="0.9161"/>
              <dgm:constr type="t" for="ch" forName="Child11" refType="h" fact="0.6876"/>
              <dgm:constr type="w" for="ch" forName="Child11" refType="w" fact="0.081"/>
              <dgm:constr type="h" for="ch" forName="Child11" refType="h" fact="0.3124"/>
              <dgm:constr type="l" for="ch" forName="Accent10" refType="w" fact="0.8055"/>
              <dgm:constr type="t" for="ch" forName="Accent10" refType="h" fact="-0.0109"/>
              <dgm:constr type="w" for="ch" forName="Accent10" refType="w" fact="0.1228"/>
              <dgm:constr type="h" for="ch" forName="Accent10" refType="h" fact="0.806"/>
              <dgm:constr type="l" for="ch" forName="ParentBackground10" refType="w" fact="0.8264"/>
              <dgm:constr type="t" for="ch" forName="ParentBackground10" refType="h" fact="0.1262"/>
              <dgm:constr type="w" for="ch" forName="ParentBackground10" refType="w" fact="0.081"/>
              <dgm:constr type="h" for="ch" forName="ParentBackground10" refType="h" fact="0.5319"/>
              <dgm:constr type="l" for="ch" forName="Child10" refType="w" fact="0.8264"/>
              <dgm:constr type="t" for="ch" forName="Child10" refType="h" fact="0.6876"/>
              <dgm:constr type="w" for="ch" forName="Child10" refType="w" fact="0.081"/>
              <dgm:constr type="h" for="ch" forName="Child10" refType="h" fact="0.3124"/>
              <dgm:constr type="l" for="ch" forName="Accent9" refType="w" fact="0.7158"/>
              <dgm:constr type="t" for="ch" forName="Accent9" refType="h" fact="-0.0109"/>
              <dgm:constr type="w" for="ch" forName="Accent9" refType="w" fact="0.1228"/>
              <dgm:constr type="h" for="ch" forName="Accent9" refType="h" fact="0.806"/>
              <dgm:constr type="l" for="ch" forName="ParentBackground9" refType="w" fact="0.7367"/>
              <dgm:constr type="t" for="ch" forName="ParentBackground9" refType="h" fact="0.1262"/>
              <dgm:constr type="w" for="ch" forName="ParentBackground9" refType="w" fact="0.081"/>
              <dgm:constr type="h" for="ch" forName="ParentBackground9" refType="h" fact="0.5319"/>
              <dgm:constr type="l" for="ch" forName="Child9" refType="w" fact="0.7367"/>
              <dgm:constr type="t" for="ch" forName="Child9" refType="h" fact="0.6876"/>
              <dgm:constr type="w" for="ch" forName="Child9" refType="w" fact="0.081"/>
              <dgm:constr type="h" for="ch" forName="Child9" refType="h" fact="0.3124"/>
              <dgm:constr type="l" for="ch" forName="Accent8" refType="w" fact="0.6261"/>
              <dgm:constr type="t" for="ch" forName="Accent8" refType="h" fact="-0.0109"/>
              <dgm:constr type="w" for="ch" forName="Accent8" refType="w" fact="0.1228"/>
              <dgm:constr type="h" for="ch" forName="Accent8" refType="h" fact="0.806"/>
              <dgm:constr type="l" for="ch" forName="ParentBackground8" refType="w" fact="0.647"/>
              <dgm:constr type="t" for="ch" forName="ParentBackground8" refType="h" fact="0.1262"/>
              <dgm:constr type="w" for="ch" forName="ParentBackground8" refType="w" fact="0.081"/>
              <dgm:constr type="h" for="ch" forName="ParentBackground8" refType="h" fact="0.5319"/>
              <dgm:constr type="l" for="ch" forName="Child8" refType="w" fact="0.647"/>
              <dgm:constr type="t" for="ch" forName="Child8" refType="h" fact="0.6876"/>
              <dgm:constr type="w" for="ch" forName="Child8" refType="w" fact="0.081"/>
              <dgm:constr type="h" for="ch" forName="Child8" refType="h" fact="0.3124"/>
              <dgm:constr type="l" for="ch" forName="Accent7" refType="w" fact="0.5364"/>
              <dgm:constr type="t" for="ch" forName="Accent7" refType="h" fact="-0.0109"/>
              <dgm:constr type="w" for="ch" forName="Accent7" refType="w" fact="0.1228"/>
              <dgm:constr type="h" for="ch" forName="Accent7" refType="h" fact="0.806"/>
              <dgm:constr type="l" for="ch" forName="ParentBackground7" refType="w" fact="0.5573"/>
              <dgm:constr type="t" for="ch" forName="ParentBackground7" refType="h" fact="0.1262"/>
              <dgm:constr type="w" for="ch" forName="ParentBackground7" refType="w" fact="0.081"/>
              <dgm:constr type="h" for="ch" forName="ParentBackground7" refType="h" fact="0.5319"/>
              <dgm:constr type="l" for="ch" forName="Child7" refType="w" fact="0.5573"/>
              <dgm:constr type="t" for="ch" forName="Child7" refType="h" fact="0.6876"/>
              <dgm:constr type="w" for="ch" forName="Child7" refType="w" fact="0.081"/>
              <dgm:constr type="h" for="ch" forName="Child7" refType="h" fact="0.3124"/>
              <dgm:constr type="l" for="ch" forName="Accent6" refType="w" fact="0.4467"/>
              <dgm:constr type="t" for="ch" forName="Accent6" refType="h" fact="-0.0109"/>
              <dgm:constr type="w" for="ch" forName="Accent6" refType="w" fact="0.1228"/>
              <dgm:constr type="h" for="ch" forName="Accent6" refType="h" fact="0.806"/>
              <dgm:constr type="l" for="ch" forName="ParentBackground6" refType="w" fact="0.4677"/>
              <dgm:constr type="t" for="ch" forName="ParentBackground6" refType="h" fact="0.1262"/>
              <dgm:constr type="w" for="ch" forName="ParentBackground6" refType="w" fact="0.081"/>
              <dgm:constr type="h" for="ch" forName="ParentBackground6" refType="h" fact="0.5319"/>
              <dgm:constr type="l" for="ch" forName="Child6" refType="w" fact="0.4677"/>
              <dgm:constr type="t" for="ch" forName="Child6" refType="h" fact="0.6876"/>
              <dgm:constr type="w" for="ch" forName="Child6" refType="w" fact="0.081"/>
              <dgm:constr type="h" for="ch" forName="Child6" refType="h" fact="0.3124"/>
              <dgm:constr type="l" for="ch" forName="Accent5" refType="w" fact="0.3571"/>
              <dgm:constr type="t" for="ch" forName="Accent5" refType="h" fact="-0.0109"/>
              <dgm:constr type="w" for="ch" forName="Accent5" refType="w" fact="0.1228"/>
              <dgm:constr type="h" for="ch" forName="Accent5" refType="h" fact="0.806"/>
              <dgm:constr type="l" for="ch" forName="ParentBackground5" refType="w" fact="0.378"/>
              <dgm:constr type="t" for="ch" forName="ParentBackground5" refType="h" fact="0.1262"/>
              <dgm:constr type="w" for="ch" forName="ParentBackground5" refType="w" fact="0.081"/>
              <dgm:constr type="h" for="ch" forName="ParentBackground5" refType="h" fact="0.5319"/>
              <dgm:constr type="l" for="ch" forName="Child5" refType="w" fact="0.378"/>
              <dgm:constr type="t" for="ch" forName="Child5" refType="h" fact="0.6876"/>
              <dgm:constr type="w" for="ch" forName="Child5" refType="w" fact="0.081"/>
              <dgm:constr type="h" for="ch" forName="Child5" refType="h" fact="0.3124"/>
              <dgm:constr type="l" for="ch" forName="Accent4" refType="w" fact="0.2674"/>
              <dgm:constr type="t" for="ch" forName="Accent4" refType="h" fact="-0.0109"/>
              <dgm:constr type="w" for="ch" forName="Accent4" refType="w" fact="0.1228"/>
              <dgm:constr type="h" for="ch" forName="Accent4" refType="h" fact="0.806"/>
              <dgm:constr type="l" for="ch" forName="ParentBackground4" refType="w" fact="0.2883"/>
              <dgm:constr type="t" for="ch" forName="ParentBackground4" refType="h" fact="0.1262"/>
              <dgm:constr type="w" for="ch" forName="ParentBackground4" refType="w" fact="0.081"/>
              <dgm:constr type="h" for="ch" forName="ParentBackground4" refType="h" fact="0.5319"/>
              <dgm:constr type="l" for="ch" forName="Child4" refType="w" fact="0.2883"/>
              <dgm:constr type="t" for="ch" forName="Child4" refType="h" fact="0.6876"/>
              <dgm:constr type="w" for="ch" forName="Child4" refType="w" fact="0.081"/>
              <dgm:constr type="h" for="ch" forName="Child4" refType="h" fact="0.3124"/>
              <dgm:constr type="l" for="ch" forName="Accent3" refType="w" fact="0.1777"/>
              <dgm:constr type="t" for="ch" forName="Accent3" refType="h" fact="-0.0109"/>
              <dgm:constr type="w" for="ch" forName="Accent3" refType="w" fact="0.1228"/>
              <dgm:constr type="h" for="ch" forName="Accent3" refType="h" fact="0.806"/>
              <dgm:constr type="l" for="ch" forName="ParentBackground3" refType="w" fact="0.1986"/>
              <dgm:constr type="t" for="ch" forName="ParentBackground3" refType="h" fact="0.1262"/>
              <dgm:constr type="w" for="ch" forName="ParentBackground3" refType="w" fact="0.081"/>
              <dgm:constr type="h" for="ch" forName="ParentBackground3" refType="h" fact="0.5319"/>
              <dgm:constr type="l" for="ch" forName="Child3" refType="w" fact="0.1986"/>
              <dgm:constr type="t" for="ch" forName="Child3" refType="h" fact="0.6876"/>
              <dgm:constr type="w" for="ch" forName="Child3" refType="w" fact="0.081"/>
              <dgm:constr type="h" for="ch" forName="Child3" refType="h" fact="0.3124"/>
              <dgm:constr type="l" for="ch" forName="Accent2" refType="w" fact="0.088"/>
              <dgm:constr type="t" for="ch" forName="Accent2" refType="h" fact="-0.0109"/>
              <dgm:constr type="w" for="ch" forName="Accent2" refType="w" fact="0.1228"/>
              <dgm:constr type="h" for="ch" forName="Accent2" refType="h" fact="0.806"/>
              <dgm:constr type="l" for="ch" forName="ParentBackground2" refType="w" fact="0.1089"/>
              <dgm:constr type="t" for="ch" forName="ParentBackground2" refType="h" fact="0.1262"/>
              <dgm:constr type="w" for="ch" forName="ParentBackground2" refType="w" fact="0.081"/>
              <dgm:constr type="h" for="ch" forName="ParentBackground2" refType="h" fact="0.5319"/>
              <dgm:constr type="l" for="ch" forName="Child2" refType="w" fact="0.1089"/>
              <dgm:constr type="t" for="ch" forName="Child2" refType="h" fact="0.6876"/>
              <dgm:constr type="w" for="ch" forName="Child2" refType="w" fact="0.081"/>
              <dgm:constr type="h" for="ch" forName="Child2" refType="h" fact="0.3124"/>
              <dgm:constr type="l" for="ch" forName="Accent1" refType="w" fact="-0.0017"/>
              <dgm:constr type="t" for="ch" forName="Accent1" refType="h" fact="-0.0109"/>
              <dgm:constr type="w" for="ch" forName="Accent1" refType="w" fact="0.1228"/>
              <dgm:constr type="h" for="ch" forName="Accent1" refType="h" fact="0.806"/>
              <dgm:constr type="l" for="ch" forName="ParentBackground1" refType="w" fact="0.0192"/>
              <dgm:constr type="t" for="ch" forName="ParentBackground1" refType="h" fact="0.1262"/>
              <dgm:constr type="w" for="ch" forName="ParentBackground1" refType="w" fact="0.081"/>
              <dgm:constr type="h" for="ch" forName="ParentBackground1" refType="h" fact="0.5319"/>
              <dgm:constr type="l" for="ch" forName="Child1" refType="w" fact="0.0192"/>
              <dgm:constr type="t" for="ch" forName="Child1" refType="h" fact="0.6876"/>
              <dgm:constr type="w" for="ch" forName="Child1" refType="w" fact="0.081"/>
              <dgm:constr type="h" for="ch" forName="Child1" refType="h" fact="0.3124"/>
            </dgm:constrLst>
          </dgm:else>
        </dgm:choose>
      </dgm:if>
      <dgm:else name="Name15">
        <dgm:choose name="Name16">
          <dgm:if name="Name17" axis="ch" ptType="node" func="cnt" op="equ" val="1">
            <dgm:alg type="composite">
              <dgm:param type="ar" val="0.6383"/>
            </dgm:alg>
            <dgm:constrLst>
              <dgm:constr type="primFontSz" for="des" forName="Child1" val="65"/>
              <dgm:constr type="primFontSz" for="des" forName="Parent1" val="65"/>
              <dgm:constr type="primFontSz" for="des" forName="Child1" refType="primFontSz" refFor="des" refForName="Parent1" op="lte"/>
              <dgm:constr type="l" for="ch" forName="Parent1" refType="w" fact="0.1667"/>
              <dgm:constr type="t" for="ch" forName="Parent1" refType="h" fact="0.1064"/>
              <dgm:constr type="w" for="ch" forName="Parent1" refType="w" fact="0.6667"/>
              <dgm:constr type="h" for="ch" forName="Parent1" refType="h" fact="0.4255"/>
              <dgm:constr type="l" for="ch" forName="Accent1" refType="w" fact="0"/>
              <dgm:constr type="t" for="ch" forName="Accent1" refType="h" fact="0"/>
              <dgm:constr type="w" for="ch" forName="Accent1" refType="w"/>
              <dgm:constr type="h" for="ch" forName="Accent1" refType="h" fact="0.6383"/>
              <dgm:constr type="l" for="ch" forName="ParentBackground1" refType="w" fact="0.0333"/>
              <dgm:constr type="t" for="ch" forName="ParentBackground1" refType="h" fact="0.0213"/>
              <dgm:constr type="w" for="ch" forName="ParentBackground1" refType="w" fact="0.9333"/>
              <dgm:constr type="h" for="ch" forName="ParentBackground1" refType="h" fact="0.5957"/>
              <dgm:constr type="l" for="ch" forName="Child1" refType="w" fact="0.0333"/>
              <dgm:constr type="t" for="ch" forName="Child1" refType="h" fact="0.6574"/>
              <dgm:constr type="w" for="ch" forName="Child1" refType="w" fact="0.9333"/>
              <dgm:constr type="h" for="ch" forName="Child1" refType="h" fact="0.3426"/>
            </dgm:constrLst>
          </dgm:if>
          <dgm:if name="Name18" axis="ch" ptType="node" func="cnt" op="equ" val="2">
            <dgm:alg type="composite">
              <dgm:param type="ar" val="1.265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r" for="ch" forName="Parent2" refType="w" fact="0.3751"/>
              <dgm:constr type="t" for="ch" forName="Parent2" refType="h" fact="0.2022"/>
              <dgm:constr type="w" for="ch" forName="Parent2" refType="w" fact="0.3001"/>
              <dgm:constr type="h" for="ch" forName="Parent2" refType="h" fact="0.3799"/>
              <dgm:constr type="r" for="ch" forName="Parent1" refType="w" fact="0.8403"/>
              <dgm:constr type="t" for="ch" forName="Parent1" refType="h" fact="0.2022"/>
              <dgm:constr type="w" for="ch" forName="Parent1" refType="w" fact="0.3001"/>
              <dgm:constr type="h" for="ch" forName="Parent1" refType="h" fact="0.3799"/>
              <dgm:constr type="r" for="ch" forName="Accent2" refType="w" fact="0.4502"/>
              <dgm:constr type="t" for="ch" forName="Accent2" refType="h" fact="0.1072"/>
              <dgm:constr type="w" for="ch" forName="Accent2" refType="w" fact="0.4502"/>
              <dgm:constr type="h" for="ch" forName="Accent2" refType="h" fact="0.5699"/>
              <dgm:constr type="r" for="ch" forName="ParentBackground2" refType="w" fact="0.4352"/>
              <dgm:constr type="t" for="ch" forName="ParentBackground2" refType="h" fact="0.1262"/>
              <dgm:constr type="w" for="ch" forName="ParentBackground2" refType="w" fact="0.4201"/>
              <dgm:constr type="h" for="ch" forName="ParentBackground2" refType="h" fact="0.5319"/>
              <dgm:constr type="r" for="ch" forName="Child2" refType="w" fact="0.4352"/>
              <dgm:constr type="t" for="ch" forName="Child2" refType="h" fact="0.6876"/>
              <dgm:constr type="w" for="ch" forName="Child2" refType="w" fact="0.4201"/>
              <dgm:constr type="h" for="ch" forName="Child2" refType="h" fact="0.3124"/>
              <dgm:constr type="r" for="ch" forName="Accent1" refType="w" fact="1.0086"/>
              <dgm:constr type="t" for="ch" forName="Accent1" refType="h" fact="-0.0109"/>
              <dgm:constr type="w" for="ch" forName="Accent1" refType="w" fact="0.6367"/>
              <dgm:constr type="h" for="ch" forName="Accent1" refType="h" fact="0.806"/>
              <dgm:constr type="r" for="ch" forName="ParentBackground1" refType="w" fact="0.9003"/>
              <dgm:constr type="t" for="ch" forName="ParentBackground1" refType="h" fact="0.1262"/>
              <dgm:constr type="w" for="ch" forName="ParentBackground1" refType="w" fact="0.4201"/>
              <dgm:constr type="h" for="ch" forName="ParentBackground1" refType="h" fact="0.5319"/>
              <dgm:constr type="r" for="ch" forName="Child1" refType="w" fact="0.9003"/>
              <dgm:constr type="t" for="ch" forName="Child1" refType="h" fact="0.6876"/>
              <dgm:constr type="w" for="ch" forName="Child1" refType="w" fact="0.4201"/>
              <dgm:constr type="h" for="ch" forName="Child1" refType="h" fact="0.3124"/>
            </dgm:constrLst>
          </dgm:if>
          <dgm:if name="Name19" axis="ch" ptType="node" func="cnt" op="equ" val="3">
            <dgm:alg type="composite">
              <dgm:param type="ar" val="1.854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r" for="ch" forName="Parent3" refType="w" fact="0.256"/>
              <dgm:constr type="t" for="ch" forName="Parent3" refType="h" fact="0.2022"/>
              <dgm:constr type="w" for="ch" forName="Parent3" refType="w" fact="0.2048"/>
              <dgm:constr type="h" for="ch" forName="Parent3" refType="h" fact="0.3799"/>
              <dgm:constr type="r" for="ch" forName="Parent2" refType="w" fact="0.5735"/>
              <dgm:constr type="t" for="ch" forName="Parent2" refType="h" fact="0.2022"/>
              <dgm:constr type="w" for="ch" forName="Parent2" refType="w" fact="0.2048"/>
              <dgm:constr type="h" for="ch" forName="Parent2" refType="h" fact="0.3799"/>
              <dgm:constr type="r" for="ch" forName="Parent1" refType="w" fact="0.891"/>
              <dgm:constr type="t" for="ch" forName="Parent1" refType="h" fact="0.2022"/>
              <dgm:constr type="w" for="ch" forName="Parent1" refType="w" fact="0.2048"/>
              <dgm:constr type="h" for="ch" forName="Parent1" refType="h" fact="0.3799"/>
              <dgm:constr type="r" for="ch" forName="Accent3" refType="w" fact="0.3072"/>
              <dgm:constr type="t" for="ch" forName="Accent3" refType="h" fact="0.1072"/>
              <dgm:constr type="w" for="ch" forName="Accent3" refType="w" fact="0.3072"/>
              <dgm:constr type="h" for="ch" forName="Accent3" refType="h" fact="0.5699"/>
              <dgm:constr type="r" for="ch" forName="ParentBackground3" refType="w" fact="0.297"/>
              <dgm:constr type="t" for="ch" forName="ParentBackground3" refType="h" fact="0.1262"/>
              <dgm:constr type="w" for="ch" forName="ParentBackground3" refType="w" fact="0.2868"/>
              <dgm:constr type="h" for="ch" forName="ParentBackground3" refType="h" fact="0.5319"/>
              <dgm:constr type="r" for="ch" forName="Child3" refType="w" fact="0.297"/>
              <dgm:constr type="t" for="ch" forName="Child3" refType="h" fact="0.6876"/>
              <dgm:constr type="w" for="ch" forName="Child3" refType="w" fact="0.2868"/>
              <dgm:constr type="h" for="ch" forName="Child3" refType="h" fact="0.3124"/>
              <dgm:constr type="r" for="ch" forName="Accent2" refType="w" fact="0.6878"/>
              <dgm:constr type="t" for="ch" forName="Accent2" refType="h" fact="-0.0109"/>
              <dgm:constr type="w" for="ch" forName="Accent2" refType="w" fact="0.4334"/>
              <dgm:constr type="h" for="ch" forName="Accent2" refType="h" fact="0.806"/>
              <dgm:constr type="r" for="ch" forName="ParentBackground2" refType="w" fact="0.6145"/>
              <dgm:constr type="t" for="ch" forName="ParentBackground2" refType="h" fact="0.1262"/>
              <dgm:constr type="w" for="ch" forName="ParentBackground2" refType="w" fact="0.2868"/>
              <dgm:constr type="h" for="ch" forName="ParentBackground2" refType="h" fact="0.5319"/>
              <dgm:constr type="r" for="ch" forName="Child2" refType="w" fact="0.6145"/>
              <dgm:constr type="t" for="ch" forName="Child2" refType="h" fact="0.6876"/>
              <dgm:constr type="w" for="ch" forName="Child2" refType="w" fact="0.2868"/>
              <dgm:constr type="h" for="ch" forName="Child2" refType="h" fact="0.3124"/>
              <dgm:constr type="r" for="ch" forName="Accent1" refType="w" fact="1.0053"/>
              <dgm:constr type="t" for="ch" forName="Accent1" refType="h" fact="-0.0109"/>
              <dgm:constr type="w" for="ch" forName="Accent1" refType="w" fact="0.4334"/>
              <dgm:constr type="h" for="ch" forName="Accent1" refType="h" fact="0.806"/>
              <dgm:constr type="r" for="ch" forName="ParentBackground1" refType="w" fact="0.932"/>
              <dgm:constr type="t" for="ch" forName="ParentBackground1" refType="h" fact="0.1262"/>
              <dgm:constr type="w" for="ch" forName="ParentBackground1" refType="w" fact="0.2868"/>
              <dgm:constr type="h" for="ch" forName="ParentBackground1" refType="h" fact="0.5319"/>
              <dgm:constr type="r" for="ch" forName="Child1" refType="w" fact="0.932"/>
              <dgm:constr type="t" for="ch" forName="Child1" refType="h" fact="0.6876"/>
              <dgm:constr type="w" for="ch" forName="Child1" refType="w" fact="0.2868"/>
              <dgm:constr type="h" for="ch" forName="Child1" refType="h" fact="0.3124"/>
            </dgm:constrLst>
          </dgm:if>
          <dgm:if name="Name20" axis="ch" ptType="node" func="cnt" op="equ" val="4">
            <dgm:alg type="composite">
              <dgm:param type="ar" val="2.4437"/>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Parent4" refType="w" fact="0.1943"/>
              <dgm:constr type="t" for="ch" forName="Parent4" refType="h" fact="0.2022"/>
              <dgm:constr type="w" for="ch" forName="Parent4" refType="w" fact="0.1555"/>
              <dgm:constr type="h" for="ch" forName="Parent4" refType="h" fact="0.3799"/>
              <dgm:constr type="r" for="ch" forName="Parent3" refType="w" fact="0.4353"/>
              <dgm:constr type="t" for="ch" forName="Parent3" refType="h" fact="0.2022"/>
              <dgm:constr type="w" for="ch" forName="Parent3" refType="w" fact="0.1555"/>
              <dgm:constr type="h" for="ch" forName="Parent3" refType="h" fact="0.3799"/>
              <dgm:constr type="r" for="ch" forName="Parent2" refType="w" fact="0.6763"/>
              <dgm:constr type="t" for="ch" forName="Parent2" refType="h" fact="0.2022"/>
              <dgm:constr type="w" for="ch" forName="Parent2" refType="w" fact="0.1555"/>
              <dgm:constr type="h" for="ch" forName="Parent2" refType="h" fact="0.3799"/>
              <dgm:constr type="r" for="ch" forName="Parent1" refType="w" fact="0.9173"/>
              <dgm:constr type="t" for="ch" forName="Parent1" refType="h" fact="0.2022"/>
              <dgm:constr type="w" for="ch" forName="Parent1" refType="w" fact="0.1555"/>
              <dgm:constr type="h" for="ch" forName="Parent1" refType="h" fact="0.3799"/>
              <dgm:constr type="r" for="ch" forName="Accent4" refType="w" fact="0.2332"/>
              <dgm:constr type="t" for="ch" forName="Accent4" refType="h" fact="0.1072"/>
              <dgm:constr type="w" for="ch" forName="Accent4" refType="w" fact="0.2332"/>
              <dgm:constr type="h" for="ch" forName="Accent4" refType="h" fact="0.5699"/>
              <dgm:constr type="r" for="ch" forName="ParentBackground4" refType="w" fact="0.2254"/>
              <dgm:constr type="t" for="ch" forName="ParentBackground4" refType="h" fact="0.1262"/>
              <dgm:constr type="w" for="ch" forName="ParentBackground4" refType="w" fact="0.2177"/>
              <dgm:constr type="h" for="ch" forName="ParentBackground4" refType="h" fact="0.5319"/>
              <dgm:constr type="r" for="ch" forName="Child4" refType="w" fact="0.2254"/>
              <dgm:constr type="t" for="ch" forName="Child4" refType="h" fact="0.6876"/>
              <dgm:constr type="w" for="ch" forName="Child4" refType="w" fact="0.2177"/>
              <dgm:constr type="h" for="ch" forName="Child4" refType="h" fact="0.3124"/>
              <dgm:constr type="r" for="ch" forName="Accent3" refType="w" fact="0.5235"/>
              <dgm:constr type="t" for="ch" forName="Accent3" refType="h" fact="-0.0109"/>
              <dgm:constr type="w" for="ch" forName="Accent3" refType="w" fact="0.3298"/>
              <dgm:constr type="h" for="ch" forName="Accent3" refType="h" fact="0.806"/>
              <dgm:constr type="r" for="ch" forName="ParentBackground3" refType="w" fact="0.4664"/>
              <dgm:constr type="t" for="ch" forName="ParentBackground3" refType="h" fact="0.1262"/>
              <dgm:constr type="w" for="ch" forName="ParentBackground3" refType="w" fact="0.2177"/>
              <dgm:constr type="h" for="ch" forName="ParentBackground3" refType="h" fact="0.5319"/>
              <dgm:constr type="r" for="ch" forName="Child3" refType="w" fact="0.4664"/>
              <dgm:constr type="t" for="ch" forName="Child3" refType="h" fact="0.6876"/>
              <dgm:constr type="w" for="ch" forName="Child3" refType="w" fact="0.2177"/>
              <dgm:constr type="h" for="ch" forName="Child3" refType="h" fact="0.3124"/>
              <dgm:constr type="r" for="ch" forName="Accent2" refType="w" fact="0.7635"/>
              <dgm:constr type="t" for="ch" forName="Accent2" refType="h" fact="-0.0109"/>
              <dgm:constr type="w" for="ch" forName="Accent2" refType="w" fact="0.3298"/>
              <dgm:constr type="h" for="ch" forName="Accent2" refType="h" fact="0.806"/>
              <dgm:constr type="r" for="ch" forName="ParentBackground2" refType="w" fact="0.7074"/>
              <dgm:constr type="t" for="ch" forName="ParentBackground2" refType="h" fact="0.1262"/>
              <dgm:constr type="w" for="ch" forName="ParentBackground2" refType="w" fact="0.2177"/>
              <dgm:constr type="h" for="ch" forName="ParentBackground2" refType="h" fact="0.5319"/>
              <dgm:constr type="r" for="ch" forName="Child2" refType="w" fact="0.7074"/>
              <dgm:constr type="t" for="ch" forName="Child2" refType="h" fact="0.6876"/>
              <dgm:constr type="w" for="ch" forName="Child2" refType="w" fact="0.2177"/>
              <dgm:constr type="h" for="ch" forName="Child2" refType="h" fact="0.3124"/>
              <dgm:constr type="r" for="ch" forName="Accent1" refType="w" fact="1.0045"/>
              <dgm:constr type="t" for="ch" forName="Accent1" refType="h" fact="-0.0109"/>
              <dgm:constr type="w" for="ch" forName="Accent1" refType="w" fact="0.3298"/>
              <dgm:constr type="h" for="ch" forName="Accent1" refType="h" fact="0.806"/>
              <dgm:constr type="r" for="ch" forName="ParentBackground1" refType="w" fact="0.9484"/>
              <dgm:constr type="t" for="ch" forName="ParentBackground1" refType="h" fact="0.1262"/>
              <dgm:constr type="w" for="ch" forName="ParentBackground1" refType="w" fact="0.2177"/>
              <dgm:constr type="h" for="ch" forName="ParentBackground1" refType="h" fact="0.5319"/>
              <dgm:constr type="r" for="ch" forName="Child1" refType="w" fact="0.9484"/>
              <dgm:constr type="t" for="ch" forName="Child1" refType="h" fact="0.6876"/>
              <dgm:constr type="w" for="ch" forName="Child1" refType="w" fact="0.2177"/>
              <dgm:constr type="h" for="ch" forName="Child1" refType="h" fact="0.3124"/>
            </dgm:constrLst>
          </dgm:if>
          <dgm:if name="Name21" axis="ch" ptType="node" func="cnt" op="equ" val="5">
            <dgm:alg type="composite">
              <dgm:param type="ar" val="3.0325"/>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Parent5" refType="w" fact="0.1566"/>
              <dgm:constr type="t" for="ch" forName="Parent5" refType="h" fact="0.2022"/>
              <dgm:constr type="w" for="ch" forName="Parent5" refType="w" fact="0.1253"/>
              <dgm:constr type="h" for="ch" forName="Parent5" refType="h" fact="0.3799"/>
              <dgm:constr type="r" for="ch" forName="Parent4" refType="w" fact="0.3508"/>
              <dgm:constr type="t" for="ch" forName="Parent4" refType="h" fact="0.2022"/>
              <dgm:constr type="w" for="ch" forName="Parent4" refType="w" fact="0.1253"/>
              <dgm:constr type="h" for="ch" forName="Parent4" refType="h" fact="0.3799"/>
              <dgm:constr type="r" for="ch" forName="Parent3" refType="w" fact="0.545"/>
              <dgm:constr type="t" for="ch" forName="Parent3" refType="h" fact="0.2022"/>
              <dgm:constr type="w" for="ch" forName="Parent3" refType="w" fact="0.1253"/>
              <dgm:constr type="h" for="ch" forName="Parent3" refType="h" fact="0.3799"/>
              <dgm:constr type="r" for="ch" forName="Parent2" refType="w" fact="0.7391"/>
              <dgm:constr type="t" for="ch" forName="Parent2" refType="h" fact="0.2022"/>
              <dgm:constr type="w" for="ch" forName="Parent2" refType="w" fact="0.1253"/>
              <dgm:constr type="h" for="ch" forName="Parent2" refType="h" fact="0.3799"/>
              <dgm:constr type="r" for="ch" forName="Parent1" refType="w" fact="0.9333"/>
              <dgm:constr type="t" for="ch" forName="Parent1" refType="h" fact="0.2022"/>
              <dgm:constr type="w" for="ch" forName="Parent1" refType="w" fact="0.1253"/>
              <dgm:constr type="h" for="ch" forName="Parent1" refType="h" fact="0.3799"/>
              <dgm:constr type="r" for="ch" forName="Accent5" refType="w" fact="0.1879"/>
              <dgm:constr type="t" for="ch" forName="Accent5" refType="h" fact="0.1072"/>
              <dgm:constr type="w" for="ch" forName="Accent5" refType="w" fact="0.1879"/>
              <dgm:constr type="h" for="ch" forName="Accent5" refType="h" fact="0.5699"/>
              <dgm:constr type="r" for="ch" forName="ParentBackground5" refType="w" fact="0.1817"/>
              <dgm:constr type="t" for="ch" forName="ParentBackground5" refType="h" fact="0.1262"/>
              <dgm:constr type="w" for="ch" forName="ParentBackground5" refType="w" fact="0.1754"/>
              <dgm:constr type="h" for="ch" forName="ParentBackground5" refType="h" fact="0.5319"/>
              <dgm:constr type="r" for="ch" forName="Child5" refType="w" fact="0.1817"/>
              <dgm:constr type="t" for="ch" forName="Child5" refType="h" fact="0.6876"/>
              <dgm:constr type="w" for="ch" forName="Child5" refType="w" fact="0.1754"/>
              <dgm:constr type="h" for="ch" forName="Child5" refType="h" fact="0.3124"/>
              <dgm:constr type="r" for="ch" forName="Accent4" refType="w" fact="0.4211"/>
              <dgm:constr type="t" for="ch" forName="Accent4" refType="h" fact="-0.0109"/>
              <dgm:constr type="w" for="ch" forName="Accent4" refType="w" fact="0.2657"/>
              <dgm:constr type="h" for="ch" forName="Accent4" refType="h" fact="0.806"/>
              <dgm:constr type="r" for="ch" forName="ParentBackground4" refType="w" fact="0.3758"/>
              <dgm:constr type="t" for="ch" forName="ParentBackground4" refType="h" fact="0.1262"/>
              <dgm:constr type="w" for="ch" forName="ParentBackground4" refType="w" fact="0.1754"/>
              <dgm:constr type="h" for="ch" forName="ParentBackground4" refType="h" fact="0.5319"/>
              <dgm:constr type="r" for="ch" forName="Child4" refType="w" fact="0.3758"/>
              <dgm:constr type="t" for="ch" forName="Child4" refType="h" fact="0.6876"/>
              <dgm:constr type="w" for="ch" forName="Child4" refType="w" fact="0.1754"/>
              <dgm:constr type="h" for="ch" forName="Child4" refType="h" fact="0.3124"/>
              <dgm:constr type="r" for="ch" forName="Accent3" refType="w" fact="0.6152"/>
              <dgm:constr type="t" for="ch" forName="Accent3" refType="h" fact="-0.0109"/>
              <dgm:constr type="w" for="ch" forName="Accent3" refType="w" fact="0.2657"/>
              <dgm:constr type="h" for="ch" forName="Accent3" refType="h" fact="0.806"/>
              <dgm:constr type="r" for="ch" forName="ParentBackground3" refType="w" fact="0.57"/>
              <dgm:constr type="t" for="ch" forName="ParentBackground3" refType="h" fact="0.1262"/>
              <dgm:constr type="w" for="ch" forName="ParentBackground3" refType="w" fact="0.1754"/>
              <dgm:constr type="h" for="ch" forName="ParentBackground3" refType="h" fact="0.5319"/>
              <dgm:constr type="r" for="ch" forName="Child3" refType="w" fact="0.57"/>
              <dgm:constr type="t" for="ch" forName="Child3" refType="h" fact="0.6876"/>
              <dgm:constr type="w" for="ch" forName="Child3" refType="w" fact="0.1754"/>
              <dgm:constr type="h" for="ch" forName="Child3" refType="h" fact="0.3124"/>
              <dgm:constr type="r" for="ch" forName="Accent2" refType="w" fact="0.8094"/>
              <dgm:constr type="t" for="ch" forName="Accent2" refType="h" fact="-0.0109"/>
              <dgm:constr type="w" for="ch" forName="Accent2" refType="w" fact="0.2657"/>
              <dgm:constr type="h" for="ch" forName="Accent2" refType="h" fact="0.806"/>
              <dgm:constr type="r" for="ch" forName="ParentBackground2" refType="w" fact="0.7642"/>
              <dgm:constr type="t" for="ch" forName="ParentBackground2" refType="h" fact="0.1262"/>
              <dgm:constr type="w" for="ch" forName="ParentBackground2" refType="w" fact="0.1754"/>
              <dgm:constr type="h" for="ch" forName="ParentBackground2" refType="h" fact="0.5319"/>
              <dgm:constr type="r" for="ch" forName="Child2" refType="w" fact="0.7642"/>
              <dgm:constr type="t" for="ch" forName="Child2" refType="h" fact="0.6876"/>
              <dgm:constr type="w" for="ch" forName="Child2" refType="w" fact="0.1754"/>
              <dgm:constr type="h" for="ch" forName="Child2" refType="h" fact="0.3124"/>
              <dgm:constr type="r" for="ch" forName="Accent1" refType="w" fact="1.0036"/>
              <dgm:constr type="t" for="ch" forName="Accent1" refType="h" fact="-0.0109"/>
              <dgm:constr type="w" for="ch" forName="Accent1" refType="w" fact="0.2657"/>
              <dgm:constr type="h" for="ch" forName="Accent1" refType="h" fact="0.806"/>
              <dgm:constr type="r" for="ch" forName="ParentBackground1" refType="w" fact="0.9584"/>
              <dgm:constr type="t" for="ch" forName="ParentBackground1" refType="h" fact="0.1262"/>
              <dgm:constr type="w" for="ch" forName="ParentBackground1" refType="w" fact="0.1754"/>
              <dgm:constr type="h" for="ch" forName="ParentBackground1" refType="h" fact="0.5319"/>
              <dgm:constr type="r" for="ch" forName="Child1" refType="w" fact="0.9584"/>
              <dgm:constr type="t" for="ch" forName="Child1" refType="h" fact="0.6876"/>
              <dgm:constr type="w" for="ch" forName="Child1" refType="w" fact="0.1754"/>
              <dgm:constr type="h" for="ch" forName="Child1" refType="h" fact="0.3124"/>
            </dgm:constrLst>
          </dgm:if>
          <dgm:if name="Name22" axis="ch" ptType="node" func="cnt" op="equ" val="6">
            <dgm:alg type="composite">
              <dgm:param type="ar" val="3.621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r" for="ch" forName="Parent6" refType="w" fact="0.1311"/>
              <dgm:constr type="t" for="ch" forName="Parent6" refType="h" fact="0.2022"/>
              <dgm:constr type="w" for="ch" forName="Parent6" refType="w" fact="0.1049"/>
              <dgm:constr type="h" for="ch" forName="Parent6" refType="h" fact="0.3799"/>
              <dgm:constr type="r" for="ch" forName="Parent5" refType="w" fact="0.2937"/>
              <dgm:constr type="t" for="ch" forName="Parent5" refType="h" fact="0.2022"/>
              <dgm:constr type="w" for="ch" forName="Parent5" refType="w" fact="0.1049"/>
              <dgm:constr type="h" for="ch" forName="Parent5" refType="h" fact="0.3799"/>
              <dgm:constr type="r" for="ch" forName="Parent4" refType="w" fact="0.4563"/>
              <dgm:constr type="t" for="ch" forName="Parent4" refType="h" fact="0.2022"/>
              <dgm:constr type="w" for="ch" forName="Parent4" refType="w" fact="0.1049"/>
              <dgm:constr type="h" for="ch" forName="Parent4" refType="h" fact="0.3799"/>
              <dgm:constr type="r" for="ch" forName="Parent3" refType="w" fact="0.619"/>
              <dgm:constr type="t" for="ch" forName="Parent3" refType="h" fact="0.2022"/>
              <dgm:constr type="w" for="ch" forName="Parent3" refType="w" fact="0.1049"/>
              <dgm:constr type="h" for="ch" forName="Parent3" refType="h" fact="0.3799"/>
              <dgm:constr type="r" for="ch" forName="Parent2" refType="w" fact="0.7816"/>
              <dgm:constr type="t" for="ch" forName="Parent2" refType="h" fact="0.2022"/>
              <dgm:constr type="w" for="ch" forName="Parent2" refType="w" fact="0.1049"/>
              <dgm:constr type="h" for="ch" forName="Parent2" refType="h" fact="0.3799"/>
              <dgm:constr type="r" for="ch" forName="Parent1" refType="w" fact="0.9442"/>
              <dgm:constr type="t" for="ch" forName="Parent1" refType="h" fact="0.2022"/>
              <dgm:constr type="w" for="ch" forName="Parent1" refType="w" fact="0.1049"/>
              <dgm:constr type="h" for="ch" forName="Parent1" refType="h" fact="0.3799"/>
              <dgm:constr type="r" for="ch" forName="Accent6" refType="w" fact="0.1574"/>
              <dgm:constr type="t" for="ch" forName="Accent6" refType="h" fact="0.1072"/>
              <dgm:constr type="w" for="ch" forName="Accent6" refType="w" fact="0.1574"/>
              <dgm:constr type="h" for="ch" forName="Accent6" refType="h" fact="0.5699"/>
              <dgm:constr type="r" for="ch" forName="ParentBackground6" refType="w" fact="0.1521"/>
              <dgm:constr type="t" for="ch" forName="ParentBackground6" refType="h" fact="0.1262"/>
              <dgm:constr type="w" for="ch" forName="ParentBackground6" refType="w" fact="0.1469"/>
              <dgm:constr type="h" for="ch" forName="ParentBackground6" refType="h" fact="0.5319"/>
              <dgm:constr type="r" for="ch" forName="Child6" refType="w" fact="0.1521"/>
              <dgm:constr type="t" for="ch" forName="Child6" refType="h" fact="0.6876"/>
              <dgm:constr type="w" for="ch" forName="Child6" refType="w" fact="0.1469"/>
              <dgm:constr type="h" for="ch" forName="Child6" refType="h" fact="0.3124"/>
              <dgm:constr type="r" for="ch" forName="Accent5" refType="w" fact="0.3526"/>
              <dgm:constr type="t" for="ch" forName="Accent5" refType="h" fact="-0.0109"/>
              <dgm:constr type="w" for="ch" forName="Accent5" refType="w" fact="0.2226"/>
              <dgm:constr type="h" for="ch" forName="Accent5" refType="h" fact="0.806"/>
              <dgm:constr type="r" for="ch" forName="ParentBackground5" refType="w" fact="0.3147"/>
              <dgm:constr type="t" for="ch" forName="ParentBackground5" refType="h" fact="0.1262"/>
              <dgm:constr type="w" for="ch" forName="ParentBackground5" refType="w" fact="0.1469"/>
              <dgm:constr type="h" for="ch" forName="ParentBackground5" refType="h" fact="0.5319"/>
              <dgm:constr type="r" for="ch" forName="Child5" refType="w" fact="0.3147"/>
              <dgm:constr type="t" for="ch" forName="Child5" refType="h" fact="0.6876"/>
              <dgm:constr type="w" for="ch" forName="Child5" refType="w" fact="0.1469"/>
              <dgm:constr type="h" for="ch" forName="Child5" refType="h" fact="0.3124"/>
              <dgm:constr type="r" for="ch" forName="Accent4" refType="w" fact="0.5152"/>
              <dgm:constr type="t" for="ch" forName="Accent4" refType="h" fact="-0.0109"/>
              <dgm:constr type="w" for="ch" forName="Accent4" refType="w" fact="0.2226"/>
              <dgm:constr type="h" for="ch" forName="Accent4" refType="h" fact="0.806"/>
              <dgm:constr type="r" for="ch" forName="ParentBackground4" refType="w" fact="0.4773"/>
              <dgm:constr type="t" for="ch" forName="ParentBackground4" refType="h" fact="0.1262"/>
              <dgm:constr type="w" for="ch" forName="ParentBackground4" refType="w" fact="0.1469"/>
              <dgm:constr type="h" for="ch" forName="ParentBackground4" refType="h" fact="0.5319"/>
              <dgm:constr type="r" for="ch" forName="Child4" refType="w" fact="0.4773"/>
              <dgm:constr type="t" for="ch" forName="Child4" refType="h" fact="0.6876"/>
              <dgm:constr type="w" for="ch" forName="Child4" refType="w" fact="0.1469"/>
              <dgm:constr type="h" for="ch" forName="Child4" refType="h" fact="0.3124"/>
              <dgm:constr type="r" for="ch" forName="Accent3" refType="w" fact="0.6778"/>
              <dgm:constr type="t" for="ch" forName="Accent3" refType="h" fact="-0.0109"/>
              <dgm:constr type="w" for="ch" forName="Accent3" refType="w" fact="0.2226"/>
              <dgm:constr type="h" for="ch" forName="Accent3" refType="h" fact="0.806"/>
              <dgm:constr type="r" for="ch" forName="ParentBackground3" refType="w" fact="0.6399"/>
              <dgm:constr type="t" for="ch" forName="ParentBackground3" refType="h" fact="0.1262"/>
              <dgm:constr type="w" for="ch" forName="ParentBackground3" refType="w" fact="0.1469"/>
              <dgm:constr type="h" for="ch" forName="ParentBackground3" refType="h" fact="0.5319"/>
              <dgm:constr type="r" for="ch" forName="Child3" refType="w" fact="0.6399"/>
              <dgm:constr type="t" for="ch" forName="Child3" refType="h" fact="0.6876"/>
              <dgm:constr type="w" for="ch" forName="Child3" refType="w" fact="0.1469"/>
              <dgm:constr type="h" for="ch" forName="Child3" refType="h" fact="0.3124"/>
              <dgm:constr type="r" for="ch" forName="Accent2" refType="w" fact="0.8404"/>
              <dgm:constr type="t" for="ch" forName="Accent2" refType="h" fact="-0.0109"/>
              <dgm:constr type="w" for="ch" forName="Accent2" refType="w" fact="0.2226"/>
              <dgm:constr type="h" for="ch" forName="Accent2" refType="h" fact="0.806"/>
              <dgm:constr type="r" for="ch" forName="ParentBackground2" refType="w" fact="0.8025"/>
              <dgm:constr type="t" for="ch" forName="ParentBackground2" refType="h" fact="0.1262"/>
              <dgm:constr type="w" for="ch" forName="ParentBackground2" refType="w" fact="0.1469"/>
              <dgm:constr type="h" for="ch" forName="ParentBackground2" refType="h" fact="0.5319"/>
              <dgm:constr type="r" for="ch" forName="Child2" refType="w" fact="0.8025"/>
              <dgm:constr type="t" for="ch" forName="Child2" refType="h" fact="0.6876"/>
              <dgm:constr type="w" for="ch" forName="Child2" refType="w" fact="0.1469"/>
              <dgm:constr type="h" for="ch" forName="Child2" refType="h" fact="0.3124"/>
              <dgm:constr type="r" for="ch" forName="Accent1" refType="w" fact="1.003"/>
              <dgm:constr type="t" for="ch" forName="Accent1" refType="h" fact="-0.0109"/>
              <dgm:constr type="w" for="ch" forName="Accent1" refType="w" fact="0.2226"/>
              <dgm:constr type="h" for="ch" forName="Accent1" refType="h" fact="0.806"/>
              <dgm:constr type="r" for="ch" forName="ParentBackground1" refType="w" fact="0.9652"/>
              <dgm:constr type="t" for="ch" forName="ParentBackground1" refType="h" fact="0.1262"/>
              <dgm:constr type="w" for="ch" forName="ParentBackground1" refType="w" fact="0.1469"/>
              <dgm:constr type="h" for="ch" forName="ParentBackground1" refType="h" fact="0.5319"/>
              <dgm:constr type="r" for="ch" forName="Child1" refType="w" fact="0.9652"/>
              <dgm:constr type="t" for="ch" forName="Child1" refType="h" fact="0.6876"/>
              <dgm:constr type="w" for="ch" forName="Child1" refType="w" fact="0.1469"/>
              <dgm:constr type="h" for="ch" forName="Child1" refType="h" fact="0.3124"/>
            </dgm:constrLst>
          </dgm:if>
          <dgm:if name="Name23" axis="ch" ptType="node" func="cnt" op="equ" val="7">
            <dgm:alg type="composite">
              <dgm:param type="ar" val="4.210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r" for="ch" forName="Parent7" refType="w" fact="0.1128"/>
              <dgm:constr type="t" for="ch" forName="Parent7" refType="h" fact="0.2022"/>
              <dgm:constr type="w" for="ch" forName="Parent7" refType="w" fact="0.0902"/>
              <dgm:constr type="h" for="ch" forName="Parent7" refType="h" fact="0.3799"/>
              <dgm:constr type="r" for="ch" forName="Parent6" refType="w" fact="0.2527"/>
              <dgm:constr type="t" for="ch" forName="Parent6" refType="h" fact="0.2022"/>
              <dgm:constr type="w" for="ch" forName="Parent6" refType="w" fact="0.0902"/>
              <dgm:constr type="h" for="ch" forName="Parent6" refType="h" fact="0.3799"/>
              <dgm:constr type="r" for="ch" forName="Parent5" refType="w" fact="0.3925"/>
              <dgm:constr type="t" for="ch" forName="Parent5" refType="h" fact="0.2022"/>
              <dgm:constr type="w" for="ch" forName="Parent5" refType="w" fact="0.0902"/>
              <dgm:constr type="h" for="ch" forName="Parent5" refType="h" fact="0.3799"/>
              <dgm:constr type="r" for="ch" forName="Parent4" refType="w" fact="0.5324"/>
              <dgm:constr type="t" for="ch" forName="Parent4" refType="h" fact="0.2022"/>
              <dgm:constr type="w" for="ch" forName="Parent4" refType="w" fact="0.0902"/>
              <dgm:constr type="h" for="ch" forName="Parent4" refType="h" fact="0.3799"/>
              <dgm:constr type="r" for="ch" forName="Parent3" refType="w" fact="0.6723"/>
              <dgm:constr type="t" for="ch" forName="Parent3" refType="h" fact="0.2022"/>
              <dgm:constr type="w" for="ch" forName="Parent3" refType="w" fact="0.0902"/>
              <dgm:constr type="h" for="ch" forName="Parent3" refType="h" fact="0.3799"/>
              <dgm:constr type="r" for="ch" forName="Parent2" refType="w" fact="0.8121"/>
              <dgm:constr type="t" for="ch" forName="Parent2" refType="h" fact="0.2022"/>
              <dgm:constr type="w" for="ch" forName="Parent2" refType="w" fact="0.0902"/>
              <dgm:constr type="h" for="ch" forName="Parent2" refType="h" fact="0.3799"/>
              <dgm:constr type="r" for="ch" forName="Parent1" refType="w" fact="0.952"/>
              <dgm:constr type="t" for="ch" forName="Parent1" refType="h" fact="0.2022"/>
              <dgm:constr type="w" for="ch" forName="Parent1" refType="w" fact="0.0902"/>
              <dgm:constr type="h" for="ch" forName="Parent1" refType="h" fact="0.3799"/>
              <dgm:constr type="r" for="ch" forName="Accent7" refType="w" fact="0.1354"/>
              <dgm:constr type="t" for="ch" forName="Accent7" refType="h" fact="0.1072"/>
              <dgm:constr type="w" for="ch" forName="Accent7" refType="w" fact="0.1354"/>
              <dgm:constr type="h" for="ch" forName="Accent7" refType="h" fact="0.5699"/>
              <dgm:constr type="r" for="ch" forName="ParentBackground7" refType="w" fact="0.1308"/>
              <dgm:constr type="t" for="ch" forName="ParentBackground7" refType="h" fact="0.1262"/>
              <dgm:constr type="w" for="ch" forName="ParentBackground7" refType="w" fact="0.1263"/>
              <dgm:constr type="h" for="ch" forName="ParentBackground7" refType="h" fact="0.5319"/>
              <dgm:constr type="r" for="ch" forName="Child7" refType="w" fact="0.1308"/>
              <dgm:constr type="t" for="ch" forName="Child7" refType="h" fact="0.6876"/>
              <dgm:constr type="w" for="ch" forName="Child7" refType="w" fact="0.1263"/>
              <dgm:constr type="h" for="ch" forName="Child7" refType="h" fact="0.3124"/>
              <dgm:constr type="r" for="ch" forName="Accent6" refType="w" fact="0.3033"/>
              <dgm:constr type="t" for="ch" forName="Accent6" refType="h" fact="-0.0109"/>
              <dgm:constr type="w" for="ch" forName="Accent6" refType="w" fact="0.1915"/>
              <dgm:constr type="h" for="ch" forName="Accent6" refType="h" fact="0.806"/>
              <dgm:constr type="r" for="ch" forName="ParentBackground6" refType="w" fact="0.2707"/>
              <dgm:constr type="t" for="ch" forName="ParentBackground6" refType="h" fact="0.1262"/>
              <dgm:constr type="w" for="ch" forName="ParentBackground6" refType="w" fact="0.1263"/>
              <dgm:constr type="h" for="ch" forName="ParentBackground6" refType="h" fact="0.5319"/>
              <dgm:constr type="r" for="ch" forName="Child6" refType="w" fact="0.2707"/>
              <dgm:constr type="t" for="ch" forName="Child6" refType="h" fact="0.6876"/>
              <dgm:constr type="w" for="ch" forName="Child6" refType="w" fact="0.1263"/>
              <dgm:constr type="h" for="ch" forName="Child6" refType="h" fact="0.3124"/>
              <dgm:constr type="r" for="ch" forName="Accent5" refType="w" fact="0.4431"/>
              <dgm:constr type="t" for="ch" forName="Accent5" refType="h" fact="-0.0109"/>
              <dgm:constr type="w" for="ch" forName="Accent5" refType="w" fact="0.1915"/>
              <dgm:constr type="h" for="ch" forName="Accent5" refType="h" fact="0.806"/>
              <dgm:constr type="r" for="ch" forName="ParentBackground5" refType="w" fact="0.4106"/>
              <dgm:constr type="t" for="ch" forName="ParentBackground5" refType="h" fact="0.1262"/>
              <dgm:constr type="w" for="ch" forName="ParentBackground5" refType="w" fact="0.1263"/>
              <dgm:constr type="h" for="ch" forName="ParentBackground5" refType="h" fact="0.5319"/>
              <dgm:constr type="r" for="ch" forName="Child5" refType="w" fact="0.4106"/>
              <dgm:constr type="t" for="ch" forName="Child5" refType="h" fact="0.6876"/>
              <dgm:constr type="w" for="ch" forName="Child5" refType="w" fact="0.1263"/>
              <dgm:constr type="h" for="ch" forName="Child5" refType="h" fact="0.3124"/>
              <dgm:constr type="r" for="ch" forName="Accent4" refType="w" fact="0.583"/>
              <dgm:constr type="t" for="ch" forName="Accent4" refType="h" fact="-0.0109"/>
              <dgm:constr type="w" for="ch" forName="Accent4" refType="w" fact="0.1915"/>
              <dgm:constr type="h" for="ch" forName="Accent4" refType="h" fact="0.806"/>
              <dgm:constr type="r" for="ch" forName="ParentBackground4" refType="w" fact="0.5504"/>
              <dgm:constr type="t" for="ch" forName="ParentBackground4" refType="h" fact="0.1262"/>
              <dgm:constr type="w" for="ch" forName="ParentBackground4" refType="w" fact="0.1263"/>
              <dgm:constr type="h" for="ch" forName="ParentBackground4" refType="h" fact="0.5319"/>
              <dgm:constr type="r" for="ch" forName="Child4" refType="w" fact="0.5504"/>
              <dgm:constr type="t" for="ch" forName="Child4" refType="h" fact="0.6876"/>
              <dgm:constr type="w" for="ch" forName="Child4" refType="w" fact="0.1263"/>
              <dgm:constr type="h" for="ch" forName="Child4" refType="h" fact="0.3124"/>
              <dgm:constr type="r" for="ch" forName="Accent3" refType="w" fact="0.7229"/>
              <dgm:constr type="t" for="ch" forName="Accent3" refType="h" fact="-0.0109"/>
              <dgm:constr type="w" for="ch" forName="Accent3" refType="w" fact="0.1915"/>
              <dgm:constr type="h" for="ch" forName="Accent3" refType="h" fact="0.806"/>
              <dgm:constr type="r" for="ch" forName="ParentBackground3" refType="w" fact="0.6903"/>
              <dgm:constr type="t" for="ch" forName="ParentBackground3" refType="h" fact="0.1262"/>
              <dgm:constr type="w" for="ch" forName="ParentBackground3" refType="w" fact="0.1263"/>
              <dgm:constr type="h" for="ch" forName="ParentBackground3" refType="h" fact="0.5319"/>
              <dgm:constr type="r" for="ch" forName="Child3" refType="w" fact="0.6903"/>
              <dgm:constr type="t" for="ch" forName="Child3" refType="h" fact="0.6876"/>
              <dgm:constr type="w" for="ch" forName="Child3" refType="w" fact="0.1263"/>
              <dgm:constr type="h" for="ch" forName="Child3" refType="h" fact="0.3124"/>
              <dgm:constr type="r" for="ch" forName="Accent2" refType="w" fact="0.8627"/>
              <dgm:constr type="t" for="ch" forName="Accent2" refType="h" fact="-0.0109"/>
              <dgm:constr type="w" for="ch" forName="Accent2" refType="w" fact="0.1915"/>
              <dgm:constr type="h" for="ch" forName="Accent2" refType="h" fact="0.806"/>
              <dgm:constr type="r" for="ch" forName="ParentBackground2" refType="w" fact="0.8302"/>
              <dgm:constr type="t" for="ch" forName="ParentBackground2" refType="h" fact="0.1262"/>
              <dgm:constr type="w" for="ch" forName="ParentBackground2" refType="w" fact="0.1263"/>
              <dgm:constr type="h" for="ch" forName="ParentBackground2" refType="h" fact="0.5319"/>
              <dgm:constr type="r" for="ch" forName="Child2" refType="w" fact="0.8302"/>
              <dgm:constr type="t" for="ch" forName="Child2" refType="h" fact="0.6876"/>
              <dgm:constr type="w" for="ch" forName="Child2" refType="w" fact="0.1263"/>
              <dgm:constr type="h" for="ch" forName="Child2" refType="h" fact="0.3124"/>
              <dgm:constr type="r" for="ch" forName="Accent1" refType="w" fact="1.0026"/>
              <dgm:constr type="t" for="ch" forName="Accent1" refType="h" fact="-0.0109"/>
              <dgm:constr type="w" for="ch" forName="Accent1" refType="w" fact="0.1915"/>
              <dgm:constr type="h" for="ch" forName="Accent1" refType="h" fact="0.806"/>
              <dgm:constr type="r" for="ch" forName="ParentBackground1" refType="w" fact="0.97"/>
              <dgm:constr type="t" for="ch" forName="ParentBackground1" refType="h" fact="0.1262"/>
              <dgm:constr type="w" for="ch" forName="ParentBackground1" refType="w" fact="0.1263"/>
              <dgm:constr type="h" for="ch" forName="ParentBackground1" refType="h" fact="0.5319"/>
              <dgm:constr type="r" for="ch" forName="Child1" refType="w" fact="0.97"/>
              <dgm:constr type="t" for="ch" forName="Child1" refType="h" fact="0.6876"/>
              <dgm:constr type="w" for="ch" forName="Child1" refType="w" fact="0.1263"/>
              <dgm:constr type="h" for="ch" forName="Child1" refType="h" fact="0.3124"/>
            </dgm:constrLst>
          </dgm:if>
          <dgm:if name="Name24" axis="ch" ptType="node" func="cnt" op="equ" val="8">
            <dgm:alg type="composite">
              <dgm:param type="ar" val="4.799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r" for="ch" forName="Parent8" refType="w" fact="0.099"/>
              <dgm:constr type="t" for="ch" forName="Parent8" refType="h" fact="0.2022"/>
              <dgm:constr type="w" for="ch" forName="Parent8" refType="w" fact="0.0792"/>
              <dgm:constr type="h" for="ch" forName="Parent8" refType="h" fact="0.3799"/>
              <dgm:constr type="r" for="ch" forName="Parent7" refType="w" fact="0.2217"/>
              <dgm:constr type="t" for="ch" forName="Parent7" refType="h" fact="0.2022"/>
              <dgm:constr type="w" for="ch" forName="Parent7" refType="w" fact="0.0792"/>
              <dgm:constr type="h" for="ch" forName="Parent7" refType="h" fact="0.3799"/>
              <dgm:constr type="r" for="ch" forName="Parent6" refType="w" fact="0.3444"/>
              <dgm:constr type="t" for="ch" forName="Parent6" refType="h" fact="0.2022"/>
              <dgm:constr type="w" for="ch" forName="Parent6" refType="w" fact="0.0792"/>
              <dgm:constr type="h" for="ch" forName="Parent6" refType="h" fact="0.3799"/>
              <dgm:constr type="r" for="ch" forName="Parent5" refType="w" fact="0.4671"/>
              <dgm:constr type="t" for="ch" forName="Parent5" refType="h" fact="0.2022"/>
              <dgm:constr type="w" for="ch" forName="Parent5" refType="w" fact="0.0792"/>
              <dgm:constr type="h" for="ch" forName="Parent5" refType="h" fact="0.3799"/>
              <dgm:constr type="r" for="ch" forName="Parent4" refType="w" fact="0.5898"/>
              <dgm:constr type="t" for="ch" forName="Parent4" refType="h" fact="0.2022"/>
              <dgm:constr type="w" for="ch" forName="Parent4" refType="w" fact="0.0792"/>
              <dgm:constr type="h" for="ch" forName="Parent4" refType="h" fact="0.3799"/>
              <dgm:constr type="r" for="ch" forName="Parent3" refType="w" fact="0.7125"/>
              <dgm:constr type="t" for="ch" forName="Parent3" refType="h" fact="0.2022"/>
              <dgm:constr type="w" for="ch" forName="Parent3" refType="w" fact="0.0792"/>
              <dgm:constr type="h" for="ch" forName="Parent3" refType="h" fact="0.3799"/>
              <dgm:constr type="r" for="ch" forName="Parent2" refType="w" fact="0.8352"/>
              <dgm:constr type="t" for="ch" forName="Parent2" refType="h" fact="0.2022"/>
              <dgm:constr type="w" for="ch" forName="Parent2" refType="w" fact="0.0792"/>
              <dgm:constr type="h" for="ch" forName="Parent2" refType="h" fact="0.3799"/>
              <dgm:constr type="r" for="ch" forName="Parent1" refType="w" fact="0.9579"/>
              <dgm:constr type="t" for="ch" forName="Parent1" refType="h" fact="0.2022"/>
              <dgm:constr type="w" for="ch" forName="Parent1" refType="w" fact="0.0792"/>
              <dgm:constr type="h" for="ch" forName="Parent1" refType="h" fact="0.3799"/>
              <dgm:constr type="r" for="ch" forName="Accent8" refType="w" fact="0.1187"/>
              <dgm:constr type="t" for="ch" forName="Accent8" refType="h" fact="0.1072"/>
              <dgm:constr type="w" for="ch" forName="Accent8" refType="w" fact="0.1187"/>
              <dgm:constr type="h" for="ch" forName="Accent8" refType="h" fact="0.5699"/>
              <dgm:constr type="r" for="ch" forName="ParentBackground8" refType="w" fact="0.1148"/>
              <dgm:constr type="t" for="ch" forName="ParentBackground8" refType="h" fact="0.1262"/>
              <dgm:constr type="w" for="ch" forName="ParentBackground8" refType="w" fact="0.1108"/>
              <dgm:constr type="h" for="ch" forName="ParentBackground8" refType="h" fact="0.5319"/>
              <dgm:constr type="r" for="ch" forName="Child8" refType="w" fact="0.1148"/>
              <dgm:constr type="t" for="ch" forName="Child8" refType="h" fact="0.6876"/>
              <dgm:constr type="w" for="ch" forName="Child8" refType="w" fact="0.1108"/>
              <dgm:constr type="h" for="ch" forName="Child8" refType="h" fact="0.3124"/>
              <dgm:constr type="r" for="ch" forName="Accent7" refType="w" fact="0.2661"/>
              <dgm:constr type="t" for="ch" forName="Accent7" refType="h" fact="-0.0109"/>
              <dgm:constr type="w" for="ch" forName="Accent7" refType="w" fact="0.1679"/>
              <dgm:constr type="h" for="ch" forName="Accent7" refType="h" fact="0.806"/>
              <dgm:constr type="r" for="ch" forName="ParentBackground7" refType="w" fact="0.2375"/>
              <dgm:constr type="t" for="ch" forName="ParentBackground7" refType="h" fact="0.1262"/>
              <dgm:constr type="w" for="ch" forName="ParentBackground7" refType="w" fact="0.1108"/>
              <dgm:constr type="h" for="ch" forName="ParentBackground7" refType="h" fact="0.5319"/>
              <dgm:constr type="r" for="ch" forName="Child7" refType="w" fact="0.2375"/>
              <dgm:constr type="t" for="ch" forName="Child7" refType="h" fact="0.6876"/>
              <dgm:constr type="w" for="ch" forName="Child7" refType="w" fact="0.1108"/>
              <dgm:constr type="h" for="ch" forName="Child7" refType="h" fact="0.3124"/>
              <dgm:constr type="r" for="ch" forName="Accent6" refType="w" fact="0.3888"/>
              <dgm:constr type="t" for="ch" forName="Accent6" refType="h" fact="-0.0109"/>
              <dgm:constr type="w" for="ch" forName="Accent6" refType="w" fact="0.1679"/>
              <dgm:constr type="h" for="ch" forName="Accent6" refType="h" fact="0.806"/>
              <dgm:constr type="r" for="ch" forName="ParentBackground6" refType="w" fact="0.3602"/>
              <dgm:constr type="t" for="ch" forName="ParentBackground6" refType="h" fact="0.1262"/>
              <dgm:constr type="w" for="ch" forName="ParentBackground6" refType="w" fact="0.1108"/>
              <dgm:constr type="h" for="ch" forName="ParentBackground6" refType="h" fact="0.5319"/>
              <dgm:constr type="r" for="ch" forName="Child6" refType="w" fact="0.3602"/>
              <dgm:constr type="t" for="ch" forName="Child6" refType="h" fact="0.6876"/>
              <dgm:constr type="w" for="ch" forName="Child6" refType="w" fact="0.1108"/>
              <dgm:constr type="h" for="ch" forName="Child6" refType="h" fact="0.3124"/>
              <dgm:constr type="r" for="ch" forName="Accent5" refType="w" fact="0.5115"/>
              <dgm:constr type="t" for="ch" forName="Accent5" refType="h" fact="-0.0109"/>
              <dgm:constr type="w" for="ch" forName="Accent5" refType="w" fact="0.1679"/>
              <dgm:constr type="h" for="ch" forName="Accent5" refType="h" fact="0.806"/>
              <dgm:constr type="r" for="ch" forName="ParentBackground5" refType="w" fact="0.4829"/>
              <dgm:constr type="t" for="ch" forName="ParentBackground5" refType="h" fact="0.1262"/>
              <dgm:constr type="w" for="ch" forName="ParentBackground5" refType="w" fact="0.1108"/>
              <dgm:constr type="h" for="ch" forName="ParentBackground5" refType="h" fact="0.5319"/>
              <dgm:constr type="r" for="ch" forName="Child5" refType="w" fact="0.4829"/>
              <dgm:constr type="t" for="ch" forName="Child5" refType="h" fact="0.6876"/>
              <dgm:constr type="w" for="ch" forName="Child5" refType="w" fact="0.1108"/>
              <dgm:constr type="h" for="ch" forName="Child5" refType="h" fact="0.3124"/>
              <dgm:constr type="r" for="ch" forName="Accent4" refType="w" fact="0.6342"/>
              <dgm:constr type="t" for="ch" forName="Accent4" refType="h" fact="-0.0109"/>
              <dgm:constr type="w" for="ch" forName="Accent4" refType="w" fact="0.1679"/>
              <dgm:constr type="h" for="ch" forName="Accent4" refType="h" fact="0.806"/>
              <dgm:constr type="r" for="ch" forName="ParentBackground4" refType="w" fact="0.6056"/>
              <dgm:constr type="t" for="ch" forName="ParentBackground4" refType="h" fact="0.1262"/>
              <dgm:constr type="w" for="ch" forName="ParentBackground4" refType="w" fact="0.1108"/>
              <dgm:constr type="h" for="ch" forName="ParentBackground4" refType="h" fact="0.5319"/>
              <dgm:constr type="r" for="ch" forName="Child4" refType="w" fact="0.6056"/>
              <dgm:constr type="t" for="ch" forName="Child4" refType="h" fact="0.6876"/>
              <dgm:constr type="w" for="ch" forName="Child4" refType="w" fact="0.1108"/>
              <dgm:constr type="h" for="ch" forName="Child4" refType="h" fact="0.3124"/>
              <dgm:constr type="r" for="ch" forName="Accent3" refType="w" fact="0.7569"/>
              <dgm:constr type="t" for="ch" forName="Accent3" refType="h" fact="-0.0109"/>
              <dgm:constr type="w" for="ch" forName="Accent3" refType="w" fact="0.1679"/>
              <dgm:constr type="h" for="ch" forName="Accent3" refType="h" fact="0.806"/>
              <dgm:constr type="r" for="ch" forName="ParentBackground3" refType="w" fact="0.7283"/>
              <dgm:constr type="t" for="ch" forName="ParentBackground3" refType="h" fact="0.1262"/>
              <dgm:constr type="w" for="ch" forName="ParentBackground3" refType="w" fact="0.1108"/>
              <dgm:constr type="h" for="ch" forName="ParentBackground3" refType="h" fact="0.5319"/>
              <dgm:constr type="r" for="ch" forName="Child3" refType="w" fact="0.7283"/>
              <dgm:constr type="t" for="ch" forName="Child3" refType="h" fact="0.6876"/>
              <dgm:constr type="w" for="ch" forName="Child3" refType="w" fact="0.1108"/>
              <dgm:constr type="h" for="ch" forName="Child3" refType="h" fact="0.3124"/>
              <dgm:constr type="r" for="ch" forName="Accent2" refType="w" fact="0.8796"/>
              <dgm:constr type="t" for="ch" forName="Accent2" refType="h" fact="-0.0109"/>
              <dgm:constr type="w" for="ch" forName="Accent2" refType="w" fact="0.1679"/>
              <dgm:constr type="h" for="ch" forName="Accent2" refType="h" fact="0.806"/>
              <dgm:constr type="r" for="ch" forName="ParentBackground2" refType="w" fact="0.851"/>
              <dgm:constr type="t" for="ch" forName="ParentBackground2" refType="h" fact="0.1262"/>
              <dgm:constr type="w" for="ch" forName="ParentBackground2" refType="w" fact="0.1108"/>
              <dgm:constr type="h" for="ch" forName="ParentBackground2" refType="h" fact="0.5319"/>
              <dgm:constr type="r" for="ch" forName="Child2" refType="w" fact="0.851"/>
              <dgm:constr type="t" for="ch" forName="Child2" refType="h" fact="0.6876"/>
              <dgm:constr type="w" for="ch" forName="Child2" refType="w" fact="0.1108"/>
              <dgm:constr type="h" for="ch" forName="Child2" refType="h" fact="0.3124"/>
              <dgm:constr type="r" for="ch" forName="Accent1" refType="w" fact="1.0023"/>
              <dgm:constr type="t" for="ch" forName="Accent1" refType="h" fact="-0.0109"/>
              <dgm:constr type="w" for="ch" forName="Accent1" refType="w" fact="0.1679"/>
              <dgm:constr type="h" for="ch" forName="Accent1" refType="h" fact="0.806"/>
              <dgm:constr type="r" for="ch" forName="ParentBackground1" refType="w" fact="0.9737"/>
              <dgm:constr type="t" for="ch" forName="ParentBackground1" refType="h" fact="0.1262"/>
              <dgm:constr type="w" for="ch" forName="ParentBackground1" refType="w" fact="0.1108"/>
              <dgm:constr type="h" for="ch" forName="ParentBackground1" refType="h" fact="0.5319"/>
              <dgm:constr type="r" for="ch" forName="Child1" refType="w" fact="0.9737"/>
              <dgm:constr type="t" for="ch" forName="Child1" refType="h" fact="0.6876"/>
              <dgm:constr type="w" for="ch" forName="Child1" refType="w" fact="0.1108"/>
              <dgm:constr type="h" for="ch" forName="Child1" refType="h" fact="0.3124"/>
            </dgm:constrLst>
          </dgm:if>
          <dgm:if name="Name25" axis="ch" ptType="node" func="cnt" op="equ" val="9">
            <dgm:alg type="composite">
              <dgm:param type="ar" val="5.38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r" for="ch" forName="Parent9" refType="w" fact="0.0881"/>
              <dgm:constr type="t" for="ch" forName="Parent9" refType="h" fact="0.2022"/>
              <dgm:constr type="w" for="ch" forName="Parent9" refType="w" fact="0.0705"/>
              <dgm:constr type="h" for="ch" forName="Parent9" refType="h" fact="0.3799"/>
              <dgm:constr type="r" for="ch" forName="Parent8" refType="w" fact="0.1974"/>
              <dgm:constr type="t" for="ch" forName="Parent8" refType="h" fact="0.2022"/>
              <dgm:constr type="w" for="ch" forName="Parent8" refType="w" fact="0.0705"/>
              <dgm:constr type="h" for="ch" forName="Parent8" refType="h" fact="0.3799"/>
              <dgm:constr type="r" for="ch" forName="Parent7" refType="w" fact="0.3067"/>
              <dgm:constr type="t" for="ch" forName="Parent7" refType="h" fact="0.2022"/>
              <dgm:constr type="w" for="ch" forName="Parent7" refType="w" fact="0.0705"/>
              <dgm:constr type="h" for="ch" forName="Parent7" refType="h" fact="0.3799"/>
              <dgm:constr type="r" for="ch" forName="Parent6" refType="w" fact="0.416"/>
              <dgm:constr type="t" for="ch" forName="Parent6" refType="h" fact="0.2022"/>
              <dgm:constr type="w" for="ch" forName="Parent6" refType="w" fact="0.0705"/>
              <dgm:constr type="h" for="ch" forName="Parent6" refType="h" fact="0.3799"/>
              <dgm:constr type="r" for="ch" forName="Parent5" refType="w" fact="0.5253"/>
              <dgm:constr type="t" for="ch" forName="Parent5" refType="h" fact="0.2022"/>
              <dgm:constr type="w" for="ch" forName="Parent5" refType="w" fact="0.0705"/>
              <dgm:constr type="h" for="ch" forName="Parent5" refType="h" fact="0.3799"/>
              <dgm:constr type="r" for="ch" forName="Parent4" refType="w" fact="0.6346"/>
              <dgm:constr type="t" for="ch" forName="Parent4" refType="h" fact="0.2022"/>
              <dgm:constr type="w" for="ch" forName="Parent4" refType="w" fact="0.0705"/>
              <dgm:constr type="h" for="ch" forName="Parent4" refType="h" fact="0.3799"/>
              <dgm:constr type="r" for="ch" forName="Parent3" refType="w" fact="0.7439"/>
              <dgm:constr type="t" for="ch" forName="Parent3" refType="h" fact="0.2022"/>
              <dgm:constr type="w" for="ch" forName="Parent3" refType="w" fact="0.0705"/>
              <dgm:constr type="h" for="ch" forName="Parent3" refType="h" fact="0.3799"/>
              <dgm:constr type="r" for="ch" forName="Parent2" refType="w" fact="0.8532"/>
              <dgm:constr type="t" for="ch" forName="Parent2" refType="h" fact="0.2022"/>
              <dgm:constr type="w" for="ch" forName="Parent2" refType="w" fact="0.0705"/>
              <dgm:constr type="h" for="ch" forName="Parent2" refType="h" fact="0.3799"/>
              <dgm:constr type="r" for="ch" forName="Parent1" refType="w" fact="0.9625"/>
              <dgm:constr type="t" for="ch" forName="Parent1" refType="h" fact="0.2022"/>
              <dgm:constr type="w" for="ch" forName="Parent1" refType="w" fact="0.0705"/>
              <dgm:constr type="h" for="ch" forName="Parent1" refType="h" fact="0.3799"/>
              <dgm:constr type="r" for="ch" forName="Accent9" refType="w" fact="0.1058"/>
              <dgm:constr type="t" for="ch" forName="Accent9" refType="h" fact="0.1072"/>
              <dgm:constr type="w" for="ch" forName="Accent9" refType="w" fact="0.1058"/>
              <dgm:constr type="h" for="ch" forName="Accent9" refType="h" fact="0.5699"/>
              <dgm:constr type="r" for="ch" forName="ParentBackground9" refType="w" fact="0.1022"/>
              <dgm:constr type="t" for="ch" forName="ParentBackground9" refType="h" fact="0.1262"/>
              <dgm:constr type="w" for="ch" forName="ParentBackground9" refType="w" fact="0.0987"/>
              <dgm:constr type="h" for="ch" forName="ParentBackground9" refType="h" fact="0.5319"/>
              <dgm:constr type="r" for="ch" forName="Child9" refType="w" fact="0.1022"/>
              <dgm:constr type="t" for="ch" forName="Child9" refType="h" fact="0.6876"/>
              <dgm:constr type="w" for="ch" forName="Child9" refType="w" fact="0.0987"/>
              <dgm:constr type="h" for="ch" forName="Child9" refType="h" fact="0.3124"/>
              <dgm:constr type="r" for="ch" forName="Accent8" refType="w" fact="0.237"/>
              <dgm:constr type="t" for="ch" forName="Accent8" refType="h" fact="-0.0109"/>
              <dgm:constr type="w" for="ch" forName="Accent8" refType="w" fact="0.1496"/>
              <dgm:constr type="h" for="ch" forName="Accent8" refType="h" fact="0.806"/>
              <dgm:constr type="r" for="ch" forName="ParentBackground8" refType="w" fact="0.2115"/>
              <dgm:constr type="t" for="ch" forName="ParentBackground8" refType="h" fact="0.1262"/>
              <dgm:constr type="w" for="ch" forName="ParentBackground8" refType="w" fact="0.0987"/>
              <dgm:constr type="h" for="ch" forName="ParentBackground8" refType="h" fact="0.5319"/>
              <dgm:constr type="r" for="ch" forName="Child8" refType="w" fact="0.2115"/>
              <dgm:constr type="t" for="ch" forName="Child8" refType="h" fact="0.6876"/>
              <dgm:constr type="w" for="ch" forName="Child8" refType="w" fact="0.0987"/>
              <dgm:constr type="h" for="ch" forName="Child8" refType="h" fact="0.3124"/>
              <dgm:constr type="r" for="ch" forName="Accent7" refType="w" fact="0.3462"/>
              <dgm:constr type="t" for="ch" forName="Accent7" refType="h" fact="-0.0109"/>
              <dgm:constr type="w" for="ch" forName="Accent7" refType="w" fact="0.1496"/>
              <dgm:constr type="h" for="ch" forName="Accent7" refType="h" fact="0.806"/>
              <dgm:constr type="r" for="ch" forName="ParentBackground7" refType="w" fact="0.3208"/>
              <dgm:constr type="t" for="ch" forName="ParentBackground7" refType="h" fact="0.1262"/>
              <dgm:constr type="w" for="ch" forName="ParentBackground7" refType="w" fact="0.0987"/>
              <dgm:constr type="h" for="ch" forName="ParentBackground7" refType="h" fact="0.5319"/>
              <dgm:constr type="r" for="ch" forName="Child7" refType="w" fact="0.3208"/>
              <dgm:constr type="t" for="ch" forName="Child7" refType="h" fact="0.6876"/>
              <dgm:constr type="w" for="ch" forName="Child7" refType="w" fact="0.0987"/>
              <dgm:constr type="h" for="ch" forName="Child7" refType="h" fact="0.3124"/>
              <dgm:constr type="r" for="ch" forName="Accent6" refType="w" fact="0.4555"/>
              <dgm:constr type="t" for="ch" forName="Accent6" refType="h" fact="-0.0109"/>
              <dgm:constr type="w" for="ch" forName="Accent6" refType="w" fact="0.1496"/>
              <dgm:constr type="h" for="ch" forName="Accent6" refType="h" fact="0.806"/>
              <dgm:constr type="r" for="ch" forName="ParentBackground6" refType="w" fact="0.4301"/>
              <dgm:constr type="t" for="ch" forName="ParentBackground6" refType="h" fact="0.1262"/>
              <dgm:constr type="w" for="ch" forName="ParentBackground6" refType="w" fact="0.0987"/>
              <dgm:constr type="h" for="ch" forName="ParentBackground6" refType="h" fact="0.5319"/>
              <dgm:constr type="r" for="ch" forName="Child6" refType="w" fact="0.4301"/>
              <dgm:constr type="t" for="ch" forName="Child6" refType="h" fact="0.6876"/>
              <dgm:constr type="w" for="ch" forName="Child6" refType="w" fact="0.0987"/>
              <dgm:constr type="h" for="ch" forName="Child6" refType="h" fact="0.3124"/>
              <dgm:constr type="r" for="ch" forName="Accent5" refType="w" fact="0.5648"/>
              <dgm:constr type="t" for="ch" forName="Accent5" refType="h" fact="-0.0109"/>
              <dgm:constr type="w" for="ch" forName="Accent5" refType="w" fact="0.1496"/>
              <dgm:constr type="h" for="ch" forName="Accent5" refType="h" fact="0.806"/>
              <dgm:constr type="r" for="ch" forName="ParentBackground5" refType="w" fact="0.5394"/>
              <dgm:constr type="t" for="ch" forName="ParentBackground5" refType="h" fact="0.1262"/>
              <dgm:constr type="w" for="ch" forName="ParentBackground5" refType="w" fact="0.0987"/>
              <dgm:constr type="h" for="ch" forName="ParentBackground5" refType="h" fact="0.5319"/>
              <dgm:constr type="r" for="ch" forName="Child5" refType="w" fact="0.5394"/>
              <dgm:constr type="t" for="ch" forName="Child5" refType="h" fact="0.6876"/>
              <dgm:constr type="w" for="ch" forName="Child5" refType="w" fact="0.0987"/>
              <dgm:constr type="h" for="ch" forName="Child5" refType="h" fact="0.3124"/>
              <dgm:constr type="r" for="ch" forName="Accent4" refType="w" fact="0.6741"/>
              <dgm:constr type="t" for="ch" forName="Accent4" refType="h" fact="-0.0109"/>
              <dgm:constr type="w" for="ch" forName="Accent4" refType="w" fact="0.1496"/>
              <dgm:constr type="h" for="ch" forName="Accent4" refType="h" fact="0.806"/>
              <dgm:constr type="r" for="ch" forName="ParentBackground4" refType="w" fact="0.6487"/>
              <dgm:constr type="t" for="ch" forName="ParentBackground4" refType="h" fact="0.1262"/>
              <dgm:constr type="w" for="ch" forName="ParentBackground4" refType="w" fact="0.0987"/>
              <dgm:constr type="h" for="ch" forName="ParentBackground4" refType="h" fact="0.5319"/>
              <dgm:constr type="r" for="ch" forName="Child4" refType="w" fact="0.6487"/>
              <dgm:constr type="t" for="ch" forName="Child4" refType="h" fact="0.6876"/>
              <dgm:constr type="w" for="ch" forName="Child4" refType="w" fact="0.0987"/>
              <dgm:constr type="h" for="ch" forName="Child4" refType="h" fact="0.3124"/>
              <dgm:constr type="r" for="ch" forName="Accent3" refType="w" fact="0.7834"/>
              <dgm:constr type="t" for="ch" forName="Accent3" refType="h" fact="-0.0109"/>
              <dgm:constr type="w" for="ch" forName="Accent3" refType="w" fact="0.1496"/>
              <dgm:constr type="h" for="ch" forName="Accent3" refType="h" fact="0.806"/>
              <dgm:constr type="r" for="ch" forName="ParentBackground3" refType="w" fact="0.758"/>
              <dgm:constr type="t" for="ch" forName="ParentBackground3" refType="h" fact="0.1262"/>
              <dgm:constr type="w" for="ch" forName="ParentBackground3" refType="w" fact="0.0987"/>
              <dgm:constr type="h" for="ch" forName="ParentBackground3" refType="h" fact="0.5319"/>
              <dgm:constr type="r" for="ch" forName="Child3" refType="w" fact="0.758"/>
              <dgm:constr type="t" for="ch" forName="Child3" refType="h" fact="0.6876"/>
              <dgm:constr type="w" for="ch" forName="Child3" refType="w" fact="0.0987"/>
              <dgm:constr type="h" for="ch" forName="Child3" refType="h" fact="0.3124"/>
              <dgm:constr type="r" for="ch" forName="Accent2" refType="w" fact="0.8927"/>
              <dgm:constr type="t" for="ch" forName="Accent2" refType="h" fact="-0.0109"/>
              <dgm:constr type="w" for="ch" forName="Accent2" refType="w" fact="0.1496"/>
              <dgm:constr type="h" for="ch" forName="Accent2" refType="h" fact="0.806"/>
              <dgm:constr type="r" for="ch" forName="ParentBackground2" refType="w" fact="0.8673"/>
              <dgm:constr type="t" for="ch" forName="ParentBackground2" refType="h" fact="0.1262"/>
              <dgm:constr type="w" for="ch" forName="ParentBackground2" refType="w" fact="0.0987"/>
              <dgm:constr type="h" for="ch" forName="ParentBackground2" refType="h" fact="0.5319"/>
              <dgm:constr type="r" for="ch" forName="Child2" refType="w" fact="0.8673"/>
              <dgm:constr type="t" for="ch" forName="Child2" refType="h" fact="0.6876"/>
              <dgm:constr type="w" for="ch" forName="Child2" refType="w" fact="0.0987"/>
              <dgm:constr type="h" for="ch" forName="Child2" refType="h" fact="0.3124"/>
              <dgm:constr type="r" for="ch" forName="Accent1" refType="w" fact="1.002"/>
              <dgm:constr type="t" for="ch" forName="Accent1" refType="h" fact="-0.0109"/>
              <dgm:constr type="w" for="ch" forName="Accent1" refType="w" fact="0.1496"/>
              <dgm:constr type="h" for="ch" forName="Accent1" refType="h" fact="0.806"/>
              <dgm:constr type="r" for="ch" forName="ParentBackground1" refType="w" fact="0.9765"/>
              <dgm:constr type="t" for="ch" forName="ParentBackground1" refType="h" fact="0.1262"/>
              <dgm:constr type="w" for="ch" forName="ParentBackground1" refType="w" fact="0.0987"/>
              <dgm:constr type="h" for="ch" forName="ParentBackground1" refType="h" fact="0.5319"/>
              <dgm:constr type="r" for="ch" forName="Child1" refType="w" fact="0.9765"/>
              <dgm:constr type="t" for="ch" forName="Child1" refType="h" fact="0.6876"/>
              <dgm:constr type="w" for="ch" forName="Child1" refType="w" fact="0.0987"/>
              <dgm:constr type="h" for="ch" forName="Child1" refType="h" fact="0.3124"/>
            </dgm:constrLst>
          </dgm:if>
          <dgm:if name="Name26" axis="ch" ptType="node" func="cnt" op="equ" val="10">
            <dgm:alg type="composite">
              <dgm:param type="ar" val="5.9769"/>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7"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r" for="ch" forName="Parent10" refType="w" fact="0.0795"/>
              <dgm:constr type="t" for="ch" forName="Parent10" refType="h" fact="0.2022"/>
              <dgm:constr type="w" for="ch" forName="Parent10" refType="w" fact="0.0636"/>
              <dgm:constr type="h" for="ch" forName="Parent10" refType="h" fact="0.3799"/>
              <dgm:constr type="r" for="ch" forName="Parent9" refType="w" fact="0.178"/>
              <dgm:constr type="t" for="ch" forName="Parent9" refType="h" fact="0.2022"/>
              <dgm:constr type="w" for="ch" forName="Parent9" refType="w" fact="0.0636"/>
              <dgm:constr type="h" for="ch" forName="Parent9" refType="h" fact="0.3799"/>
              <dgm:constr type="r" for="ch" forName="Parent8" refType="w" fact="0.2765"/>
              <dgm:constr type="t" for="ch" forName="Parent8" refType="h" fact="0.2022"/>
              <dgm:constr type="w" for="ch" forName="Parent8" refType="w" fact="0.0636"/>
              <dgm:constr type="h" for="ch" forName="Parent8" refType="h" fact="0.3799"/>
              <dgm:constr type="r" for="ch" forName="Parent7" refType="w" fact="0.375"/>
              <dgm:constr type="t" for="ch" forName="Parent7" refType="h" fact="0.2022"/>
              <dgm:constr type="w" for="ch" forName="Parent7" refType="w" fact="0.0636"/>
              <dgm:constr type="h" for="ch" forName="Parent7" refType="h" fact="0.3799"/>
              <dgm:constr type="r" for="ch" forName="Parent6" refType="w" fact="0.4736"/>
              <dgm:constr type="t" for="ch" forName="Parent6" refType="h" fact="0.2022"/>
              <dgm:constr type="w" for="ch" forName="Parent6" refType="w" fact="0.0636"/>
              <dgm:constr type="h" for="ch" forName="Parent6" refType="h" fact="0.3799"/>
              <dgm:constr type="r" for="ch" forName="Parent5" refType="w" fact="0.5721"/>
              <dgm:constr type="t" for="ch" forName="Parent5" refType="h" fact="0.2022"/>
              <dgm:constr type="w" for="ch" forName="Parent5" refType="w" fact="0.0636"/>
              <dgm:constr type="h" for="ch" forName="Parent5" refType="h" fact="0.3799"/>
              <dgm:constr type="r" for="ch" forName="Parent4" refType="w" fact="0.6706"/>
              <dgm:constr type="t" for="ch" forName="Parent4" refType="h" fact="0.2022"/>
              <dgm:constr type="w" for="ch" forName="Parent4" refType="w" fact="0.0636"/>
              <dgm:constr type="h" for="ch" forName="Parent4" refType="h" fact="0.3799"/>
              <dgm:constr type="r" for="ch" forName="Parent3" refType="w" fact="0.7691"/>
              <dgm:constr type="t" for="ch" forName="Parent3" refType="h" fact="0.2022"/>
              <dgm:constr type="w" for="ch" forName="Parent3" refType="w" fact="0.0636"/>
              <dgm:constr type="h" for="ch" forName="Parent3" refType="h" fact="0.3799"/>
              <dgm:constr type="r" for="ch" forName="Parent2" refType="w" fact="0.8676"/>
              <dgm:constr type="t" for="ch" forName="Parent2" refType="h" fact="0.2022"/>
              <dgm:constr type="w" for="ch" forName="Parent2" refType="w" fact="0.0636"/>
              <dgm:constr type="h" for="ch" forName="Parent2" refType="h" fact="0.3799"/>
              <dgm:constr type="r" for="ch" forName="Parent1" refType="w" fact="0.9662"/>
              <dgm:constr type="t" for="ch" forName="Parent1" refType="h" fact="0.2022"/>
              <dgm:constr type="w" for="ch" forName="Parent1" refType="w" fact="0.0636"/>
              <dgm:constr type="h" for="ch" forName="Parent1" refType="h" fact="0.3799"/>
              <dgm:constr type="r" for="ch" forName="Accent10" refType="w" fact="0.0953"/>
              <dgm:constr type="t" for="ch" forName="Accent10" refType="h" fact="0.1072"/>
              <dgm:constr type="w" for="ch" forName="Accent10" refType="w" fact="0.0953"/>
              <dgm:constr type="h" for="ch" forName="Accent10" refType="h" fact="0.5699"/>
              <dgm:constr type="r" for="ch" forName="ParentBackground10" refType="w" fact="0.0922"/>
              <dgm:constr type="t" for="ch" forName="ParentBackground10" refType="h" fact="0.1262"/>
              <dgm:constr type="w" for="ch" forName="ParentBackground10" refType="w" fact="0.089"/>
              <dgm:constr type="h" for="ch" forName="ParentBackground10" refType="h" fact="0.5319"/>
              <dgm:constr type="r" for="ch" forName="Child10" refType="w" fact="0.0922"/>
              <dgm:constr type="t" for="ch" forName="Child10" refType="h" fact="0.6876"/>
              <dgm:constr type="w" for="ch" forName="Child10" refType="w" fact="0.089"/>
              <dgm:constr type="h" for="ch" forName="Child10" refType="h" fact="0.3124"/>
              <dgm:constr type="r" for="ch" forName="Accent9" refType="w" fact="0.2136"/>
              <dgm:constr type="t" for="ch" forName="Accent9" refType="h" fact="-0.0109"/>
              <dgm:constr type="w" for="ch" forName="Accent9" refType="w" fact="0.1348"/>
              <dgm:constr type="h" for="ch" forName="Accent9" refType="h" fact="0.806"/>
              <dgm:constr type="r" for="ch" forName="ParentBackground9" refType="w" fact="0.1907"/>
              <dgm:constr type="t" for="ch" forName="ParentBackground9" refType="h" fact="0.1262"/>
              <dgm:constr type="w" for="ch" forName="ParentBackground9" refType="w" fact="0.089"/>
              <dgm:constr type="h" for="ch" forName="ParentBackground9" refType="h" fact="0.5319"/>
              <dgm:constr type="r" for="ch" forName="Child9" refType="w" fact="0.1907"/>
              <dgm:constr type="t" for="ch" forName="Child9" refType="h" fact="0.6876"/>
              <dgm:constr type="w" for="ch" forName="Child9" refType="w" fact="0.089"/>
              <dgm:constr type="h" for="ch" forName="Child9" refType="h" fact="0.3124"/>
              <dgm:constr type="r" for="ch" forName="Accent8" refType="w" fact="0.3121"/>
              <dgm:constr type="t" for="ch" forName="Accent8" refType="h" fact="-0.0109"/>
              <dgm:constr type="w" for="ch" forName="Accent8" refType="w" fact="0.1348"/>
              <dgm:constr type="h" for="ch" forName="Accent8" refType="h" fact="0.806"/>
              <dgm:constr type="r" for="ch" forName="ParentBackground8" refType="w" fact="0.2892"/>
              <dgm:constr type="t" for="ch" forName="ParentBackground8" refType="h" fact="0.1262"/>
              <dgm:constr type="w" for="ch" forName="ParentBackground8" refType="w" fact="0.089"/>
              <dgm:constr type="h" for="ch" forName="ParentBackground8" refType="h" fact="0.5319"/>
              <dgm:constr type="r" for="ch" forName="Child8" refType="w" fact="0.2892"/>
              <dgm:constr type="t" for="ch" forName="Child8" refType="h" fact="0.6876"/>
              <dgm:constr type="w" for="ch" forName="Child8" refType="w" fact="0.089"/>
              <dgm:constr type="h" for="ch" forName="Child8" refType="h" fact="0.3124"/>
              <dgm:constr type="r" for="ch" forName="Accent7" refType="w" fact="0.4107"/>
              <dgm:constr type="t" for="ch" forName="Accent7" refType="h" fact="-0.0109"/>
              <dgm:constr type="w" for="ch" forName="Accent7" refType="w" fact="0.1348"/>
              <dgm:constr type="h" for="ch" forName="Accent7" refType="h" fact="0.806"/>
              <dgm:constr type="r" for="ch" forName="ParentBackground7" refType="w" fact="0.3877"/>
              <dgm:constr type="t" for="ch" forName="ParentBackground7" refType="h" fact="0.1262"/>
              <dgm:constr type="w" for="ch" forName="ParentBackground7" refType="w" fact="0.089"/>
              <dgm:constr type="h" for="ch" forName="ParentBackground7" refType="h" fact="0.5319"/>
              <dgm:constr type="r" for="ch" forName="Child7" refType="w" fact="0.3877"/>
              <dgm:constr type="t" for="ch" forName="Child7" refType="h" fact="0.6876"/>
              <dgm:constr type="w" for="ch" forName="Child7" refType="w" fact="0.089"/>
              <dgm:constr type="h" for="ch" forName="Child7" refType="h" fact="0.3124"/>
              <dgm:constr type="r" for="ch" forName="Accent6" refType="w" fact="0.5092"/>
              <dgm:constr type="t" for="ch" forName="Accent6" refType="h" fact="-0.0109"/>
              <dgm:constr type="w" for="ch" forName="Accent6" refType="w" fact="0.1348"/>
              <dgm:constr type="h" for="ch" forName="Accent6" refType="h" fact="0.806"/>
              <dgm:constr type="r" for="ch" forName="ParentBackground6" refType="w" fact="0.4863"/>
              <dgm:constr type="t" for="ch" forName="ParentBackground6" refType="h" fact="0.1262"/>
              <dgm:constr type="w" for="ch" forName="ParentBackground6" refType="w" fact="0.089"/>
              <dgm:constr type="h" for="ch" forName="ParentBackground6" refType="h" fact="0.5319"/>
              <dgm:constr type="r" for="ch" forName="Child6" refType="w" fact="0.4863"/>
              <dgm:constr type="t" for="ch" forName="Child6" refType="h" fact="0.6876"/>
              <dgm:constr type="w" for="ch" forName="Child6" refType="w" fact="0.089"/>
              <dgm:constr type="h" for="ch" forName="Child6" refType="h" fact="0.3124"/>
              <dgm:constr type="r" for="ch" forName="Accent5" refType="w" fact="0.6077"/>
              <dgm:constr type="t" for="ch" forName="Accent5" refType="h" fact="-0.0109"/>
              <dgm:constr type="w" for="ch" forName="Accent5" refType="w" fact="0.1348"/>
              <dgm:constr type="h" for="ch" forName="Accent5" refType="h" fact="0.806"/>
              <dgm:constr type="r" for="ch" forName="ParentBackground5" refType="w" fact="0.5848"/>
              <dgm:constr type="t" for="ch" forName="ParentBackground5" refType="h" fact="0.1262"/>
              <dgm:constr type="w" for="ch" forName="ParentBackground5" refType="w" fact="0.089"/>
              <dgm:constr type="h" for="ch" forName="ParentBackground5" refType="h" fact="0.5319"/>
              <dgm:constr type="r" for="ch" forName="Child5" refType="w" fact="0.5848"/>
              <dgm:constr type="t" for="ch" forName="Child5" refType="h" fact="0.6876"/>
              <dgm:constr type="w" for="ch" forName="Child5" refType="w" fact="0.089"/>
              <dgm:constr type="h" for="ch" forName="Child5" refType="h" fact="0.3124"/>
              <dgm:constr type="r" for="ch" forName="Accent4" refType="w" fact="0.7062"/>
              <dgm:constr type="t" for="ch" forName="Accent4" refType="h" fact="-0.0109"/>
              <dgm:constr type="w" for="ch" forName="Accent4" refType="w" fact="0.1348"/>
              <dgm:constr type="h" for="ch" forName="Accent4" refType="h" fact="0.806"/>
              <dgm:constr type="r" for="ch" forName="ParentBackground4" refType="w" fact="0.6833"/>
              <dgm:constr type="t" for="ch" forName="ParentBackground4" refType="h" fact="0.1262"/>
              <dgm:constr type="w" for="ch" forName="ParentBackground4" refType="w" fact="0.089"/>
              <dgm:constr type="h" for="ch" forName="ParentBackground4" refType="h" fact="0.5319"/>
              <dgm:constr type="r" for="ch" forName="Child4" refType="w" fact="0.6833"/>
              <dgm:constr type="t" for="ch" forName="Child4" refType="h" fact="0.6876"/>
              <dgm:constr type="w" for="ch" forName="Child4" refType="w" fact="0.089"/>
              <dgm:constr type="h" for="ch" forName="Child4" refType="h" fact="0.3124"/>
              <dgm:constr type="r" for="ch" forName="Accent3" refType="w" fact="0.8048"/>
              <dgm:constr type="t" for="ch" forName="Accent3" refType="h" fact="-0.0109"/>
              <dgm:constr type="w" for="ch" forName="Accent3" refType="w" fact="0.1348"/>
              <dgm:constr type="h" for="ch" forName="Accent3" refType="h" fact="0.806"/>
              <dgm:constr type="r" for="ch" forName="ParentBackground3" refType="w" fact="0.7818"/>
              <dgm:constr type="t" for="ch" forName="ParentBackground3" refType="h" fact="0.1262"/>
              <dgm:constr type="w" for="ch" forName="ParentBackground3" refType="w" fact="0.089"/>
              <dgm:constr type="h" for="ch" forName="ParentBackground3" refType="h" fact="0.5319"/>
              <dgm:constr type="r" for="ch" forName="Child3" refType="w" fact="0.7818"/>
              <dgm:constr type="t" for="ch" forName="Child3" refType="h" fact="0.6876"/>
              <dgm:constr type="w" for="ch" forName="Child3" refType="w" fact="0.089"/>
              <dgm:constr type="h" for="ch" forName="Child3" refType="h" fact="0.3124"/>
              <dgm:constr type="r" for="ch" forName="Accent2" refType="w" fact="0.9033"/>
              <dgm:constr type="t" for="ch" forName="Accent2" refType="h" fact="-0.0109"/>
              <dgm:constr type="w" for="ch" forName="Accent2" refType="w" fact="0.1348"/>
              <dgm:constr type="h" for="ch" forName="Accent2" refType="h" fact="0.806"/>
              <dgm:constr type="r" for="ch" forName="ParentBackground2" refType="w" fact="0.8804"/>
              <dgm:constr type="t" for="ch" forName="ParentBackground2" refType="h" fact="0.1262"/>
              <dgm:constr type="w" for="ch" forName="ParentBackground2" refType="w" fact="0.089"/>
              <dgm:constr type="h" for="ch" forName="ParentBackground2" refType="h" fact="0.5319"/>
              <dgm:constr type="r" for="ch" forName="Child2" refType="w" fact="0.8804"/>
              <dgm:constr type="t" for="ch" forName="Child2" refType="h" fact="0.6876"/>
              <dgm:constr type="w" for="ch" forName="Child2" refType="w" fact="0.089"/>
              <dgm:constr type="h" for="ch" forName="Child2" refType="h" fact="0.3124"/>
              <dgm:constr type="r" for="ch" forName="Accent1" refType="w" fact="1.0018"/>
              <dgm:constr type="t" for="ch" forName="Accent1" refType="h" fact="-0.0109"/>
              <dgm:constr type="w" for="ch" forName="Accent1" refType="w" fact="0.1348"/>
              <dgm:constr type="h" for="ch" forName="Accent1" refType="h" fact="0.806"/>
              <dgm:constr type="r" for="ch" forName="ParentBackground1" refType="w" fact="0.9789"/>
              <dgm:constr type="t" for="ch" forName="ParentBackground1" refType="h" fact="0.1262"/>
              <dgm:constr type="w" for="ch" forName="ParentBackground1" refType="w" fact="0.089"/>
              <dgm:constr type="h" for="ch" forName="ParentBackground1" refType="h" fact="0.5319"/>
              <dgm:constr type="r" for="ch" forName="Child1" refType="w" fact="0.9789"/>
              <dgm:constr type="t" for="ch" forName="Child1" refType="h" fact="0.6876"/>
              <dgm:constr type="w" for="ch" forName="Child1" refType="w" fact="0.089"/>
              <dgm:constr type="h" for="ch" forName="Child1" refType="h" fact="0.3124"/>
            </dgm:constrLst>
          </dgm:if>
          <dgm:else name="Name27">
            <dgm:alg type="composite">
              <dgm:param type="ar" val="6.5658"/>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8" refType="primFontSz" refFor="des" refForName="Parent1" op="lte"/>
              <dgm:constr type="primFontSz" for="des" forName="Child9" refType="primFontSz" refFor="des" refForName="Parent1" op="lte"/>
              <dgm:constr type="primFontSz" for="des" forName="Child10" refType="primFontSz" refFor="des" refForName="Parent1" op="lte"/>
              <dgm:constr type="primFontSz" for="des" forName="Child11"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8" refType="primFontSz" refFor="des" refForName="Parent2" op="lte"/>
              <dgm:constr type="primFontSz" for="des" forName="Child9" refType="primFontSz" refFor="des" refForName="Parent2" op="lte"/>
              <dgm:constr type="primFontSz" for="des" forName="Child10" refType="primFontSz" refFor="des" refForName="Parent2" op="lte"/>
              <dgm:constr type="primFontSz" for="des" forName="Child11"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8" refType="primFontSz" refFor="des" refForName="Parent3" op="lte"/>
              <dgm:constr type="primFontSz" for="des" forName="Child9" refType="primFontSz" refFor="des" refForName="Parent3" op="lte"/>
              <dgm:constr type="primFontSz" for="des" forName="Child10" refType="primFontSz" refFor="des" refForName="Parent3" op="lte"/>
              <dgm:constr type="primFontSz" for="des" forName="Child11"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8" refType="primFontSz" refFor="des" refForName="Parent4" op="lte"/>
              <dgm:constr type="primFontSz" for="des" forName="Child9" refType="primFontSz" refFor="des" refForName="Parent4" op="lte"/>
              <dgm:constr type="primFontSz" for="des" forName="Child10" refType="primFontSz" refFor="des" refForName="Parent4" op="lte"/>
              <dgm:constr type="primFontSz" for="des" forName="Child11"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8" refType="primFontSz" refFor="des" refForName="Parent5" op="lte"/>
              <dgm:constr type="primFontSz" for="des" forName="Child9" refType="primFontSz" refFor="des" refForName="Parent5" op="lte"/>
              <dgm:constr type="primFontSz" for="des" forName="Child10" refType="primFontSz" refFor="des" refForName="Parent5" op="lte"/>
              <dgm:constr type="primFontSz" for="des" forName="Child11"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8" refType="primFontSz" refFor="des" refForName="Parent6" op="lte"/>
              <dgm:constr type="primFontSz" for="des" forName="Child9" refType="primFontSz" refFor="des" refForName="Parent6" op="lte"/>
              <dgm:constr type="primFontSz" for="des" forName="Child10" refType="primFontSz" refFor="des" refForName="Parent6" op="lte"/>
              <dgm:constr type="primFontSz" for="des" forName="Child11"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Child8" refType="primFontSz" refFor="des" refForName="Parent7" op="lte"/>
              <dgm:constr type="primFontSz" for="des" forName="Child9" refType="primFontSz" refFor="des" refForName="Parent7" op="lte"/>
              <dgm:constr type="primFontSz" for="des" forName="Child10" refType="primFontSz" refFor="des" refForName="Parent7" op="lte"/>
              <dgm:constr type="primFontSz" for="des" forName="Child11" refType="primFontSz" refFor="des" refForName="Parent7" op="lte"/>
              <dgm:constr type="primFontSz" for="des" forName="Child1" refType="primFontSz" refFor="des" refForName="Parent8" op="lte"/>
              <dgm:constr type="primFontSz" for="des" forName="Child2" refType="primFontSz" refFor="des" refForName="Parent8" op="lte"/>
              <dgm:constr type="primFontSz" for="des" forName="Child3" refType="primFontSz" refFor="des" refForName="Parent8" op="lte"/>
              <dgm:constr type="primFontSz" for="des" forName="Child4" refType="primFontSz" refFor="des" refForName="Parent8" op="lte"/>
              <dgm:constr type="primFontSz" for="des" forName="Child5" refType="primFontSz" refFor="des" refForName="Parent8" op="lte"/>
              <dgm:constr type="primFontSz" for="des" forName="Child6" refType="primFontSz" refFor="des" refForName="Parent8" op="lte"/>
              <dgm:constr type="primFontSz" for="des" forName="Child7" refType="primFontSz" refFor="des" refForName="Parent8" op="lte"/>
              <dgm:constr type="primFontSz" for="des" forName="Child8" refType="primFontSz" refFor="des" refForName="Parent8" op="lte"/>
              <dgm:constr type="primFontSz" for="des" forName="Child9" refType="primFontSz" refFor="des" refForName="Parent8" op="lte"/>
              <dgm:constr type="primFontSz" for="des" forName="Child10" refType="primFontSz" refFor="des" refForName="Parent8" op="lte"/>
              <dgm:constr type="primFontSz" for="des" forName="Child11" refType="primFontSz" refFor="des" refForName="Parent8" op="lte"/>
              <dgm:constr type="primFontSz" for="des" forName="Child1" refType="primFontSz" refFor="des" refForName="Parent9" op="lte"/>
              <dgm:constr type="primFontSz" for="des" forName="Child2" refType="primFontSz" refFor="des" refForName="Parent9" op="lte"/>
              <dgm:constr type="primFontSz" for="des" forName="Child3" refType="primFontSz" refFor="des" refForName="Parent9" op="lte"/>
              <dgm:constr type="primFontSz" for="des" forName="Child4" refType="primFontSz" refFor="des" refForName="Parent9" op="lte"/>
              <dgm:constr type="primFontSz" for="des" forName="Child5" refType="primFontSz" refFor="des" refForName="Parent9" op="lte"/>
              <dgm:constr type="primFontSz" for="des" forName="Child6" refType="primFontSz" refFor="des" refForName="Parent9" op="lte"/>
              <dgm:constr type="primFontSz" for="des" forName="Child7" refType="primFontSz" refFor="des" refForName="Parent9" op="lte"/>
              <dgm:constr type="primFontSz" for="des" forName="Child8" refType="primFontSz" refFor="des" refForName="Parent9" op="lte"/>
              <dgm:constr type="primFontSz" for="des" forName="Child9" refType="primFontSz" refFor="des" refForName="Parent9" op="lte"/>
              <dgm:constr type="primFontSz" for="des" forName="Child10" refType="primFontSz" refFor="des" refForName="Parent9" op="lte"/>
              <dgm:constr type="primFontSz" for="des" forName="Child11" refType="primFontSz" refFor="des" refForName="Parent9" op="lte"/>
              <dgm:constr type="primFontSz" for="des" forName="Child1" refType="primFontSz" refFor="des" refForName="Parent10" op="lte"/>
              <dgm:constr type="primFontSz" for="des" forName="Child2" refType="primFontSz" refFor="des" refForName="Parent10" op="lte"/>
              <dgm:constr type="primFontSz" for="des" forName="Child3" refType="primFontSz" refFor="des" refForName="Parent10" op="lte"/>
              <dgm:constr type="primFontSz" for="des" forName="Child4" refType="primFontSz" refFor="des" refForName="Parent10" op="lte"/>
              <dgm:constr type="primFontSz" for="des" forName="Child5" refType="primFontSz" refFor="des" refForName="Parent10" op="lte"/>
              <dgm:constr type="primFontSz" for="des" forName="Child6" refType="primFontSz" refFor="des" refForName="Parent10" op="lte"/>
              <dgm:constr type="primFontSz" for="des" forName="Child7" refType="primFontSz" refFor="des" refForName="Parent10" op="lte"/>
              <dgm:constr type="primFontSz" for="des" forName="Child8" refType="primFontSz" refFor="des" refForName="Parent10" op="lte"/>
              <dgm:constr type="primFontSz" for="des" forName="Child9" refType="primFontSz" refFor="des" refForName="Parent10" op="lte"/>
              <dgm:constr type="primFontSz" for="des" forName="Child10" refType="primFontSz" refFor="des" refForName="Parent10" op="lte"/>
              <dgm:constr type="primFontSz" for="des" forName="Child11" refType="primFontSz" refFor="des" refForName="Parent10" op="lte"/>
              <dgm:constr type="primFontSz" for="des" forName="Child1" refType="primFontSz" refFor="des" refForName="Parent11" op="lte"/>
              <dgm:constr type="primFontSz" for="des" forName="Child2" refType="primFontSz" refFor="des" refForName="Parent11" op="lte"/>
              <dgm:constr type="primFontSz" for="des" forName="Child3" refType="primFontSz" refFor="des" refForName="Parent11" op="lte"/>
              <dgm:constr type="primFontSz" for="des" forName="Child4" refType="primFontSz" refFor="des" refForName="Parent11" op="lte"/>
              <dgm:constr type="primFontSz" for="des" forName="Child5" refType="primFontSz" refFor="des" refForName="Parent11" op="lte"/>
              <dgm:constr type="primFontSz" for="des" forName="Child6" refType="primFontSz" refFor="des" refForName="Parent11" op="lte"/>
              <dgm:constr type="primFontSz" for="des" forName="Child7" refType="primFontSz" refFor="des" refForName="Parent11" op="lte"/>
              <dgm:constr type="primFontSz" for="des" forName="Child8" refType="primFontSz" refFor="des" refForName="Parent11" op="lte"/>
              <dgm:constr type="primFontSz" for="des" forName="Child9" refType="primFontSz" refFor="des" refForName="Parent11" op="lte"/>
              <dgm:constr type="primFontSz" for="des" forName="Child10" refType="primFontSz" refFor="des" refForName="Parent11" op="lte"/>
              <dgm:constr type="primFontSz" for="des" forName="Child11" refType="primFontSz" refFor="des" refForName="Parent11"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Parent8" refType="primFontSz" refFor="des" refForName="Parent1" op="equ"/>
              <dgm:constr type="primFontSz" for="des" forName="Parent9" refType="primFontSz" refFor="des" refForName="Parent1" op="equ"/>
              <dgm:constr type="primFontSz" for="des" forName="Parent10" refType="primFontSz" refFor="des" refForName="Parent1" op="equ"/>
              <dgm:constr type="primFontSz" for="des" forName="Parent11"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forName="Child8" refType="primFontSz" refFor="des" refForName="Child1" op="equ"/>
              <dgm:constr type="primFontSz" for="des" forName="Child9" refType="primFontSz" refFor="des" refForName="Child1" op="equ"/>
              <dgm:constr type="primFontSz" for="des" forName="Child10" refType="primFontSz" refFor="des" refForName="Child1" op="equ"/>
              <dgm:constr type="primFontSz" for="des" forName="Child11" refType="primFontSz" refFor="des" refForName="Child1" op="equ"/>
              <dgm:constr type="r" for="ch" forName="Parent11" refType="w" fact="0.0723"/>
              <dgm:constr type="t" for="ch" forName="Parent11" refType="h" fact="0.2022"/>
              <dgm:constr type="w" for="ch" forName="Parent11" refType="w" fact="0.0579"/>
              <dgm:constr type="h" for="ch" forName="Parent11" refType="h" fact="0.3799"/>
              <dgm:constr type="r" for="ch" forName="Parent10" refType="w" fact="0.162"/>
              <dgm:constr type="t" for="ch" forName="Parent10" refType="h" fact="0.2022"/>
              <dgm:constr type="w" for="ch" forName="Parent10" refType="w" fact="0.0579"/>
              <dgm:constr type="h" for="ch" forName="Parent10" refType="h" fact="0.3799"/>
              <dgm:constr type="r" for="ch" forName="Parent9" refType="w" fact="0.2517"/>
              <dgm:constr type="t" for="ch" forName="Parent9" refType="h" fact="0.2022"/>
              <dgm:constr type="w" for="ch" forName="Parent9" refType="w" fact="0.0579"/>
              <dgm:constr type="h" for="ch" forName="Parent9" refType="h" fact="0.3799"/>
              <dgm:constr type="r" for="ch" forName="Parent8" refType="w" fact="0.3414"/>
              <dgm:constr type="t" for="ch" forName="Parent8" refType="h" fact="0.2022"/>
              <dgm:constr type="w" for="ch" forName="Parent8" refType="w" fact="0.0579"/>
              <dgm:constr type="h" for="ch" forName="Parent8" refType="h" fact="0.3799"/>
              <dgm:constr type="r" for="ch" forName="Parent7" refType="w" fact="0.4311"/>
              <dgm:constr type="t" for="ch" forName="Parent7" refType="h" fact="0.2022"/>
              <dgm:constr type="w" for="ch" forName="Parent7" refType="w" fact="0.0579"/>
              <dgm:constr type="h" for="ch" forName="Parent7" refType="h" fact="0.3799"/>
              <dgm:constr type="r" for="ch" forName="Parent6" refType="w" fact="0.5208"/>
              <dgm:constr type="t" for="ch" forName="Parent6" refType="h" fact="0.2022"/>
              <dgm:constr type="w" for="ch" forName="Parent6" refType="w" fact="0.0579"/>
              <dgm:constr type="h" for="ch" forName="Parent6" refType="h" fact="0.3799"/>
              <dgm:constr type="r" for="ch" forName="Parent5" refType="w" fact="0.6105"/>
              <dgm:constr type="t" for="ch" forName="Parent5" refType="h" fact="0.2022"/>
              <dgm:constr type="w" for="ch" forName="Parent5" refType="w" fact="0.0579"/>
              <dgm:constr type="h" for="ch" forName="Parent5" refType="h" fact="0.3799"/>
              <dgm:constr type="r" for="ch" forName="Parent4" refType="w" fact="0.7001"/>
              <dgm:constr type="t" for="ch" forName="Parent4" refType="h" fact="0.2022"/>
              <dgm:constr type="w" for="ch" forName="Parent4" refType="w" fact="0.0579"/>
              <dgm:constr type="h" for="ch" forName="Parent4" refType="h" fact="0.3799"/>
              <dgm:constr type="r" for="ch" forName="Parent3" refType="w" fact="0.7898"/>
              <dgm:constr type="t" for="ch" forName="Parent3" refType="h" fact="0.2022"/>
              <dgm:constr type="w" for="ch" forName="Parent3" refType="w" fact="0.0579"/>
              <dgm:constr type="h" for="ch" forName="Parent3" refType="h" fact="0.3799"/>
              <dgm:constr type="r" for="ch" forName="Parent2" refType="w" fact="0.8795"/>
              <dgm:constr type="t" for="ch" forName="Parent2" refType="h" fact="0.2022"/>
              <dgm:constr type="w" for="ch" forName="Parent2" refType="w" fact="0.0579"/>
              <dgm:constr type="h" for="ch" forName="Parent2" refType="h" fact="0.3799"/>
              <dgm:constr type="r" for="ch" forName="Parent1" refType="w" fact="0.9692"/>
              <dgm:constr type="t" for="ch" forName="Parent1" refType="h" fact="0.2022"/>
              <dgm:constr type="w" for="ch" forName="Parent1" refType="w" fact="0.0579"/>
              <dgm:constr type="h" for="ch" forName="Parent1" refType="h" fact="0.3799"/>
              <dgm:constr type="r" for="ch" forName="Accent11" refType="w" fact="0.0868"/>
              <dgm:constr type="t" for="ch" forName="Accent11" refType="h" fact="0.1072"/>
              <dgm:constr type="w" for="ch" forName="Accent11" refType="w" fact="0.0868"/>
              <dgm:constr type="h" for="ch" forName="Accent11" refType="h" fact="0.5699"/>
              <dgm:constr type="r" for="ch" forName="ParentBackground11" refType="w" fact="0.0839"/>
              <dgm:constr type="t" for="ch" forName="ParentBackground11" refType="h" fact="0.1262"/>
              <dgm:constr type="w" for="ch" forName="ParentBackground11" refType="w" fact="0.081"/>
              <dgm:constr type="h" for="ch" forName="ParentBackground11" refType="h" fact="0.5319"/>
              <dgm:constr type="r" for="ch" forName="Child11" refType="w" fact="0.0839"/>
              <dgm:constr type="t" for="ch" forName="Child11" refType="h" fact="0.6876"/>
              <dgm:constr type="w" for="ch" forName="Child11" refType="w" fact="0.081"/>
              <dgm:constr type="h" for="ch" forName="Child11" refType="h" fact="0.3124"/>
              <dgm:constr type="r" for="ch" forName="Accent10" refType="w" fact="0.1945"/>
              <dgm:constr type="t" for="ch" forName="Accent10" refType="h" fact="-0.0109"/>
              <dgm:constr type="w" for="ch" forName="Accent10" refType="w" fact="0.1228"/>
              <dgm:constr type="h" for="ch" forName="Accent10" refType="h" fact="0.806"/>
              <dgm:constr type="r" for="ch" forName="ParentBackground10" refType="w" fact="0.1736"/>
              <dgm:constr type="t" for="ch" forName="ParentBackground10" refType="h" fact="0.1262"/>
              <dgm:constr type="w" for="ch" forName="ParentBackground10" refType="w" fact="0.081"/>
              <dgm:constr type="h" for="ch" forName="ParentBackground10" refType="h" fact="0.5319"/>
              <dgm:constr type="r" for="ch" forName="Child10" refType="w" fact="0.1736"/>
              <dgm:constr type="t" for="ch" forName="Child10" refType="h" fact="0.6876"/>
              <dgm:constr type="w" for="ch" forName="Child10" refType="w" fact="0.081"/>
              <dgm:constr type="h" for="ch" forName="Child10" refType="h" fact="0.3124"/>
              <dgm:constr type="r" for="ch" forName="Accent9" refType="w" fact="0.2842"/>
              <dgm:constr type="t" for="ch" forName="Accent9" refType="h" fact="-0.0109"/>
              <dgm:constr type="w" for="ch" forName="Accent9" refType="w" fact="0.1228"/>
              <dgm:constr type="h" for="ch" forName="Accent9" refType="h" fact="0.806"/>
              <dgm:constr type="r" for="ch" forName="ParentBackground9" refType="w" fact="0.2633"/>
              <dgm:constr type="t" for="ch" forName="ParentBackground9" refType="h" fact="0.1262"/>
              <dgm:constr type="w" for="ch" forName="ParentBackground9" refType="w" fact="0.081"/>
              <dgm:constr type="h" for="ch" forName="ParentBackground9" refType="h" fact="0.5319"/>
              <dgm:constr type="r" for="ch" forName="Child9" refType="w" fact="0.2633"/>
              <dgm:constr type="t" for="ch" forName="Child9" refType="h" fact="0.6876"/>
              <dgm:constr type="w" for="ch" forName="Child9" refType="w" fact="0.081"/>
              <dgm:constr type="h" for="ch" forName="Child9" refType="h" fact="0.3124"/>
              <dgm:constr type="r" for="ch" forName="Accent8" refType="w" fact="0.3739"/>
              <dgm:constr type="t" for="ch" forName="Accent8" refType="h" fact="-0.0109"/>
              <dgm:constr type="w" for="ch" forName="Accent8" refType="w" fact="0.1228"/>
              <dgm:constr type="h" for="ch" forName="Accent8" refType="h" fact="0.806"/>
              <dgm:constr type="r" for="ch" forName="ParentBackground8" refType="w" fact="0.353"/>
              <dgm:constr type="t" for="ch" forName="ParentBackground8" refType="h" fact="0.1262"/>
              <dgm:constr type="w" for="ch" forName="ParentBackground8" refType="w" fact="0.081"/>
              <dgm:constr type="h" for="ch" forName="ParentBackground8" refType="h" fact="0.5319"/>
              <dgm:constr type="r" for="ch" forName="Child8" refType="w" fact="0.353"/>
              <dgm:constr type="t" for="ch" forName="Child8" refType="h" fact="0.6876"/>
              <dgm:constr type="w" for="ch" forName="Child8" refType="w" fact="0.081"/>
              <dgm:constr type="h" for="ch" forName="Child8" refType="h" fact="0.3124"/>
              <dgm:constr type="r" for="ch" forName="Accent7" refType="w" fact="0.4636"/>
              <dgm:constr type="t" for="ch" forName="Accent7" refType="h" fact="-0.0109"/>
              <dgm:constr type="w" for="ch" forName="Accent7" refType="w" fact="0.1228"/>
              <dgm:constr type="h" for="ch" forName="Accent7" refType="h" fact="0.806"/>
              <dgm:constr type="r" for="ch" forName="ParentBackground7" refType="w" fact="0.4427"/>
              <dgm:constr type="t" for="ch" forName="ParentBackground7" refType="h" fact="0.1262"/>
              <dgm:constr type="w" for="ch" forName="ParentBackground7" refType="w" fact="0.081"/>
              <dgm:constr type="h" for="ch" forName="ParentBackground7" refType="h" fact="0.5319"/>
              <dgm:constr type="r" for="ch" forName="Child7" refType="w" fact="0.4427"/>
              <dgm:constr type="t" for="ch" forName="Child7" refType="h" fact="0.6876"/>
              <dgm:constr type="w" for="ch" forName="Child7" refType="w" fact="0.081"/>
              <dgm:constr type="h" for="ch" forName="Child7" refType="h" fact="0.3124"/>
              <dgm:constr type="r" for="ch" forName="Accent6" refType="w" fact="0.5533"/>
              <dgm:constr type="t" for="ch" forName="Accent6" refType="h" fact="-0.0109"/>
              <dgm:constr type="w" for="ch" forName="Accent6" refType="w" fact="0.1228"/>
              <dgm:constr type="h" for="ch" forName="Accent6" refType="h" fact="0.806"/>
              <dgm:constr type="r" for="ch" forName="ParentBackground6" refType="w" fact="0.5323"/>
              <dgm:constr type="t" for="ch" forName="ParentBackground6" refType="h" fact="0.1262"/>
              <dgm:constr type="w" for="ch" forName="ParentBackground6" refType="w" fact="0.081"/>
              <dgm:constr type="h" for="ch" forName="ParentBackground6" refType="h" fact="0.5319"/>
              <dgm:constr type="r" for="ch" forName="Child6" refType="w" fact="0.5323"/>
              <dgm:constr type="t" for="ch" forName="Child6" refType="h" fact="0.6876"/>
              <dgm:constr type="w" for="ch" forName="Child6" refType="w" fact="0.081"/>
              <dgm:constr type="h" for="ch" forName="Child6" refType="h" fact="0.3124"/>
              <dgm:constr type="r" for="ch" forName="Accent5" refType="w" fact="0.6429"/>
              <dgm:constr type="t" for="ch" forName="Accent5" refType="h" fact="-0.0109"/>
              <dgm:constr type="w" for="ch" forName="Accent5" refType="w" fact="0.1228"/>
              <dgm:constr type="h" for="ch" forName="Accent5" refType="h" fact="0.806"/>
              <dgm:constr type="r" for="ch" forName="ParentBackground5" refType="w" fact="0.622"/>
              <dgm:constr type="t" for="ch" forName="ParentBackground5" refType="h" fact="0.1262"/>
              <dgm:constr type="w" for="ch" forName="ParentBackground5" refType="w" fact="0.081"/>
              <dgm:constr type="h" for="ch" forName="ParentBackground5" refType="h" fact="0.5319"/>
              <dgm:constr type="r" for="ch" forName="Child5" refType="w" fact="0.622"/>
              <dgm:constr type="t" for="ch" forName="Child5" refType="h" fact="0.6876"/>
              <dgm:constr type="w" for="ch" forName="Child5" refType="w" fact="0.081"/>
              <dgm:constr type="h" for="ch" forName="Child5" refType="h" fact="0.3124"/>
              <dgm:constr type="r" for="ch" forName="Accent4" refType="w" fact="0.7326"/>
              <dgm:constr type="t" for="ch" forName="Accent4" refType="h" fact="-0.0109"/>
              <dgm:constr type="w" for="ch" forName="Accent4" refType="w" fact="0.1228"/>
              <dgm:constr type="h" for="ch" forName="Accent4" refType="h" fact="0.806"/>
              <dgm:constr type="r" for="ch" forName="ParentBackground4" refType="w" fact="0.7117"/>
              <dgm:constr type="t" for="ch" forName="ParentBackground4" refType="h" fact="0.1262"/>
              <dgm:constr type="w" for="ch" forName="ParentBackground4" refType="w" fact="0.081"/>
              <dgm:constr type="h" for="ch" forName="ParentBackground4" refType="h" fact="0.5319"/>
              <dgm:constr type="r" for="ch" forName="Child4" refType="w" fact="0.7117"/>
              <dgm:constr type="t" for="ch" forName="Child4" refType="h" fact="0.6876"/>
              <dgm:constr type="w" for="ch" forName="Child4" refType="w" fact="0.081"/>
              <dgm:constr type="h" for="ch" forName="Child4" refType="h" fact="0.3124"/>
              <dgm:constr type="r" for="ch" forName="Accent3" refType="w" fact="0.8223"/>
              <dgm:constr type="t" for="ch" forName="Accent3" refType="h" fact="-0.0109"/>
              <dgm:constr type="w" for="ch" forName="Accent3" refType="w" fact="0.1228"/>
              <dgm:constr type="h" for="ch" forName="Accent3" refType="h" fact="0.806"/>
              <dgm:constr type="r" for="ch" forName="ParentBackground3" refType="w" fact="0.8014"/>
              <dgm:constr type="t" for="ch" forName="ParentBackground3" refType="h" fact="0.1262"/>
              <dgm:constr type="w" for="ch" forName="ParentBackground3" refType="w" fact="0.081"/>
              <dgm:constr type="h" for="ch" forName="ParentBackground3" refType="h" fact="0.5319"/>
              <dgm:constr type="r" for="ch" forName="Child3" refType="w" fact="0.8014"/>
              <dgm:constr type="t" for="ch" forName="Child3" refType="h" fact="0.6876"/>
              <dgm:constr type="w" for="ch" forName="Child3" refType="w" fact="0.081"/>
              <dgm:constr type="h" for="ch" forName="Child3" refType="h" fact="0.3124"/>
              <dgm:constr type="r" for="ch" forName="Accent2" refType="w" fact="0.912"/>
              <dgm:constr type="t" for="ch" forName="Accent2" refType="h" fact="-0.0109"/>
              <dgm:constr type="w" for="ch" forName="Accent2" refType="w" fact="0.1228"/>
              <dgm:constr type="h" for="ch" forName="Accent2" refType="h" fact="0.806"/>
              <dgm:constr type="r" for="ch" forName="ParentBackground2" refType="w" fact="0.8911"/>
              <dgm:constr type="t" for="ch" forName="ParentBackground2" refType="h" fact="0.1262"/>
              <dgm:constr type="w" for="ch" forName="ParentBackground2" refType="w" fact="0.081"/>
              <dgm:constr type="h" for="ch" forName="ParentBackground2" refType="h" fact="0.5319"/>
              <dgm:constr type="r" for="ch" forName="Child2" refType="w" fact="0.8911"/>
              <dgm:constr type="t" for="ch" forName="Child2" refType="h" fact="0.6876"/>
              <dgm:constr type="w" for="ch" forName="Child2" refType="w" fact="0.081"/>
              <dgm:constr type="h" for="ch" forName="Child2" refType="h" fact="0.3124"/>
              <dgm:constr type="r" for="ch" forName="Accent1" refType="w" fact="1.0017"/>
              <dgm:constr type="t" for="ch" forName="Accent1" refType="h" fact="-0.0109"/>
              <dgm:constr type="w" for="ch" forName="Accent1" refType="w" fact="0.1228"/>
              <dgm:constr type="h" for="ch" forName="Accent1" refType="h" fact="0.806"/>
              <dgm:constr type="r" for="ch" forName="ParentBackground1" refType="w" fact="0.9808"/>
              <dgm:constr type="t" for="ch" forName="ParentBackground1" refType="h" fact="0.1262"/>
              <dgm:constr type="w" for="ch" forName="ParentBackground1" refType="w" fact="0.081"/>
              <dgm:constr type="h" for="ch" forName="ParentBackground1" refType="h" fact="0.5319"/>
              <dgm:constr type="r" for="ch" forName="Child1" refType="w" fact="0.9808"/>
              <dgm:constr type="t" for="ch" forName="Child1" refType="h" fact="0.6876"/>
              <dgm:constr type="w" for="ch" forName="Child1" refType="w" fact="0.081"/>
              <dgm:constr type="h" for="ch" forName="Child1" refType="h" fact="0.3124"/>
            </dgm:constrLst>
          </dgm:else>
        </dgm:choose>
      </dgm:else>
    </dgm:choose>
    <dgm:forEach name="wrapper" axis="self" ptType="parTrans">
      <dgm:forEach name="accentRepeat" axis="self">
        <dgm:layoutNode name="Accent" styleLbl="node1">
          <dgm:alg type="sp"/>
          <dgm:choose name="Name28">
            <dgm:if name="Name29" axis="followSib" ptType="node" func="cnt" op="equ" val="0">
              <dgm:shape xmlns:r="http://schemas.openxmlformats.org/officeDocument/2006/relationships" type="ellipse" r:blip="">
                <dgm:adjLst/>
              </dgm:shape>
            </dgm:if>
            <dgm:else name="Name30">
              <dgm:choose name="Name31">
                <dgm:if name="Name32" axis="precedSib" ptType="node" func="cnt" op="equ" val="10">
                  <dgm:shape xmlns:r="http://schemas.openxmlformats.org/officeDocument/2006/relationships" type="ellipse" r:blip="">
                    <dgm:adjLst/>
                  </dgm:shape>
                </dgm:if>
                <dgm:else name="Name33">
                  <dgm:choose name="Name34">
                    <dgm:if name="Name35" func="var" arg="dir" op="equ" val="norm">
                      <dgm:shape xmlns:r="http://schemas.openxmlformats.org/officeDocument/2006/relationships" rot="45" type="teardrop" r:blip="">
                        <dgm:adjLst>
                          <dgm:adj idx="1" val="1"/>
                        </dgm:adjLst>
                      </dgm:shape>
                    </dgm:if>
                    <dgm:else name="Name36">
                      <dgm:shape xmlns:r="http://schemas.openxmlformats.org/officeDocument/2006/relationships" rot="225" type="teardrop" r:blip="">
                        <dgm:adjLst>
                          <dgm:adj idx="1" val="1"/>
                        </dgm:adjLst>
                      </dgm:shape>
                    </dgm:else>
                  </dgm:choose>
                </dgm:else>
              </dgm:choose>
            </dgm:else>
          </dgm:choose>
          <dgm:presOf/>
        </dgm:layoutNode>
      </dgm:forEach>
      <dgm:forEach name="parentBackgroundRepeat" axis="self">
        <dgm:layoutNode name="ParentBackground" styleLbl="fgAcc1">
          <dgm:alg type="sp"/>
          <dgm:shape xmlns:r="http://schemas.openxmlformats.org/officeDocument/2006/relationships" type="ellipse" r:blip="">
            <dgm:adjLst/>
          </dgm:shape>
          <dgm:presOf axis="self" ptType="node"/>
        </dgm:layoutNode>
      </dgm:forEach>
    </dgm:forEach>
    <dgm:forEach name="Name37" axis="ch" ptType="node" st="11" cnt="1">
      <dgm:layoutNode name="Accent11">
        <dgm:alg type="sp"/>
        <dgm:shape xmlns:r="http://schemas.openxmlformats.org/officeDocument/2006/relationships" r:blip="">
          <dgm:adjLst/>
        </dgm:shape>
        <dgm:presOf/>
        <dgm:constrLst/>
        <dgm:forEach name="Name38" ref="accentRepeat"/>
      </dgm:layoutNode>
      <dgm:layoutNode name="ParentBackground11">
        <dgm:alg type="sp"/>
        <dgm:shape xmlns:r="http://schemas.openxmlformats.org/officeDocument/2006/relationships" r:blip="">
          <dgm:adjLst/>
        </dgm:shape>
        <dgm:presOf/>
        <dgm:forEach name="Name39" ref="parentBackgroundRepeat"/>
      </dgm:layoutNode>
      <dgm:choose name="Name40">
        <dgm:if name="Name41" axis="ch" ptType="node" func="cnt" op="gte" val="1">
          <dgm:layoutNode name="Child1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2"/>
      </dgm:choose>
      <dgm:layoutNode name="Parent1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3" axis="ch" ptType="node" st="10" cnt="1">
      <dgm:layoutNode name="Accent10">
        <dgm:alg type="sp"/>
        <dgm:shape xmlns:r="http://schemas.openxmlformats.org/officeDocument/2006/relationships" r:blip="">
          <dgm:adjLst/>
        </dgm:shape>
        <dgm:presOf/>
        <dgm:constrLst/>
        <dgm:forEach name="Name44" ref="accentRepeat"/>
      </dgm:layoutNode>
      <dgm:layoutNode name="ParentBackground10">
        <dgm:alg type="sp"/>
        <dgm:shape xmlns:r="http://schemas.openxmlformats.org/officeDocument/2006/relationships" r:blip="">
          <dgm:adjLst/>
        </dgm:shape>
        <dgm:presOf/>
        <dgm:forEach name="Name45" ref="parentBackgroundRepeat"/>
      </dgm:layoutNode>
      <dgm:choose name="Name46">
        <dgm:if name="Name47" axis="ch" ptType="node" func="cnt" op="gte" val="1">
          <dgm:layoutNode name="Child10"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48"/>
      </dgm:choose>
      <dgm:layoutNode name="Parent10"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49" axis="ch" ptType="node" st="9" cnt="1">
      <dgm:layoutNode name="Accent9">
        <dgm:alg type="sp"/>
        <dgm:shape xmlns:r="http://schemas.openxmlformats.org/officeDocument/2006/relationships" r:blip="">
          <dgm:adjLst/>
        </dgm:shape>
        <dgm:presOf/>
        <dgm:constrLst/>
        <dgm:forEach name="Name50" ref="accentRepeat"/>
      </dgm:layoutNode>
      <dgm:layoutNode name="ParentBackground9">
        <dgm:alg type="sp"/>
        <dgm:shape xmlns:r="http://schemas.openxmlformats.org/officeDocument/2006/relationships" r:blip="">
          <dgm:adjLst/>
        </dgm:shape>
        <dgm:presOf/>
        <dgm:forEach name="Name51" ref="parentBackgroundRepeat"/>
      </dgm:layoutNode>
      <dgm:choose name="Name52">
        <dgm:if name="Name53" axis="ch" ptType="node" func="cnt" op="gte" val="1">
          <dgm:layoutNode name="Child9"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4"/>
      </dgm:choose>
      <dgm:layoutNode name="Parent9"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55" axis="ch" ptType="node" st="8" cnt="1">
      <dgm:layoutNode name="Accent8">
        <dgm:alg type="sp"/>
        <dgm:shape xmlns:r="http://schemas.openxmlformats.org/officeDocument/2006/relationships" r:blip="">
          <dgm:adjLst/>
        </dgm:shape>
        <dgm:presOf/>
        <dgm:constrLst/>
        <dgm:forEach name="Name56" ref="accentRepeat"/>
      </dgm:layoutNode>
      <dgm:layoutNode name="ParentBackground8">
        <dgm:alg type="sp"/>
        <dgm:shape xmlns:r="http://schemas.openxmlformats.org/officeDocument/2006/relationships" r:blip="">
          <dgm:adjLst/>
        </dgm:shape>
        <dgm:presOf/>
        <dgm:forEach name="Name57" ref="parentBackgroundRepeat"/>
      </dgm:layoutNode>
      <dgm:choose name="Name58">
        <dgm:if name="Name59" axis="ch" ptType="node" func="cnt" op="gte" val="1">
          <dgm:layoutNode name="Child8"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0"/>
      </dgm:choose>
      <dgm:layoutNode name="Parent8"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1" axis="ch" ptType="node" st="7" cnt="1">
      <dgm:layoutNode name="Accent7">
        <dgm:alg type="sp"/>
        <dgm:shape xmlns:r="http://schemas.openxmlformats.org/officeDocument/2006/relationships" r:blip="">
          <dgm:adjLst/>
        </dgm:shape>
        <dgm:presOf/>
        <dgm:constrLst/>
        <dgm:forEach name="Name62" ref="accentRepeat"/>
      </dgm:layoutNode>
      <dgm:layoutNode name="ParentBackground7">
        <dgm:alg type="sp"/>
        <dgm:shape xmlns:r="http://schemas.openxmlformats.org/officeDocument/2006/relationships" r:blip="">
          <dgm:adjLst/>
        </dgm:shape>
        <dgm:presOf/>
        <dgm:forEach name="Name63" ref="parentBackgroundRepeat"/>
      </dgm:layoutNode>
      <dgm:choose name="Name64">
        <dgm:if name="Name65" axis="ch" ptType="node" func="cnt" op="gte" val="1">
          <dgm:layoutNode name="Child7"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6"/>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67" axis="ch" ptType="node" st="6" cnt="1">
      <dgm:layoutNode name="Accent6">
        <dgm:alg type="sp"/>
        <dgm:shape xmlns:r="http://schemas.openxmlformats.org/officeDocument/2006/relationships" r:blip="">
          <dgm:adjLst/>
        </dgm:shape>
        <dgm:presOf/>
        <dgm:constrLst/>
        <dgm:forEach name="Name68" ref="accentRepeat"/>
      </dgm:layoutNode>
      <dgm:layoutNode name="ParentBackground6">
        <dgm:alg type="sp"/>
        <dgm:shape xmlns:r="http://schemas.openxmlformats.org/officeDocument/2006/relationships" r:blip="">
          <dgm:adjLst/>
        </dgm:shape>
        <dgm:presOf/>
        <dgm:forEach name="Name69" ref="parentBackgroundRepeat"/>
      </dgm:layoutNode>
      <dgm:choose name="Name70">
        <dgm:if name="Name71" axis="ch" ptType="node" func="cnt" op="gte" val="1">
          <dgm:layoutNode name="Child6"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3" axis="ch" ptType="node" st="5" cnt="1">
      <dgm:layoutNode name="Accent5">
        <dgm:alg type="sp"/>
        <dgm:shape xmlns:r="http://schemas.openxmlformats.org/officeDocument/2006/relationships" r:blip="">
          <dgm:adjLst/>
        </dgm:shape>
        <dgm:presOf/>
        <dgm:constrLst/>
        <dgm:forEach name="Name74" ref="accentRepeat"/>
      </dgm:layoutNode>
      <dgm:layoutNode name="ParentBackground5">
        <dgm:alg type="sp"/>
        <dgm:shape xmlns:r="http://schemas.openxmlformats.org/officeDocument/2006/relationships" r:blip="">
          <dgm:adjLst/>
        </dgm:shape>
        <dgm:presOf/>
        <dgm:forEach name="Name75" ref="parentBackgroundRepeat"/>
      </dgm:layoutNode>
      <dgm:choose name="Name76">
        <dgm:if name="Name77" axis="ch" ptType="node" func="cnt" op="gte" val="1">
          <dgm:layoutNode name="Child5"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8"/>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79" axis="ch" ptType="node" st="4" cnt="1">
      <dgm:layoutNode name="Accent4">
        <dgm:alg type="sp"/>
        <dgm:shape xmlns:r="http://schemas.openxmlformats.org/officeDocument/2006/relationships" r:blip="">
          <dgm:adjLst/>
        </dgm:shape>
        <dgm:presOf/>
        <dgm:constrLst/>
        <dgm:forEach name="Name80" ref="accentRepeat"/>
      </dgm:layoutNode>
      <dgm:layoutNode name="ParentBackground4">
        <dgm:alg type="sp"/>
        <dgm:shape xmlns:r="http://schemas.openxmlformats.org/officeDocument/2006/relationships" r:blip="">
          <dgm:adjLst/>
        </dgm:shape>
        <dgm:presOf/>
        <dgm:forEach name="Name81" ref="parentBackgroundRepeat"/>
      </dgm:layoutNode>
      <dgm:choose name="Name82">
        <dgm:if name="Name83" axis="ch" ptType="node" func="cnt" op="gte" val="1">
          <dgm:layoutNode name="Child4"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layoutNode name="ParentBackground3">
        <dgm:alg type="sp"/>
        <dgm:shape xmlns:r="http://schemas.openxmlformats.org/officeDocument/2006/relationships" r:blip="">
          <dgm:adjLst/>
        </dgm:shape>
        <dgm:presOf/>
        <dgm:forEach name="Name87" ref="parentBackgroundRepeat"/>
      </dgm:layoutNode>
      <dgm:choose name="Name88">
        <dgm:if name="Name89" axis="ch" ptType="node" func="cnt" op="gte" val="1">
          <dgm:layoutNode name="Child3"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0"/>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1" axis="ch" ptType="node" st="2" cnt="1">
      <dgm:layoutNode name="Accent2">
        <dgm:alg type="sp"/>
        <dgm:shape xmlns:r="http://schemas.openxmlformats.org/officeDocument/2006/relationships" r:blip="">
          <dgm:adjLst/>
        </dgm:shape>
        <dgm:presOf/>
        <dgm:constrLst/>
        <dgm:forEach name="Name92" ref="accentRepeat"/>
      </dgm:layoutNode>
      <dgm:layoutNode name="ParentBackground2" styleLbl="fgAcc1">
        <dgm:alg type="sp"/>
        <dgm:shape xmlns:r="http://schemas.openxmlformats.org/officeDocument/2006/relationships" r:blip="">
          <dgm:adjLst/>
        </dgm:shape>
        <dgm:presOf/>
        <dgm:forEach name="Name93" ref="parentBackgroundRepeat"/>
      </dgm:layoutNode>
      <dgm:choose name="Name94">
        <dgm:if name="Name95" axis="ch" ptType="node" func="cnt" op="gte" val="1">
          <dgm:layoutNode name="Child2"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96"/>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97" axis="ch" ptType="node" cnt="1">
      <dgm:layoutNode name="Accent1">
        <dgm:alg type="sp"/>
        <dgm:shape xmlns:r="http://schemas.openxmlformats.org/officeDocument/2006/relationships" r:blip="">
          <dgm:adjLst/>
        </dgm:shape>
        <dgm:presOf/>
        <dgm:constrLst/>
        <dgm:forEach name="Name98" ref="accentRepeat"/>
      </dgm:layoutNode>
      <dgm:layoutNode name="ParentBackground1">
        <dgm:alg type="sp"/>
        <dgm:shape xmlns:r="http://schemas.openxmlformats.org/officeDocument/2006/relationships" r:blip="">
          <dgm:adjLst/>
        </dgm:shape>
        <dgm:presOf/>
        <dgm:forEach name="Name99" ref="parentBackgroundRepeat"/>
      </dgm:layoutNode>
      <dgm:choose name="Name100">
        <dgm:if name="Name101" axis="ch" ptType="node" func="cnt" op="gte" val="1">
          <dgm:layoutNode name="Child1" styleLbl="revTx">
            <dgm:varLst>
              <dgm:chMax val="0"/>
              <dgm:chPref val="0"/>
              <dgm:bulletEnabled val="1"/>
            </dgm:varLst>
            <dgm:alg type="tx">
              <dgm:param type="stBulletLvl" val="1"/>
              <dgm:param type="parTxLTRAlign" val="l"/>
              <dgm:param type="txAnchorVert" val="t"/>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02"/>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hideGeom="1">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art3">
  <dgm:title val=""/>
  <dgm:desc val=""/>
  <dgm:catLst>
    <dgm:cat type="relationship" pri="27000"/>
    <dgm:cat type="cycle" pri="8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ompositeShape">
    <dgm:varLst>
      <dgm:chMax val="7"/>
      <dgm:dir/>
      <dgm:resizeHandles val="exact"/>
    </dgm:varLst>
    <dgm:alg type="composite">
      <dgm:param type="horzAlign" val="ctr"/>
      <dgm:param type="vertAlign" val="mid"/>
      <dgm:param type="ar" val="1"/>
    </dgm:alg>
    <dgm:presOf/>
    <dgm:shape xmlns:r="http://schemas.openxmlformats.org/officeDocument/2006/relationships" r:blip="">
      <dgm:adjLst/>
    </dgm:shape>
    <dgm:choose name="Name0">
      <dgm:if name="Name1" axis="ch" ptType="node" func="cnt" op="equ" val="1">
        <dgm:constrLst>
          <dgm:constr type="l" for="ch" forName="wedge1" refType="w" fact="0.08"/>
          <dgm:constr type="t" for="ch" forName="wedge1" refType="w" fact="0.08"/>
          <dgm:constr type="w" for="ch" forName="wedge1" refType="w" fact="0.84"/>
          <dgm:constr type="h" for="ch" forName="wedge1" refType="h" fact="0.84"/>
          <dgm:constr type="l" for="ch" forName="wedge1Tx" refType="w" fact="0.205"/>
          <dgm:constr type="t" for="ch" forName="wedge1Tx" refType="h" fact="0.205"/>
          <dgm:constr type="w" for="ch" forName="wedge1Tx" refType="w" fact="0.59"/>
          <dgm:constr type="h" for="ch" forName="wedge1Tx" refType="h" fact="0.59"/>
          <dgm:constr type="primFontSz" for="ch" ptType="node" op="equ"/>
        </dgm:constrLst>
      </dgm:if>
      <dgm:if name="Name2" axis="ch" ptType="node" func="cnt" op="equ" val="2">
        <dgm:constrLst>
          <dgm:constr type="l" for="ch" forName="wedge1" refType="w" fact="0.1"/>
          <dgm:constr type="t" for="ch" forName="wedge1" refType="w" fact="0.08"/>
          <dgm:constr type="w" for="ch" forName="wedge1" refType="w" fact="0.84"/>
          <dgm:constr type="h" for="ch" forName="wedge1" refType="h" fact="0.84"/>
          <dgm:constr type="l" for="ch" forName="wedge1Tx" refType="w" fact="0.52"/>
          <dgm:constr type="t" for="ch" forName="wedge1Tx" refType="h" fact="0.205"/>
          <dgm:constr type="w" for="ch" forName="wedge1Tx" refType="w" fact="0.295"/>
          <dgm:constr type="h" for="ch" forName="wedge1Tx" refType="h" fact="0.59"/>
          <dgm:constr type="l" for="ch" forName="wedge2" refType="w" fact="0.08"/>
          <dgm:constr type="t" for="ch" forName="wedge2" refType="w" fact="0.08"/>
          <dgm:constr type="w" for="ch" forName="wedge2" refType="w" fact="0.84"/>
          <dgm:constr type="h" for="ch" forName="wedge2" refType="h" fact="0.84"/>
          <dgm:constr type="l" for="ch" forName="wedge2Tx" refType="w" fact="0.2"/>
          <dgm:constr type="t" for="ch" forName="wedge2Tx" refType="h" fact="0.205"/>
          <dgm:constr type="w" for="ch" forName="wedge2Tx" refType="w" fact="0.295"/>
          <dgm:constr type="h" for="ch" forName="wedge2Tx" refType="h" fact="0.59"/>
          <dgm:constr type="primFontSz" for="ch" ptType="node" op="equ"/>
        </dgm:constrLst>
      </dgm:if>
      <dgm:if name="Name3" axis="ch" ptType="node" func="cnt" op="equ" val="3">
        <dgm:choose name="Name4">
          <dgm:if name="Name5" func="var" arg="dir" op="equ" val="norm">
            <dgm:constrLst>
              <dgm:constr type="l" for="ch" forName="wedge1" refType="w" fact="0.1233"/>
              <dgm:constr type="t" for="ch" forName="wedge1" refType="w" fact="0.055"/>
              <dgm:constr type="w" for="ch" forName="wedge1" refType="w" fact="0.84"/>
              <dgm:constr type="h" for="ch" forName="wedge1" refType="h" fact="0.84"/>
              <dgm:constr type="l" for="ch" forName="wedge1Tx" refType="w" fact="0.58"/>
              <dgm:constr type="t" for="ch" forName="wedge1Tx" refType="h" fact="0.21"/>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8"/>
              <dgm:constr type="t" for="ch" forName="wedge3" refType="w" fact="0.08"/>
              <dgm:constr type="w" for="ch" forName="wedge3" refType="w" fact="0.84"/>
              <dgm:constr type="h" for="ch" forName="wedge3" refType="h" fact="0.84"/>
              <dgm:constr type="l" for="ch" forName="wedge3Tx" refType="w" fact="0.17"/>
              <dgm:constr type="t" for="ch" forName="wedge3Tx" refType="h" fact="0.245"/>
              <dgm:constr type="w" for="ch" forName="wedge3Tx" refType="w" fact="0.285"/>
              <dgm:constr type="h" for="ch" forName="wedge3Tx" refType="h" fact="0.28"/>
              <dgm:constr type="primFontSz" for="ch" ptType="node" op="equ"/>
            </dgm:constrLst>
          </dgm:if>
          <dgm:else name="Name6">
            <dgm:constrLst>
              <dgm:constr type="l" for="ch" forName="wedge1" refType="w" fact="0.08"/>
              <dgm:constr type="t" for="ch" forName="wedge1" refType="w" fact="0.08"/>
              <dgm:constr type="w" for="ch" forName="wedge1" refType="w" fact="0.84"/>
              <dgm:constr type="h" for="ch" forName="wedge1" refType="h" fact="0.84"/>
              <dgm:constr type="l" for="ch" forName="wedge1Tx" refType="w" fact="0.545"/>
              <dgm:constr type="t" for="ch" forName="wedge1Tx" refType="h" fact="0.245"/>
              <dgm:constr type="w" for="ch" forName="wedge1Tx" refType="w" fact="0.285"/>
              <dgm:constr type="h" for="ch" forName="wedge1Tx" refType="h" fact="0.28"/>
              <dgm:constr type="l" for="ch" forName="wedge2" refType="w" fact="0.08"/>
              <dgm:constr type="t" for="ch" forName="wedge2" refType="w" fact="0.08"/>
              <dgm:constr type="w" for="ch" forName="wedge2" refType="w" fact="0.84"/>
              <dgm:constr type="h" for="ch" forName="wedge2" refType="h" fact="0.84"/>
              <dgm:constr type="l" for="ch" forName="wedge2Tx" refType="w" fact="0.31"/>
              <dgm:constr type="t" for="ch" forName="wedge2Tx" refType="h" fact="0.61"/>
              <dgm:constr type="w" for="ch" forName="wedge2Tx" refType="w" fact="0.38"/>
              <dgm:constr type="h" for="ch" forName="wedge2Tx" refType="h" fact="0.26"/>
              <dgm:constr type="l" for="ch" forName="wedge3" refType="w" fact="0.0367"/>
              <dgm:constr type="t" for="ch" forName="wedge3" refType="w" fact="0.055"/>
              <dgm:constr type="w" for="ch" forName="wedge3" refType="w" fact="0.84"/>
              <dgm:constr type="h" for="ch" forName="wedge3" refType="h" fact="0.84"/>
              <dgm:constr type="l" for="ch" forName="wedge3Tx" refType="w" fact="0.14"/>
              <dgm:constr type="t" for="ch" forName="wedge3Tx" refType="h" fact="0.21"/>
              <dgm:constr type="w" for="ch" forName="wedge3Tx" refType="w" fact="0.285"/>
              <dgm:constr type="h" for="ch" forName="wedge3Tx" refType="h" fact="0.28"/>
              <dgm:constr type="primFontSz" for="ch" ptType="node" op="equ"/>
            </dgm:constrLst>
          </dgm:else>
        </dgm:choose>
      </dgm:if>
      <dgm:if name="Name7" axis="ch" ptType="node" func="cnt" op="equ" val="4">
        <dgm:choose name="Name8">
          <dgm:if name="Name9" func="var" arg="dir" op="equ" val="norm">
            <dgm:constrLst>
              <dgm:constr type="l" for="ch" forName="wedge1" refType="w" fact="0.1154"/>
              <dgm:constr type="t" for="ch" forName="wedge1" refType="w" fact="0.0446"/>
              <dgm:constr type="w" for="ch" forName="wedge1" refType="w" fact="0.84"/>
              <dgm:constr type="h" for="ch" forName="wedge1" refType="h" fact="0.84"/>
              <dgm:constr type="l" for="ch" forName="wedge1Tx" refType="w" fact="0.545"/>
              <dgm:constr type="t" for="ch" forName="wedge1Tx" refType="h" fact="0.2"/>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8"/>
              <dgm:constr type="t" for="ch" forName="wedge4" refType="h" fact="0.08"/>
              <dgm:constr type="w" for="ch" forName="wedge4" refType="w" fact="0.84"/>
              <dgm:constr type="h" for="ch" forName="wedge4" refType="h" fact="0.84"/>
              <dgm:constr type="l" for="ch" forName="wedge4Tx" refType="w" fact="0.175"/>
              <dgm:constr type="t" for="ch" forName="wedge4Tx" refType="h" fact="0.235"/>
              <dgm:constr type="w" for="ch" forName="wedge4Tx" refType="w" fact="0.31"/>
              <dgm:constr type="h" for="ch" forName="wedge4Tx" refType="h" fact="0.25"/>
              <dgm:constr type="primFontSz" for="ch" ptType="node" op="equ"/>
            </dgm:constrLst>
          </dgm:if>
          <dgm:else name="Name10">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5"/>
              <dgm:constr type="t" for="ch" forName="wedge1Tx" refType="h" fact="0.235"/>
              <dgm:constr type="w" for="ch" forName="wedge1Tx" refType="w" fact="0.31"/>
              <dgm:constr type="h" for="ch" forName="wedge1Tx" refType="h" fact="0.25"/>
              <dgm:constr type="l" for="ch" forName="wedge2" refType="w" fact="0.08"/>
              <dgm:constr type="t" for="ch" forName="wedge2" refType="w" fact="0.08"/>
              <dgm:constr type="w" for="ch" forName="wedge2" refType="w" fact="0.84"/>
              <dgm:constr type="h" for="ch" forName="wedge2" refType="h" fact="0.84"/>
              <dgm:constr type="l" for="ch" forName="wedge2Tx" refType="w" fact="0.515"/>
              <dgm:constr type="t" for="ch" forName="wedge2Tx" refType="h" fact="0.515"/>
              <dgm:constr type="w" for="ch" forName="wedge2Tx" refType="w" fact="0.31"/>
              <dgm:constr type="h" for="ch" forName="wedge2Tx" refType="h" fact="0.25"/>
              <dgm:constr type="l" for="ch" forName="wedge3" refType="w" fact="0.08"/>
              <dgm:constr type="t" for="ch" forName="wedge3" refType="w" fact="0.08"/>
              <dgm:constr type="w" for="ch" forName="wedge3" refType="w" fact="0.84"/>
              <dgm:constr type="h" for="ch" forName="wedge3" refType="h" fact="0.84"/>
              <dgm:constr type="l" for="ch" forName="wedge3Tx" refType="w" fact="0.175"/>
              <dgm:constr type="t" for="ch" forName="wedge3Tx" refType="h" fact="0.515"/>
              <dgm:constr type="w" for="ch" forName="wedge3Tx" refType="w" fact="0.31"/>
              <dgm:constr type="h" for="ch" forName="wedge3Tx" refType="h" fact="0.25"/>
              <dgm:constr type="l" for="ch" forName="wedge4" refType="w" fact="0.0446"/>
              <dgm:constr type="t" for="ch" forName="wedge4" refType="h" fact="0.0446"/>
              <dgm:constr type="w" for="ch" forName="wedge4" refType="w" fact="0.84"/>
              <dgm:constr type="h" for="ch" forName="wedge4" refType="h" fact="0.84"/>
              <dgm:constr type="l" for="ch" forName="wedge4Tx" refType="w" fact="0.145"/>
              <dgm:constr type="t" for="ch" forName="wedge4Tx" refType="h" fact="0.2"/>
              <dgm:constr type="w" for="ch" forName="wedge4Tx" refType="w" fact="0.31"/>
              <dgm:constr type="h" for="ch" forName="wedge4Tx" refType="h" fact="0.25"/>
              <dgm:constr type="primFontSz" for="ch" ptType="node" op="equ"/>
            </dgm:constrLst>
          </dgm:else>
        </dgm:choose>
      </dgm:if>
      <dgm:if name="Name11" axis="ch" ptType="node" func="cnt" op="equ" val="5">
        <dgm:choose name="Name12">
          <dgm:if name="Name13" func="var" arg="dir" op="equ" val="norm">
            <dgm:constrLst>
              <dgm:constr type="l" for="ch" forName="wedge1" refType="w" fact="0.1094"/>
              <dgm:constr type="t" for="ch" forName="wedge1" refType="w" fact="0.0395"/>
              <dgm:constr type="w" for="ch" forName="wedge1" refType="w" fact="0.84"/>
              <dgm:constr type="h" for="ch" forName="wedge1" refType="h" fact="0.84"/>
              <dgm:constr type="l" for="ch" forName="wedge1Tx" refType="w" fact="0.54"/>
              <dgm:constr type="t" for="ch" forName="wedge1Tx" refType="h" fact="0.165"/>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8"/>
              <dgm:constr type="t" for="ch" forName="wedge5" refType="h" fact="0.08"/>
              <dgm:constr type="w" for="ch" forName="wedge5" refType="w" fact="0.84"/>
              <dgm:constr type="h" for="ch" forName="wedge5" refType="h" fact="0.84"/>
              <dgm:constr type="l" for="ch" forName="wedge5Tx" refType="w" fact="0.2025"/>
              <dgm:constr type="t" for="ch" forName="wedge5Tx" refType="h" fact="0.208"/>
              <dgm:constr type="w" for="ch" forName="wedge5Tx" refType="w" fact="0.285"/>
              <dgm:constr type="h" for="ch" forName="wedge5Tx" refType="h" fact="0.195"/>
              <dgm:constr type="primFontSz" for="ch" ptType="node" op="equ"/>
            </dgm:constrLst>
          </dgm:if>
          <dgm:else name="Name14">
            <dgm:constrLst>
              <dgm:constr type="l" for="ch" forName="wedge1" refType="w" fact="0.08"/>
              <dgm:constr type="t" for="ch" forName="wedge1" refType="w" fact="0.08"/>
              <dgm:constr type="w" for="ch" forName="wedge1" refType="w" fact="0.84"/>
              <dgm:constr type="h" for="ch" forName="wedge1" refType="h" fact="0.84"/>
              <dgm:constr type="l" for="ch" forName="wedge1Tx" refType="w" fact="0.51"/>
              <dgm:constr type="t" for="ch" forName="wedge1Tx" refType="h" fact="0.208"/>
              <dgm:constr type="w" for="ch" forName="wedge1Tx" refType="w" fact="0.285"/>
              <dgm:constr type="h" for="ch" forName="wedge1Tx" refType="h" fact="0.195"/>
              <dgm:constr type="l" for="ch" forName="wedge2" refType="w" fact="0.08"/>
              <dgm:constr type="t" for="ch" forName="wedge2" refType="w" fact="0.08"/>
              <dgm:constr type="w" for="ch" forName="wedge2" refType="w" fact="0.84"/>
              <dgm:constr type="h" for="ch" forName="wedge2" refType="h" fact="0.84"/>
              <dgm:constr type="l" for="ch" forName="wedge2Tx" refType="w" fact="0.629"/>
              <dgm:constr type="t" for="ch" forName="wedge2Tx" refType="h" fact="0.46"/>
              <dgm:constr type="w" for="ch" forName="wedge2Tx" refType="w" fact="0.25"/>
              <dgm:constr type="h" for="ch" forName="wedge2Tx" refType="h" fact="0.211"/>
              <dgm:constr type="l" for="ch" forName="wedge3" refType="w" fact="0.08"/>
              <dgm:constr type="t" for="ch" forName="wedge3" refType="w" fact="0.08"/>
              <dgm:constr type="w" for="ch" forName="wedge3" refType="w" fact="0.84"/>
              <dgm:constr type="h" for="ch" forName="wedge3" refType="h" fact="0.84"/>
              <dgm:constr type="l" for="ch" forName="wedge3Tx" refType="w" fact="0.35"/>
              <dgm:constr type="t" for="ch" forName="wedge3Tx" refType="h" fact="0.71"/>
              <dgm:constr type="w" for="ch" forName="wedge3Tx" refType="w" fact="0.3"/>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12"/>
              <dgm:constr type="t" for="ch" forName="wedge4Tx" refType="h" fact="0.46"/>
              <dgm:constr type="w" for="ch" forName="wedge4Tx" refType="w" fact="0.25"/>
              <dgm:constr type="h" for="ch" forName="wedge4Tx" refType="h" fact="0.211"/>
              <dgm:constr type="l" for="ch" forName="wedge5" refType="w" fact="0.0506"/>
              <dgm:constr type="t" for="ch" forName="wedge5" refType="h" fact="0.0395"/>
              <dgm:constr type="w" for="ch" forName="wedge5" refType="w" fact="0.84"/>
              <dgm:constr type="h" for="ch" forName="wedge5" refType="h" fact="0.84"/>
              <dgm:constr type="l" for="ch" forName="wedge5Tx" refType="w" fact="0.18"/>
              <dgm:constr type="t" for="ch" forName="wedge5Tx" refType="h" fact="0.165"/>
              <dgm:constr type="w" for="ch" forName="wedge5Tx" refType="w" fact="0.285"/>
              <dgm:constr type="h" for="ch" forName="wedge5Tx" refType="h" fact="0.195"/>
              <dgm:constr type="primFontSz" for="ch" ptType="node" op="equ"/>
            </dgm:constrLst>
          </dgm:else>
        </dgm:choose>
      </dgm:if>
      <dgm:if name="Name15" axis="ch" ptType="node" func="cnt" op="equ" val="6">
        <dgm:choose name="Name16">
          <dgm:if name="Name17" func="var" arg="dir" op="equ" val="norm">
            <dgm:constrLst>
              <dgm:constr type="l" for="ch" forName="wedge1" refType="w" fact="0.105"/>
              <dgm:constr type="t" for="ch" forName="wedge1" refType="w" fact="0.0367"/>
              <dgm:constr type="w" for="ch" forName="wedge1" refType="w" fact="0.84"/>
              <dgm:constr type="h" for="ch" forName="wedge1" refType="h" fact="0.84"/>
              <dgm:constr type="l" for="ch" forName="wedge1Tx" refType="w" fact="0.534"/>
              <dgm:constr type="t" for="ch" forName="wedge1Tx" refType="h" fact="0.126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8"/>
              <dgm:constr type="t" for="ch" forName="wedge6" refType="h" fact="0.08"/>
              <dgm:constr type="w" for="ch" forName="wedge6" refType="w" fact="0.84"/>
              <dgm:constr type="h" for="ch" forName="wedge6" refType="h" fact="0.84"/>
              <dgm:constr type="l" for="ch" forName="wedge6Tx" refType="w" fact="0.246"/>
              <dgm:constr type="t" for="ch" forName="wedge6Tx" refType="h" fact="0.17"/>
              <dgm:constr type="w" for="ch" forName="wedge6Tx" refType="w" fact="0.245"/>
              <dgm:constr type="h" for="ch" forName="wedge6Tx" refType="h" fact="0.18"/>
              <dgm:constr type="primFontSz" for="ch" ptType="node" op="equ"/>
            </dgm:constrLst>
          </dgm:if>
          <dgm:else name="Name18">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9"/>
              <dgm:constr type="t" for="ch" forName="wedge1Tx" refType="h" fact="0.17"/>
              <dgm:constr type="w" for="ch" forName="wedge1Tx" refType="w" fact="0.245"/>
              <dgm:constr type="h" for="ch" forName="wedge1Tx" refType="h" fact="0.18"/>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415"/>
              <dgm:constr type="w" for="ch" forName="wedge2Tx" refType="w" fact="0.254"/>
              <dgm:constr type="h" for="ch" forName="wedge2Tx" refType="h" fact="0.17"/>
              <dgm:constr type="l" for="ch" forName="wedge3" refType="w" fact="0.08"/>
              <dgm:constr type="t" for="ch" forName="wedge3" refType="w" fact="0.08"/>
              <dgm:constr type="w" for="ch" forName="wedge3" refType="w" fact="0.84"/>
              <dgm:constr type="h" for="ch" forName="wedge3" refType="h" fact="0.84"/>
              <dgm:constr type="l" for="ch" forName="wedge3Tx" refType="w" fact="0.509"/>
              <dgm:constr type="t" for="ch" forName="wedge3Tx" refType="h" fact="0.65"/>
              <dgm:constr type="w" for="ch" forName="wedge3Tx" refType="w" fact="0.245"/>
              <dgm:constr type="h" for="ch" forName="wedge3Tx" refType="h" fact="0.18"/>
              <dgm:constr type="l" for="ch" forName="wedge4" refType="w" fact="0.08"/>
              <dgm:constr type="t" for="ch" forName="wedge4" refType="h" fact="0.08"/>
              <dgm:constr type="w" for="ch" forName="wedge4" refType="w" fact="0.84"/>
              <dgm:constr type="h" for="ch" forName="wedge4" refType="h" fact="0.84"/>
              <dgm:constr type="l" for="ch" forName="wedge4Tx" refType="w" fact="0.246"/>
              <dgm:constr type="t" for="ch" forName="wedge4Tx" refType="h" fact="0.65"/>
              <dgm:constr type="w" for="ch" forName="wedge4Tx" refType="w" fact="0.245"/>
              <dgm:constr type="h" for="ch" forName="wedge4Tx" refType="h" fact="0.18"/>
              <dgm:constr type="l" for="ch" forName="wedge5" refType="w" fact="0.08"/>
              <dgm:constr type="t" for="ch" forName="wedge5" refType="h" fact="0.08"/>
              <dgm:constr type="w" for="ch" forName="wedge5" refType="w" fact="0.84"/>
              <dgm:constr type="h" for="ch" forName="wedge5" refType="h" fact="0.84"/>
              <dgm:constr type="l" for="ch" forName="wedge5Tx" refType="w" fact="0.093"/>
              <dgm:constr type="t" for="ch" forName="wedge5Tx" refType="h" fact="0.415"/>
              <dgm:constr type="w" for="ch" forName="wedge5Tx" refType="w" fact="0.254"/>
              <dgm:constr type="h" for="ch" forName="wedge5Tx" refType="h" fact="0.17"/>
              <dgm:constr type="l" for="ch" forName="wedge6" refType="w" fact="0.055"/>
              <dgm:constr type="t" for="ch" forName="wedge6" refType="h" fact="0.0367"/>
              <dgm:constr type="w" for="ch" forName="wedge6" refType="w" fact="0.84"/>
              <dgm:constr type="h" for="ch" forName="wedge6" refType="h" fact="0.84"/>
              <dgm:constr type="l" for="ch" forName="wedge6Tx" refType="w" fact="0.221"/>
              <dgm:constr type="t" for="ch" forName="wedge6Tx" refType="h" fact="0.1267"/>
              <dgm:constr type="w" for="ch" forName="wedge6Tx" refType="w" fact="0.245"/>
              <dgm:constr type="h" for="ch" forName="wedge6Tx" refType="h" fact="0.18"/>
              <dgm:constr type="primFontSz" for="ch" ptType="node" op="equ"/>
            </dgm:constrLst>
          </dgm:else>
        </dgm:choose>
      </dgm:if>
      <dgm:else name="Name19">
        <dgm:choose name="Name20">
          <dgm:if name="Name21" func="var" arg="dir" op="equ" val="norm">
            <dgm:constrLst>
              <dgm:constr type="l" for="ch" forName="wedge1" refType="w" fact="0.1017"/>
              <dgm:constr type="t" for="ch" forName="wedge1" refType="w" fact="0.035"/>
              <dgm:constr type="w" for="ch" forName="wedge1" refType="w" fact="0.84"/>
              <dgm:constr type="h" for="ch" forName="wedge1" refType="h" fact="0.84"/>
              <dgm:constr type="l" for="ch" forName="wedge1Tx" refType="w" fact="0.53"/>
              <dgm:constr type="t" for="ch" forName="wedge1Tx" refType="h" fact="0.115"/>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8"/>
              <dgm:constr type="t" for="ch" forName="wedge7" refType="h" fact="0.08"/>
              <dgm:constr type="w" for="ch" forName="wedge7" refType="w" fact="0.84"/>
              <dgm:constr type="h" for="ch" forName="wedge7" refType="h" fact="0.84"/>
              <dgm:constr type="l" for="ch" forName="wedge7Tx" refType="w" fact="0.262"/>
              <dgm:constr type="t" for="ch" forName="wedge7Tx" refType="h" fact="0.16"/>
              <dgm:constr type="w" for="ch" forName="wedge7Tx" refType="w" fact="0.23"/>
              <dgm:constr type="h" for="ch" forName="wedge7Tx" refType="h" fact="0.145"/>
              <dgm:constr type="primFontSz" for="ch" ptType="node" op="equ"/>
            </dgm:constrLst>
          </dgm:if>
          <dgm:else name="Name22">
            <dgm:constrLst>
              <dgm:constr type="l" for="ch" forName="wedge1" refType="w" fact="0.08"/>
              <dgm:constr type="t" for="ch" forName="wedge1" refType="w" fact="0.08"/>
              <dgm:constr type="w" for="ch" forName="wedge1" refType="w" fact="0.84"/>
              <dgm:constr type="h" for="ch" forName="wedge1" refType="h" fact="0.84"/>
              <dgm:constr type="l" for="ch" forName="wedge1Tx" refType="w" fact="0.508"/>
              <dgm:constr type="t" for="ch" forName="wedge1Tx" refType="h" fact="0.16"/>
              <dgm:constr type="w" for="ch" forName="wedge1Tx" refType="w" fact="0.23"/>
              <dgm:constr type="h" for="ch" forName="wedge1Tx" refType="h" fact="0.145"/>
              <dgm:constr type="l" for="ch" forName="wedge2" refType="w" fact="0.08"/>
              <dgm:constr type="t" for="ch" forName="wedge2" refType="w" fact="0.08"/>
              <dgm:constr type="w" for="ch" forName="wedge2" refType="w" fact="0.84"/>
              <dgm:constr type="h" for="ch" forName="wedge2" refType="h" fact="0.84"/>
              <dgm:constr type="l" for="ch" forName="wedge2Tx" refType="w" fact="0.655"/>
              <dgm:constr type="t" for="ch" forName="wedge2Tx" refType="h" fact="0.38"/>
              <dgm:constr type="w" for="ch" forName="wedge2Tx" refType="w" fact="0.244"/>
              <dgm:constr type="h" for="ch" forName="wedge2Tx" refType="h" fact="0.155"/>
              <dgm:constr type="l" for="ch" forName="wedge3" refType="w" fact="0.08"/>
              <dgm:constr type="t" for="ch" forName="wedge3" refType="w" fact="0.08"/>
              <dgm:constr type="w" for="ch" forName="wedge3" refType="w" fact="0.84"/>
              <dgm:constr type="h" for="ch" forName="wedge3" refType="h" fact="0.84"/>
              <dgm:constr type="l" for="ch" forName="wedge3Tx" refType="w" fact="0.62"/>
              <dgm:constr type="t" for="ch" forName="wedge3Tx" refType="h" fact="0.58"/>
              <dgm:constr type="w" for="ch" forName="wedge3Tx" refType="w" fact="0.22"/>
              <dgm:constr type="h" for="ch" forName="wedge3Tx" refType="h" fact="0.16"/>
              <dgm:constr type="l" for="ch" forName="wedge4" refType="w" fact="0.08"/>
              <dgm:constr type="t" for="ch" forName="wedge4" refType="h" fact="0.08"/>
              <dgm:constr type="w" for="ch" forName="wedge4" refType="w" fact="0.84"/>
              <dgm:constr type="h" for="ch" forName="wedge4" refType="h" fact="0.84"/>
              <dgm:constr type="l" for="ch" forName="wedge4Tx" refType="w" fact="0.3875"/>
              <dgm:constr type="t" for="ch" forName="wedge4Tx" refType="h" fact="0.74"/>
              <dgm:constr type="w" for="ch" forName="wedge4Tx" refType="w" fact="0.225"/>
              <dgm:constr type="h" for="ch" forName="wedge4Tx" refType="h" fact="0.16"/>
              <dgm:constr type="l" for="ch" forName="wedge5" refType="w" fact="0.08"/>
              <dgm:constr type="t" for="ch" forName="wedge5" refType="h" fact="0.08"/>
              <dgm:constr type="w" for="ch" forName="wedge5" refType="w" fact="0.84"/>
              <dgm:constr type="h" for="ch" forName="wedge5" refType="h" fact="0.84"/>
              <dgm:constr type="l" for="ch" forName="wedge5Tx" refType="w" fact="0.16"/>
              <dgm:constr type="t" for="ch" forName="wedge5Tx" refType="h" fact="0.58"/>
              <dgm:constr type="w" for="ch" forName="wedge5Tx" refType="w" fact="0.22"/>
              <dgm:constr type="h" for="ch" forName="wedge5Tx" refType="h" fact="0.16"/>
              <dgm:constr type="l" for="ch" forName="wedge6" refType="w" fact="0.08"/>
              <dgm:constr type="t" for="ch" forName="wedge6" refType="h" fact="0.08"/>
              <dgm:constr type="w" for="ch" forName="wedge6" refType="w" fact="0.84"/>
              <dgm:constr type="h" for="ch" forName="wedge6" refType="h" fact="0.84"/>
              <dgm:constr type="l" for="ch" forName="wedge6Tx" refType="w" fact="0.101"/>
              <dgm:constr type="t" for="ch" forName="wedge6Tx" refType="h" fact="0.38"/>
              <dgm:constr type="w" for="ch" forName="wedge6Tx" refType="w" fact="0.244"/>
              <dgm:constr type="h" for="ch" forName="wedge6Tx" refType="h" fact="0.155"/>
              <dgm:constr type="l" for="ch" forName="wedge7" refType="w" fact="0.0583"/>
              <dgm:constr type="t" for="ch" forName="wedge7" refType="h" fact="0.035"/>
              <dgm:constr type="w" for="ch" forName="wedge7" refType="w" fact="0.84"/>
              <dgm:constr type="h" for="ch" forName="wedge7" refType="h" fact="0.84"/>
              <dgm:constr type="l" for="ch" forName="wedge7Tx" refType="w" fact="0.2403"/>
              <dgm:constr type="t" for="ch" forName="wedge7Tx" refType="h" fact="0.115"/>
              <dgm:constr type="w" for="ch" forName="wedge7Tx" refType="w" fact="0.23"/>
              <dgm:constr type="h" for="ch" forName="wedge7Tx" refType="h" fact="0.145"/>
              <dgm:constr type="primFontSz" for="ch" ptType="node" op="equ"/>
            </dgm:constrLst>
          </dgm:else>
        </dgm:choose>
      </dgm:else>
    </dgm:choose>
    <dgm:ruleLst/>
    <dgm:choose name="Name23">
      <dgm:if name="Name24" axis="ch" ptType="node" func="cnt" op="gte" val="1">
        <dgm:layoutNode name="wedge1">
          <dgm:alg type="sp"/>
          <dgm:choose name="Name25">
            <dgm:if name="Name26" axis="ch" ptType="node" func="cnt" op="equ" val="1">
              <dgm:shape xmlns:r="http://schemas.openxmlformats.org/officeDocument/2006/relationships" type="ellipse" r:blip="">
                <dgm:adjLst/>
              </dgm:shape>
            </dgm:if>
            <dgm:if name="Name27" axis="ch" ptType="node" func="cnt" op="equ" val="2">
              <dgm:shape xmlns:r="http://schemas.openxmlformats.org/officeDocument/2006/relationships" type="pie" r:blip="">
                <dgm:adjLst>
                  <dgm:adj idx="1" val="270"/>
                  <dgm:adj idx="2" val="90"/>
                </dgm:adjLst>
              </dgm:shape>
            </dgm:if>
            <dgm:if name="Name28" axis="ch" ptType="node" func="cnt" op="equ" val="3">
              <dgm:shape xmlns:r="http://schemas.openxmlformats.org/officeDocument/2006/relationships" type="pie" r:blip="">
                <dgm:adjLst>
                  <dgm:adj idx="1" val="270"/>
                  <dgm:adj idx="2" val="30"/>
                </dgm:adjLst>
              </dgm:shape>
            </dgm:if>
            <dgm:if name="Name29" axis="ch" ptType="node" func="cnt" op="equ" val="4">
              <dgm:shape xmlns:r="http://schemas.openxmlformats.org/officeDocument/2006/relationships" type="pie" r:blip="">
                <dgm:adjLst>
                  <dgm:adj idx="1" val="270"/>
                  <dgm:adj idx="2" val="0"/>
                </dgm:adjLst>
              </dgm:shape>
            </dgm:if>
            <dgm:if name="Name30" axis="ch" ptType="node" func="cnt" op="equ" val="5">
              <dgm:shape xmlns:r="http://schemas.openxmlformats.org/officeDocument/2006/relationships" type="pie" r:blip="">
                <dgm:adjLst>
                  <dgm:adj idx="1" val="270"/>
                  <dgm:adj idx="2" val="342"/>
                </dgm:adjLst>
              </dgm:shape>
            </dgm:if>
            <dgm:if name="Name31" axis="ch" ptType="node" func="cnt" op="equ" val="6">
              <dgm:shape xmlns:r="http://schemas.openxmlformats.org/officeDocument/2006/relationships" type="pie" r:blip="">
                <dgm:adjLst>
                  <dgm:adj idx="1" val="270"/>
                  <dgm:adj idx="2" val="330"/>
                </dgm:adjLst>
              </dgm:shape>
            </dgm:if>
            <dgm:else name="Name32">
              <dgm:shape xmlns:r="http://schemas.openxmlformats.org/officeDocument/2006/relationships" type="pie" r:blip="">
                <dgm:adjLst>
                  <dgm:adj idx="1" val="270"/>
                  <dgm:adj idx="2" val="321.4286"/>
                </dgm:adjLst>
              </dgm:shape>
            </dgm:else>
          </dgm:choose>
          <dgm:choose name="Name33">
            <dgm:if name="Name34" func="var" arg="dir" op="equ" val="norm">
              <dgm:presOf axis="ch desOrSelf" ptType="node node" st="1 1" cnt="1 0"/>
            </dgm:if>
            <dgm:else name="Name35">
              <dgm:choose name="Name36">
                <dgm:if name="Name37" axis="ch" ptType="node" func="cnt" op="equ" val="1">
                  <dgm:presOf axis="ch desOrSelf" ptType="node node" st="1 1" cnt="1 0"/>
                </dgm:if>
                <dgm:if name="Name38" axis="ch" ptType="node" func="cnt" op="equ" val="2">
                  <dgm:presOf axis="ch desOrSelf" ptType="node node" st="2 1" cnt="1 0"/>
                </dgm:if>
                <dgm:if name="Name39" axis="ch" ptType="node" func="cnt" op="equ" val="3">
                  <dgm:presOf axis="ch desOrSelf" ptType="node node" st="3 1" cnt="1 0"/>
                </dgm:if>
                <dgm:if name="Name40" axis="ch" ptType="node" func="cnt" op="equ" val="4">
                  <dgm:presOf axis="ch desOrSelf" ptType="node node" st="4 1" cnt="1 0"/>
                </dgm:if>
                <dgm:if name="Name41" axis="ch" ptType="node" func="cnt" op="equ" val="5">
                  <dgm:presOf axis="ch desOrSelf" ptType="node node" st="5 1" cnt="1 0"/>
                </dgm:if>
                <dgm:if name="Name42" axis="ch" ptType="node" func="cnt" op="equ" val="6">
                  <dgm:presOf axis="ch desOrSelf" ptType="node node" st="6 1" cnt="1 0"/>
                </dgm:if>
                <dgm:else name="Name43">
                  <dgm:presOf axis="ch desOrSelf" ptType="node node" st="7 1" cnt="1 0"/>
                </dgm:else>
              </dgm:choose>
            </dgm:else>
          </dgm:choose>
          <dgm:constrLst/>
          <dgm:ruleLst/>
        </dgm:layoutNode>
        <dgm:layoutNode name="wedge1Tx" moveWith="wedge1">
          <dgm:varLst>
            <dgm:chMax val="0"/>
            <dgm:chPref val="0"/>
            <dgm:bulletEnabled val="1"/>
          </dgm:varLst>
          <dgm:alg type="tx"/>
          <dgm:shape xmlns:r="http://schemas.openxmlformats.org/officeDocument/2006/relationships" type="rect" r:blip="" hideGeom="1">
            <dgm:adjLst/>
          </dgm:shape>
          <dgm:choose name="Name44">
            <dgm:if name="Name45" func="var" arg="dir" op="equ" val="norm">
              <dgm:presOf axis="ch desOrSelf" ptType="node node" st="1 1" cnt="1 0"/>
            </dgm:if>
            <dgm:else name="Name46">
              <dgm:choose name="Name47">
                <dgm:if name="Name48" axis="ch" ptType="node" func="cnt" op="equ" val="1">
                  <dgm:presOf axis="ch desOrSelf" ptType="node node" st="1 1" cnt="1 0"/>
                </dgm:if>
                <dgm:if name="Name49" axis="ch" ptType="node" func="cnt" op="equ" val="2">
                  <dgm:presOf axis="ch desOrSelf" ptType="node node" st="2 1" cnt="1 0"/>
                </dgm:if>
                <dgm:if name="Name50" axis="ch" ptType="node" func="cnt" op="equ" val="3">
                  <dgm:presOf axis="ch desOrSelf" ptType="node node" st="3 1" cnt="1 0"/>
                </dgm:if>
                <dgm:if name="Name51" axis="ch" ptType="node" func="cnt" op="equ" val="4">
                  <dgm:presOf axis="ch desOrSelf" ptType="node node" st="4 1" cnt="1 0"/>
                </dgm:if>
                <dgm:if name="Name52" axis="ch" ptType="node" func="cnt" op="equ" val="5">
                  <dgm:presOf axis="ch desOrSelf" ptType="node node" st="5 1" cnt="1 0"/>
                </dgm:if>
                <dgm:if name="Name53" axis="ch" ptType="node" func="cnt" op="equ" val="6">
                  <dgm:presOf axis="ch desOrSelf" ptType="node node" st="6 1" cnt="1 0"/>
                </dgm:if>
                <dgm:else name="Name54">
                  <dgm:presOf axis="ch desOrSelf" ptType="node node" st="7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55"/>
    </dgm:choose>
    <dgm:choose name="Name56">
      <dgm:if name="Name57" axis="ch" ptType="node" func="cnt" op="gte" val="2">
        <dgm:layoutNode name="wedge2">
          <dgm:alg type="sp"/>
          <dgm:choose name="Name58">
            <dgm:if name="Name59" axis="ch" ptType="node" func="cnt" op="equ" val="2">
              <dgm:shape xmlns:r="http://schemas.openxmlformats.org/officeDocument/2006/relationships" type="pie" r:blip="">
                <dgm:adjLst>
                  <dgm:adj idx="1" val="90"/>
                  <dgm:adj idx="2" val="270"/>
                </dgm:adjLst>
              </dgm:shape>
            </dgm:if>
            <dgm:if name="Name60" axis="ch" ptType="node" func="cnt" op="equ" val="3">
              <dgm:shape xmlns:r="http://schemas.openxmlformats.org/officeDocument/2006/relationships" type="pie" r:blip="">
                <dgm:adjLst>
                  <dgm:adj idx="1" val="30"/>
                  <dgm:adj idx="2" val="150"/>
                </dgm:adjLst>
              </dgm:shape>
            </dgm:if>
            <dgm:if name="Name61" axis="ch" ptType="node" func="cnt" op="equ" val="4">
              <dgm:shape xmlns:r="http://schemas.openxmlformats.org/officeDocument/2006/relationships" type="pie" r:blip="">
                <dgm:adjLst>
                  <dgm:adj idx="1" val="0"/>
                  <dgm:adj idx="2" val="90"/>
                </dgm:adjLst>
              </dgm:shape>
            </dgm:if>
            <dgm:if name="Name62" axis="ch" ptType="node" func="cnt" op="equ" val="5">
              <dgm:shape xmlns:r="http://schemas.openxmlformats.org/officeDocument/2006/relationships" type="pie" r:blip="">
                <dgm:adjLst>
                  <dgm:adj idx="1" val="342"/>
                  <dgm:adj idx="2" val="54"/>
                </dgm:adjLst>
              </dgm:shape>
            </dgm:if>
            <dgm:if name="Name63" axis="ch" ptType="node" func="cnt" op="equ" val="6">
              <dgm:shape xmlns:r="http://schemas.openxmlformats.org/officeDocument/2006/relationships" type="pie" r:blip="">
                <dgm:adjLst>
                  <dgm:adj idx="1" val="330"/>
                  <dgm:adj idx="2" val="30"/>
                </dgm:adjLst>
              </dgm:shape>
            </dgm:if>
            <dgm:else name="Name64">
              <dgm:shape xmlns:r="http://schemas.openxmlformats.org/officeDocument/2006/relationships" type="pie" r:blip="">
                <dgm:adjLst>
                  <dgm:adj idx="1" val="321.4286"/>
                  <dgm:adj idx="2" val="12.85714"/>
                </dgm:adjLst>
              </dgm:shape>
            </dgm:else>
          </dgm:choose>
          <dgm:choose name="Name65">
            <dgm:if name="Name66" func="var" arg="dir" op="equ" val="norm">
              <dgm:presOf axis="ch desOrSelf" ptType="node node" st="2 1" cnt="1 0"/>
            </dgm:if>
            <dgm:else name="Name67">
              <dgm:choose name="Name68">
                <dgm:if name="Name69" axis="ch" ptType="node" func="cnt" op="equ" val="2">
                  <dgm:presOf axis="ch desOrSelf" ptType="node node" st="1 1" cnt="1 0"/>
                </dgm:if>
                <dgm:if name="Name70" axis="ch" ptType="node" func="cnt" op="equ" val="3">
                  <dgm:presOf axis="ch desOrSelf" ptType="node node" st="2 1" cnt="1 0"/>
                </dgm:if>
                <dgm:if name="Name71" axis="ch" ptType="node" func="cnt" op="equ" val="4">
                  <dgm:presOf axis="ch desOrSelf" ptType="node node" st="3 1" cnt="1 0"/>
                </dgm:if>
                <dgm:if name="Name72" axis="ch" ptType="node" func="cnt" op="equ" val="5">
                  <dgm:presOf axis="ch desOrSelf" ptType="node node" st="4 1" cnt="1 0"/>
                </dgm:if>
                <dgm:if name="Name73" axis="ch" ptType="node" func="cnt" op="equ" val="6">
                  <dgm:presOf axis="ch desOrSelf" ptType="node node" st="5 1" cnt="1 0"/>
                </dgm:if>
                <dgm:else name="Name74">
                  <dgm:presOf axis="ch desOrSelf" ptType="node node" st="6 1" cnt="1 0"/>
                </dgm:else>
              </dgm:choose>
            </dgm:else>
          </dgm:choose>
          <dgm:constrLst/>
          <dgm:ruleLst/>
        </dgm:layoutNode>
        <dgm:layoutNode name="wedge2Tx" moveWith="wedge2">
          <dgm:varLst>
            <dgm:chMax val="0"/>
            <dgm:chPref val="0"/>
            <dgm:bulletEnabled val="1"/>
          </dgm:varLst>
          <dgm:alg type="tx"/>
          <dgm:shape xmlns:r="http://schemas.openxmlformats.org/officeDocument/2006/relationships" type="rect" r:blip="" hideGeom="1">
            <dgm:adjLst/>
          </dgm:shape>
          <dgm:choose name="Name75">
            <dgm:if name="Name76" func="var" arg="dir" op="equ" val="norm">
              <dgm:presOf axis="ch desOrSelf" ptType="node node" st="2 1" cnt="1 0"/>
            </dgm:if>
            <dgm:else name="Name77">
              <dgm:choose name="Name78">
                <dgm:if name="Name79" axis="ch" ptType="node" func="cnt" op="equ" val="2">
                  <dgm:presOf axis="ch desOrSelf" ptType="node node" st="1 1" cnt="1 0"/>
                </dgm:if>
                <dgm:if name="Name80" axis="ch" ptType="node" func="cnt" op="equ" val="3">
                  <dgm:presOf axis="ch desOrSelf" ptType="node node" st="2 1" cnt="1 0"/>
                </dgm:if>
                <dgm:if name="Name81" axis="ch" ptType="node" func="cnt" op="equ" val="4">
                  <dgm:presOf axis="ch desOrSelf" ptType="node node" st="3 1" cnt="1 0"/>
                </dgm:if>
                <dgm:if name="Name82" axis="ch" ptType="node" func="cnt" op="equ" val="5">
                  <dgm:presOf axis="ch desOrSelf" ptType="node node" st="4 1" cnt="1 0"/>
                </dgm:if>
                <dgm:if name="Name83" axis="ch" ptType="node" func="cnt" op="equ" val="6">
                  <dgm:presOf axis="ch desOrSelf" ptType="node node" st="5 1" cnt="1 0"/>
                </dgm:if>
                <dgm:else name="Name84">
                  <dgm:presOf axis="ch desOrSelf" ptType="node node" st="6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85"/>
    </dgm:choose>
    <dgm:choose name="Name86">
      <dgm:if name="Name87" axis="ch" ptType="node" func="cnt" op="gte" val="3">
        <dgm:layoutNode name="wedge3">
          <dgm:alg type="sp"/>
          <dgm:choose name="Name88">
            <dgm:if name="Name89" axis="ch" ptType="node" func="cnt" op="equ" val="3">
              <dgm:shape xmlns:r="http://schemas.openxmlformats.org/officeDocument/2006/relationships" type="pie" r:blip="">
                <dgm:adjLst>
                  <dgm:adj idx="1" val="150"/>
                  <dgm:adj idx="2" val="270"/>
                </dgm:adjLst>
              </dgm:shape>
            </dgm:if>
            <dgm:if name="Name90" axis="ch" ptType="node" func="cnt" op="equ" val="4">
              <dgm:shape xmlns:r="http://schemas.openxmlformats.org/officeDocument/2006/relationships" type="pie" r:blip="">
                <dgm:adjLst>
                  <dgm:adj idx="1" val="90"/>
                  <dgm:adj idx="2" val="180"/>
                </dgm:adjLst>
              </dgm:shape>
            </dgm:if>
            <dgm:if name="Name91" axis="ch" ptType="node" func="cnt" op="equ" val="5">
              <dgm:shape xmlns:r="http://schemas.openxmlformats.org/officeDocument/2006/relationships" type="pie" r:blip="">
                <dgm:adjLst>
                  <dgm:adj idx="1" val="54"/>
                  <dgm:adj idx="2" val="126"/>
                </dgm:adjLst>
              </dgm:shape>
            </dgm:if>
            <dgm:if name="Name92" axis="ch" ptType="node" func="cnt" op="equ" val="6">
              <dgm:shape xmlns:r="http://schemas.openxmlformats.org/officeDocument/2006/relationships" type="pie" r:blip="">
                <dgm:adjLst>
                  <dgm:adj idx="1" val="30"/>
                  <dgm:adj idx="2" val="90"/>
                </dgm:adjLst>
              </dgm:shape>
            </dgm:if>
            <dgm:else name="Name93">
              <dgm:shape xmlns:r="http://schemas.openxmlformats.org/officeDocument/2006/relationships" type="pie" r:blip="">
                <dgm:adjLst>
                  <dgm:adj idx="1" val="12.85714"/>
                  <dgm:adj idx="2" val="64.28571"/>
                </dgm:adjLst>
              </dgm:shape>
            </dgm:else>
          </dgm:choose>
          <dgm:choose name="Name94">
            <dgm:if name="Name95" func="var" arg="dir" op="equ" val="norm">
              <dgm:presOf axis="ch desOrSelf" ptType="node node" st="3 1" cnt="1 0"/>
            </dgm:if>
            <dgm:else name="Name96">
              <dgm:choose name="Name97">
                <dgm:if name="Name98" axis="ch" ptType="node" func="cnt" op="equ" val="3">
                  <dgm:presOf axis="ch desOrSelf" ptType="node node" st="1 1" cnt="1 0"/>
                </dgm:if>
                <dgm:if name="Name99" axis="ch" ptType="node" func="cnt" op="equ" val="4">
                  <dgm:presOf axis="ch desOrSelf" ptType="node node" st="2 1" cnt="1 0"/>
                </dgm:if>
                <dgm:if name="Name100" axis="ch" ptType="node" func="cnt" op="equ" val="5">
                  <dgm:presOf axis="ch desOrSelf" ptType="node node" st="3 1" cnt="1 0"/>
                </dgm:if>
                <dgm:if name="Name101" axis="ch" ptType="node" func="cnt" op="equ" val="6">
                  <dgm:presOf axis="ch desOrSelf" ptType="node node" st="4 1" cnt="1 0"/>
                </dgm:if>
                <dgm:else name="Name102">
                  <dgm:presOf axis="ch desOrSelf" ptType="node node" st="5 1" cnt="1 0"/>
                </dgm:else>
              </dgm:choose>
            </dgm:else>
          </dgm:choose>
          <dgm:constrLst/>
          <dgm:ruleLst/>
        </dgm:layoutNode>
        <dgm:layoutNode name="wedge3Tx" moveWith="wedge3">
          <dgm:varLst>
            <dgm:chMax val="0"/>
            <dgm:chPref val="0"/>
            <dgm:bulletEnabled val="1"/>
          </dgm:varLst>
          <dgm:alg type="tx"/>
          <dgm:shape xmlns:r="http://schemas.openxmlformats.org/officeDocument/2006/relationships" type="rect" r:blip="" hideGeom="1">
            <dgm:adjLst/>
          </dgm:shape>
          <dgm:choose name="Name103">
            <dgm:if name="Name104" func="var" arg="dir" op="equ" val="norm">
              <dgm:presOf axis="ch desOrSelf" ptType="node node" st="3 1" cnt="1 0"/>
            </dgm:if>
            <dgm:else name="Name105">
              <dgm:choose name="Name106">
                <dgm:if name="Name107" axis="ch" ptType="node" func="cnt" op="equ" val="3">
                  <dgm:presOf axis="ch desOrSelf" ptType="node node" st="1 1" cnt="1 0"/>
                </dgm:if>
                <dgm:if name="Name108" axis="ch" ptType="node" func="cnt" op="equ" val="4">
                  <dgm:presOf axis="ch desOrSelf" ptType="node node" st="2 1" cnt="1 0"/>
                </dgm:if>
                <dgm:if name="Name109" axis="ch" ptType="node" func="cnt" op="equ" val="5">
                  <dgm:presOf axis="ch desOrSelf" ptType="node node" st="3 1" cnt="1 0"/>
                </dgm:if>
                <dgm:if name="Name110" axis="ch" ptType="node" func="cnt" op="equ" val="6">
                  <dgm:presOf axis="ch desOrSelf" ptType="node node" st="4 1" cnt="1 0"/>
                </dgm:if>
                <dgm:else name="Name111">
                  <dgm:presOf axis="ch desOrSelf" ptType="node node" st="5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12"/>
    </dgm:choose>
    <dgm:choose name="Name113">
      <dgm:if name="Name114" axis="ch" ptType="node" func="cnt" op="gte" val="4">
        <dgm:layoutNode name="wedge4">
          <dgm:alg type="sp"/>
          <dgm:choose name="Name115">
            <dgm:if name="Name116" axis="ch" ptType="node" func="cnt" op="equ" val="4">
              <dgm:shape xmlns:r="http://schemas.openxmlformats.org/officeDocument/2006/relationships" type="pie" r:blip="">
                <dgm:adjLst>
                  <dgm:adj idx="1" val="180"/>
                  <dgm:adj idx="2" val="270"/>
                </dgm:adjLst>
              </dgm:shape>
            </dgm:if>
            <dgm:if name="Name117" axis="ch" ptType="node" func="cnt" op="equ" val="5">
              <dgm:shape xmlns:r="http://schemas.openxmlformats.org/officeDocument/2006/relationships" type="pie" r:blip="">
                <dgm:adjLst>
                  <dgm:adj idx="1" val="126"/>
                  <dgm:adj idx="2" val="198"/>
                </dgm:adjLst>
              </dgm:shape>
            </dgm:if>
            <dgm:if name="Name118" axis="ch" ptType="node" func="cnt" op="equ" val="6">
              <dgm:shape xmlns:r="http://schemas.openxmlformats.org/officeDocument/2006/relationships" type="pie" r:blip="">
                <dgm:adjLst>
                  <dgm:adj idx="1" val="90"/>
                  <dgm:adj idx="2" val="150"/>
                </dgm:adjLst>
              </dgm:shape>
            </dgm:if>
            <dgm:else name="Name119">
              <dgm:shape xmlns:r="http://schemas.openxmlformats.org/officeDocument/2006/relationships" type="pie" r:blip="">
                <dgm:adjLst>
                  <dgm:adj idx="1" val="64.2871"/>
                  <dgm:adj idx="2" val="115.7143"/>
                </dgm:adjLst>
              </dgm:shape>
            </dgm:else>
          </dgm:choose>
          <dgm:choose name="Name120">
            <dgm:if name="Name121" func="var" arg="dir" op="equ" val="norm">
              <dgm:presOf axis="ch desOrSelf" ptType="node node" st="4 1" cnt="1 0"/>
            </dgm:if>
            <dgm:else name="Name122">
              <dgm:choose name="Name123">
                <dgm:if name="Name124" axis="ch" ptType="node" func="cnt" op="equ" val="4">
                  <dgm:presOf axis="ch desOrSelf" ptType="node node" st="1 1" cnt="1 0"/>
                </dgm:if>
                <dgm:if name="Name125" axis="ch" ptType="node" func="cnt" op="equ" val="5">
                  <dgm:presOf axis="ch desOrSelf" ptType="node node" st="2 1" cnt="1 0"/>
                </dgm:if>
                <dgm:if name="Name126" axis="ch" ptType="node" func="cnt" op="equ" val="6">
                  <dgm:presOf axis="ch desOrSelf" ptType="node node" st="3 1" cnt="1 0"/>
                </dgm:if>
                <dgm:else name="Name127">
                  <dgm:presOf axis="ch desOrSelf" ptType="node node" st="4 1" cnt="1 0"/>
                </dgm:else>
              </dgm:choose>
            </dgm:else>
          </dgm:choose>
          <dgm:constrLst/>
          <dgm:ruleLst/>
        </dgm:layoutNode>
        <dgm:layoutNode name="wedge4Tx" moveWith="wedge4">
          <dgm:varLst>
            <dgm:chMax val="0"/>
            <dgm:chPref val="0"/>
            <dgm:bulletEnabled val="1"/>
          </dgm:varLst>
          <dgm:alg type="tx"/>
          <dgm:shape xmlns:r="http://schemas.openxmlformats.org/officeDocument/2006/relationships" type="rect" r:blip="" hideGeom="1">
            <dgm:adjLst/>
          </dgm:shape>
          <dgm:choose name="Name128">
            <dgm:if name="Name129" func="var" arg="dir" op="equ" val="norm">
              <dgm:presOf axis="ch desOrSelf" ptType="node node" st="4 1" cnt="1 0"/>
            </dgm:if>
            <dgm:else name="Name130">
              <dgm:choose name="Name131">
                <dgm:if name="Name132" axis="ch" ptType="node" func="cnt" op="equ" val="4">
                  <dgm:presOf axis="ch desOrSelf" ptType="node node" st="1 1" cnt="1 0"/>
                </dgm:if>
                <dgm:if name="Name133" axis="ch" ptType="node" func="cnt" op="equ" val="5">
                  <dgm:presOf axis="ch desOrSelf" ptType="node node" st="2 1" cnt="1 0"/>
                </dgm:if>
                <dgm:if name="Name134" axis="ch" ptType="node" func="cnt" op="equ" val="6">
                  <dgm:presOf axis="ch desOrSelf" ptType="node node" st="3 1" cnt="1 0"/>
                </dgm:if>
                <dgm:else name="Name135">
                  <dgm:presOf axis="ch desOrSelf" ptType="node node" st="4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36"/>
    </dgm:choose>
    <dgm:choose name="Name137">
      <dgm:if name="Name138" axis="ch" ptType="node" func="cnt" op="gte" val="5">
        <dgm:layoutNode name="wedge5">
          <dgm:alg type="sp"/>
          <dgm:choose name="Name139">
            <dgm:if name="Name140" axis="ch" ptType="node" func="cnt" op="equ" val="5">
              <dgm:shape xmlns:r="http://schemas.openxmlformats.org/officeDocument/2006/relationships" type="pie" r:blip="">
                <dgm:adjLst>
                  <dgm:adj idx="1" val="198"/>
                  <dgm:adj idx="2" val="270"/>
                </dgm:adjLst>
              </dgm:shape>
            </dgm:if>
            <dgm:if name="Name141" axis="ch" ptType="node" func="cnt" op="equ" val="6">
              <dgm:shape xmlns:r="http://schemas.openxmlformats.org/officeDocument/2006/relationships" type="pie" r:blip="">
                <dgm:adjLst>
                  <dgm:adj idx="1" val="150"/>
                  <dgm:adj idx="2" val="210"/>
                </dgm:adjLst>
              </dgm:shape>
            </dgm:if>
            <dgm:else name="Name142">
              <dgm:shape xmlns:r="http://schemas.openxmlformats.org/officeDocument/2006/relationships" type="pie" r:blip="">
                <dgm:adjLst>
                  <dgm:adj idx="1" val="115.7143"/>
                  <dgm:adj idx="2" val="167.1429"/>
                </dgm:adjLst>
              </dgm:shape>
            </dgm:else>
          </dgm:choose>
          <dgm:choose name="Name143">
            <dgm:if name="Name144" func="var" arg="dir" op="equ" val="norm">
              <dgm:presOf axis="ch desOrSelf" ptType="node node" st="5 1" cnt="1 0"/>
            </dgm:if>
            <dgm:else name="Name145">
              <dgm:choose name="Name146">
                <dgm:if name="Name147" axis="ch" ptType="node" func="cnt" op="equ" val="5">
                  <dgm:presOf axis="ch desOrSelf" ptType="node node" st="1 1" cnt="1 0"/>
                </dgm:if>
                <dgm:if name="Name148" axis="ch" ptType="node" func="cnt" op="equ" val="6">
                  <dgm:presOf axis="ch desOrSelf" ptType="node node" st="2 1" cnt="1 0"/>
                </dgm:if>
                <dgm:else name="Name149">
                  <dgm:presOf axis="ch desOrSelf" ptType="node node" st="3 1" cnt="1 0"/>
                </dgm:else>
              </dgm:choose>
            </dgm:else>
          </dgm:choose>
          <dgm:constrLst/>
          <dgm:ruleLst/>
        </dgm:layoutNode>
        <dgm:layoutNode name="wedge5Tx" moveWith="wedge5">
          <dgm:varLst>
            <dgm:chMax val="0"/>
            <dgm:chPref val="0"/>
            <dgm:bulletEnabled val="1"/>
          </dgm:varLst>
          <dgm:alg type="tx"/>
          <dgm:shape xmlns:r="http://schemas.openxmlformats.org/officeDocument/2006/relationships" type="rect" r:blip="" hideGeom="1">
            <dgm:adjLst/>
          </dgm:shape>
          <dgm:choose name="Name150">
            <dgm:if name="Name151" func="var" arg="dir" op="equ" val="norm">
              <dgm:presOf axis="ch desOrSelf" ptType="node node" st="5 1" cnt="1 0"/>
            </dgm:if>
            <dgm:else name="Name152">
              <dgm:choose name="Name153">
                <dgm:if name="Name154" axis="ch" ptType="node" func="cnt" op="equ" val="5">
                  <dgm:presOf axis="ch desOrSelf" ptType="node node" st="1 1" cnt="1 0"/>
                </dgm:if>
                <dgm:if name="Name155" axis="ch" ptType="node" func="cnt" op="equ" val="6">
                  <dgm:presOf axis="ch desOrSelf" ptType="node node" st="2 1" cnt="1 0"/>
                </dgm:if>
                <dgm:else name="Name156">
                  <dgm:presOf axis="ch desOrSelf" ptType="node node" st="3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57"/>
    </dgm:choose>
    <dgm:choose name="Name158">
      <dgm:if name="Name159" axis="ch" ptType="node" func="cnt" op="gte" val="6">
        <dgm:layoutNode name="wedge6">
          <dgm:alg type="sp"/>
          <dgm:choose name="Name160">
            <dgm:if name="Name161" axis="ch" ptType="node" func="cnt" op="equ" val="6">
              <dgm:shape xmlns:r="http://schemas.openxmlformats.org/officeDocument/2006/relationships" type="pie" r:blip="">
                <dgm:adjLst>
                  <dgm:adj idx="1" val="210"/>
                  <dgm:adj idx="2" val="270"/>
                </dgm:adjLst>
              </dgm:shape>
            </dgm:if>
            <dgm:else name="Name162">
              <dgm:shape xmlns:r="http://schemas.openxmlformats.org/officeDocument/2006/relationships" type="pie" r:blip="">
                <dgm:adjLst>
                  <dgm:adj idx="1" val="167.1429"/>
                  <dgm:adj idx="2" val="218.5714"/>
                </dgm:adjLst>
              </dgm:shape>
            </dgm:else>
          </dgm:choose>
          <dgm:choose name="Name163">
            <dgm:if name="Name164" func="var" arg="dir" op="equ" val="norm">
              <dgm:presOf axis="ch desOrSelf" ptType="node node" st="6 1" cnt="1 0"/>
            </dgm:if>
            <dgm:else name="Name165">
              <dgm:choose name="Name166">
                <dgm:if name="Name167" axis="ch" ptType="node" func="cnt" op="equ" val="6">
                  <dgm:presOf axis="ch desOrSelf" ptType="node node" st="1 1" cnt="1 0"/>
                </dgm:if>
                <dgm:else name="Name168">
                  <dgm:presOf axis="ch desOrSelf" ptType="node node" st="2 1" cnt="1 0"/>
                </dgm:else>
              </dgm:choose>
            </dgm:else>
          </dgm:choose>
          <dgm:constrLst/>
          <dgm:ruleLst/>
        </dgm:layoutNode>
        <dgm:layoutNode name="wedge6Tx" moveWith="wedge6">
          <dgm:varLst>
            <dgm:chMax val="0"/>
            <dgm:chPref val="0"/>
            <dgm:bulletEnabled val="1"/>
          </dgm:varLst>
          <dgm:alg type="tx"/>
          <dgm:shape xmlns:r="http://schemas.openxmlformats.org/officeDocument/2006/relationships" type="rect" r:blip="" hideGeom="1">
            <dgm:adjLst/>
          </dgm:shape>
          <dgm:choose name="Name169">
            <dgm:if name="Name170" func="var" arg="dir" op="equ" val="norm">
              <dgm:presOf axis="ch desOrSelf" ptType="node node" st="6 1" cnt="1 0"/>
            </dgm:if>
            <dgm:else name="Name171">
              <dgm:choose name="Name172">
                <dgm:if name="Name173" axis="ch" ptType="node" func="cnt" op="equ" val="6">
                  <dgm:presOf axis="ch desOrSelf" ptType="node node" st="1 1" cnt="1 0"/>
                </dgm:if>
                <dgm:else name="Name174">
                  <dgm:presOf axis="ch desOrSelf" ptType="node node" st="2 1" cnt="1 0"/>
                </dgm:else>
              </dgm:choose>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75"/>
    </dgm:choose>
    <dgm:choose name="Name176">
      <dgm:if name="Name177" axis="ch" ptType="node" func="cnt" op="gte" val="7">
        <dgm:layoutNode name="wedge7">
          <dgm:alg type="sp"/>
          <dgm:shape xmlns:r="http://schemas.openxmlformats.org/officeDocument/2006/relationships" type="pie" r:blip="">
            <dgm:adjLst>
              <dgm:adj idx="1" val="218.5714"/>
              <dgm:adj idx="2" val="270"/>
            </dgm:adjLst>
          </dgm:shape>
          <dgm:choose name="Name178">
            <dgm:if name="Name179" func="var" arg="dir" op="equ" val="norm">
              <dgm:presOf axis="ch desOrSelf" ptType="node node" st="7 1" cnt="1 0"/>
            </dgm:if>
            <dgm:else name="Name180">
              <dgm:presOf axis="ch desOrSelf" ptType="node node" st="1 1" cnt="1 0"/>
            </dgm:else>
          </dgm:choose>
          <dgm:constrLst/>
          <dgm:ruleLst/>
        </dgm:layoutNode>
        <dgm:layoutNode name="wedge7Tx" moveWith="wedge7">
          <dgm:varLst>
            <dgm:chMax val="0"/>
            <dgm:chPref val="0"/>
            <dgm:bulletEnabled val="1"/>
          </dgm:varLst>
          <dgm:alg type="tx"/>
          <dgm:shape xmlns:r="http://schemas.openxmlformats.org/officeDocument/2006/relationships" type="rect" r:blip="" hideGeom="1">
            <dgm:adjLst/>
          </dgm:shape>
          <dgm:choose name="Name181">
            <dgm:if name="Name182" func="var" arg="dir" op="equ" val="norm">
              <dgm:presOf axis="ch desOrSelf" ptType="node node" st="7 1" cnt="1 0"/>
            </dgm:if>
            <dgm:else name="Name183">
              <dgm:presOf axis="ch desOrSelf" ptType="node node" st="1 1" cnt="1 0"/>
            </dgm:else>
          </dgm:choose>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if>
      <dgm:else name="Name184"/>
    </dgm:choose>
  </dgm:layoutNode>
</dgm:layoutDef>
</file>

<file path=ppt/diagrams/layout7.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drawing2.xml.rels><?xml version="1.0" encoding="UTF-8" standalone="yes"?>
<Relationships xmlns="http://schemas.openxmlformats.org/package/2006/relationships"><Relationship Id="rId3" Type="http://schemas.openxmlformats.org/officeDocument/2006/relationships/image" Target="../media/image4.png"/><Relationship Id="rId2" Type="http://schemas.microsoft.com/office/2007/relationships/hdphoto" Target="../media/hdphoto1.wdp"/><Relationship Id="rId1" Type="http://schemas.openxmlformats.org/officeDocument/2006/relationships/image" Target="../media/image10.png"/></Relationships>
</file>

<file path=ppt/drawings/_rels/drawing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0.png"/><Relationship Id="rId1" Type="http://schemas.openxmlformats.org/officeDocument/2006/relationships/image" Target="../media/image4.png"/></Relationships>
</file>

<file path=ppt/drawings/drawing1.xml><?xml version="1.0" encoding="utf-8"?>
<c:userShapes xmlns:c="http://schemas.openxmlformats.org/drawingml/2006/chart">
  <cdr:relSizeAnchor xmlns:cdr="http://schemas.openxmlformats.org/drawingml/2006/chartDrawing">
    <cdr:from>
      <cdr:x>0.81103</cdr:x>
      <cdr:y>0.05923</cdr:y>
    </cdr:from>
    <cdr:to>
      <cdr:x>0.99215</cdr:x>
      <cdr:y>0.30002</cdr:y>
    </cdr:to>
    <cdr:sp macro="" textlink="">
      <cdr:nvSpPr>
        <cdr:cNvPr id="2" name="Rectangle 1"/>
        <cdr:cNvSpPr/>
      </cdr:nvSpPr>
      <cdr:spPr>
        <a:xfrm xmlns:a="http://schemas.openxmlformats.org/drawingml/2006/main">
          <a:off x="9810984" y="335234"/>
          <a:ext cx="2191008" cy="1362774"/>
        </a:xfrm>
        <a:prstGeom xmlns:a="http://schemas.openxmlformats.org/drawingml/2006/main" prst="rect">
          <a:avLst/>
        </a:prstGeom>
        <a:noFill xmlns:a="http://schemas.openxmlformats.org/drawingml/2006/main"/>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pPr algn="ctr" rtl="1"/>
          <a:r>
            <a:rPr lang="ar-JO" sz="2800" b="1" dirty="0">
              <a:solidFill>
                <a:schemeClr val="tx1"/>
              </a:solidFill>
              <a:latin typeface="Sakkal Majalla" panose="02000000000000000000" pitchFamily="2" charset="-78"/>
              <a:cs typeface="Sakkal Majalla" panose="02000000000000000000" pitchFamily="2" charset="-78"/>
            </a:rPr>
            <a:t>القطاعات الرئيسية</a:t>
          </a:r>
        </a:p>
      </cdr:txBody>
    </cdr:sp>
  </cdr:relSizeAnchor>
</c:userShapes>
</file>

<file path=ppt/drawings/drawing2.xml><?xml version="1.0" encoding="utf-8"?>
<c:userShapes xmlns:c="http://schemas.openxmlformats.org/drawingml/2006/chart">
  <cdr:relSizeAnchor xmlns:cdr="http://schemas.openxmlformats.org/drawingml/2006/chartDrawing">
    <cdr:from>
      <cdr:x>0.82136</cdr:x>
      <cdr:y>0.26531</cdr:y>
    </cdr:from>
    <cdr:to>
      <cdr:x>0.95278</cdr:x>
      <cdr:y>0.44407</cdr:y>
    </cdr:to>
    <cdr:pic>
      <cdr:nvPicPr>
        <cdr:cNvPr id="5" name="chart">
          <a:extLst xmlns:a="http://schemas.openxmlformats.org/drawingml/2006/main">
            <a:ext uri="{FF2B5EF4-FFF2-40B4-BE49-F238E27FC236}">
              <a16:creationId xmlns:a16="http://schemas.microsoft.com/office/drawing/2014/main" id="{A0E3562D-3969-4D92-A5A1-44C87FCC1A82}"/>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duotone>
            <a:schemeClr val="accent6">
              <a:shade val="45000"/>
              <a:satMod val="135000"/>
            </a:schemeClr>
            <a:prstClr val="white"/>
          </a:duotone>
          <a:extLst>
            <a:ext uri="{BEBA8EAE-BF5A-486C-A8C5-ECC9F3942E4B}">
              <a14:imgProps xmlns:a14="http://schemas.microsoft.com/office/drawing/2010/main">
                <a14:imgLayer r:embed="rId2">
                  <a14:imgEffect>
                    <a14:colorTemperature colorTemp="11200"/>
                  </a14:imgEffect>
                </a14:imgLayer>
              </a14:imgProps>
            </a:ext>
          </a:extLst>
        </a:blip>
        <a:stretch xmlns:a="http://schemas.openxmlformats.org/drawingml/2006/main">
          <a:fillRect/>
        </a:stretch>
      </cdr:blipFill>
      <cdr:spPr>
        <a:xfrm xmlns:a="http://schemas.openxmlformats.org/drawingml/2006/main">
          <a:off x="3600401" y="1224136"/>
          <a:ext cx="576064" cy="824811"/>
        </a:xfrm>
        <a:prstGeom xmlns:a="http://schemas.openxmlformats.org/drawingml/2006/main" prst="rect">
          <a:avLst/>
        </a:prstGeom>
      </cdr:spPr>
    </cdr:pic>
  </cdr:relSizeAnchor>
  <cdr:relSizeAnchor xmlns:cdr="http://schemas.openxmlformats.org/drawingml/2006/chartDrawing">
    <cdr:from>
      <cdr:x>0.75234</cdr:x>
      <cdr:y>0.77689</cdr:y>
    </cdr:from>
    <cdr:to>
      <cdr:x>0.94947</cdr:x>
      <cdr:y>0.94976</cdr:y>
    </cdr:to>
    <cdr:pic>
      <cdr:nvPicPr>
        <cdr:cNvPr id="6" name="chart">
          <a:extLst xmlns:a="http://schemas.openxmlformats.org/drawingml/2006/main">
            <a:ext uri="{FF2B5EF4-FFF2-40B4-BE49-F238E27FC236}">
              <a16:creationId xmlns:a16="http://schemas.microsoft.com/office/drawing/2014/main" id="{26E02FEE-F81A-40D5-AF37-8EEB2B14B5C9}"/>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3">
          <a:biLevel thresh="50000"/>
        </a:blip>
        <a:stretch xmlns:a="http://schemas.openxmlformats.org/drawingml/2006/main">
          <a:fillRect/>
        </a:stretch>
      </cdr:blipFill>
      <cdr:spPr>
        <a:xfrm xmlns:a="http://schemas.openxmlformats.org/drawingml/2006/main">
          <a:off x="3297836" y="3584559"/>
          <a:ext cx="864111" cy="797621"/>
        </a:xfrm>
        <a:prstGeom xmlns:a="http://schemas.openxmlformats.org/drawingml/2006/main" prst="rect">
          <a:avLst/>
        </a:prstGeom>
      </cdr:spPr>
    </cdr:pic>
  </cdr:relSizeAnchor>
</c:userShapes>
</file>

<file path=ppt/drawings/drawing3.xml><?xml version="1.0" encoding="utf-8"?>
<c:userShapes xmlns:c="http://schemas.openxmlformats.org/drawingml/2006/chart">
  <cdr:relSizeAnchor xmlns:cdr="http://schemas.openxmlformats.org/drawingml/2006/chartDrawing">
    <cdr:from>
      <cdr:x>0.69602</cdr:x>
      <cdr:y>0.76988</cdr:y>
    </cdr:from>
    <cdr:to>
      <cdr:x>0.85391</cdr:x>
      <cdr:y>0.94428</cdr:y>
    </cdr:to>
    <cdr:pic>
      <cdr:nvPicPr>
        <cdr:cNvPr id="2" name="chart">
          <a:extLst xmlns:a="http://schemas.openxmlformats.org/drawingml/2006/main">
            <a:ext uri="{FF2B5EF4-FFF2-40B4-BE49-F238E27FC236}">
              <a16:creationId xmlns:a16="http://schemas.microsoft.com/office/drawing/2014/main" id="{F565CC60-EA73-4A89-979F-7F460D38B086}"/>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1">
          <a:biLevel thresh="50000"/>
        </a:blip>
        <a:stretch xmlns:a="http://schemas.openxmlformats.org/drawingml/2006/main">
          <a:fillRect/>
        </a:stretch>
      </cdr:blipFill>
      <cdr:spPr>
        <a:xfrm xmlns:a="http://schemas.openxmlformats.org/drawingml/2006/main">
          <a:off x="3809046" y="3521079"/>
          <a:ext cx="864070" cy="797625"/>
        </a:xfrm>
        <a:prstGeom xmlns:a="http://schemas.openxmlformats.org/drawingml/2006/main" prst="rect">
          <a:avLst/>
        </a:prstGeom>
      </cdr:spPr>
    </cdr:pic>
  </cdr:relSizeAnchor>
  <cdr:relSizeAnchor xmlns:cdr="http://schemas.openxmlformats.org/drawingml/2006/chartDrawing">
    <cdr:from>
      <cdr:x>0.74865</cdr:x>
      <cdr:y>0.18789</cdr:y>
    </cdr:from>
    <cdr:to>
      <cdr:x>0.85391</cdr:x>
      <cdr:y>0.36823</cdr:y>
    </cdr:to>
    <cdr:pic>
      <cdr:nvPicPr>
        <cdr:cNvPr id="4" name="chart">
          <a:extLst xmlns:a="http://schemas.openxmlformats.org/drawingml/2006/main">
            <a:ext uri="{FF2B5EF4-FFF2-40B4-BE49-F238E27FC236}">
              <a16:creationId xmlns:a16="http://schemas.microsoft.com/office/drawing/2014/main" id="{01F0A14C-F10D-4883-B3E1-8A231EA81B24}"/>
            </a:ext>
          </a:extLst>
        </cdr:cNvPr>
        <cdr:cNvPicPr>
          <a:picLocks xmlns:a="http://schemas.openxmlformats.org/drawingml/2006/main" noChangeAspect="1"/>
        </cdr:cNvPicPr>
      </cdr:nvPicPr>
      <cdr:blipFill>
        <a:blip xmlns:a="http://schemas.openxmlformats.org/drawingml/2006/main" xmlns:r="http://schemas.openxmlformats.org/officeDocument/2006/relationships" r:embed="rId2">
          <a:duotone>
            <a:schemeClr val="accent6">
              <a:shade val="45000"/>
              <a:satMod val="135000"/>
            </a:schemeClr>
            <a:prstClr val="white"/>
          </a:duotone>
          <a:extLst>
            <a:ext uri="{BEBA8EAE-BF5A-486C-A8C5-ECC9F3942E4B}">
              <a14:imgProps xmlns:a14="http://schemas.microsoft.com/office/drawing/2010/main">
                <a14:imgLayer r:embed="rId3">
                  <a14:imgEffect>
                    <a14:colorTemperature colorTemp="11200"/>
                  </a14:imgEffect>
                </a14:imgLayer>
              </a14:imgProps>
            </a:ext>
          </a:extLst>
        </a:blip>
        <a:stretch xmlns:a="http://schemas.openxmlformats.org/drawingml/2006/main">
          <a:fillRect/>
        </a:stretch>
      </cdr:blipFill>
      <cdr:spPr>
        <a:xfrm xmlns:a="http://schemas.openxmlformats.org/drawingml/2006/main">
          <a:off x="4381997" y="882423"/>
          <a:ext cx="616107" cy="846976"/>
        </a:xfrm>
        <a:prstGeom xmlns:a="http://schemas.openxmlformats.org/drawingml/2006/main" prst="rect">
          <a:avLst/>
        </a:prstGeom>
      </cdr:spPr>
    </cdr:pic>
  </cdr:relSizeAnchor>
</c:userShapes>
</file>

<file path=ppt/drawings/drawing4.xml><?xml version="1.0" encoding="utf-8"?>
<c:userShapes xmlns:c="http://schemas.openxmlformats.org/drawingml/2006/chart">
  <cdr:relSizeAnchor xmlns:cdr="http://schemas.openxmlformats.org/drawingml/2006/chartDrawing">
    <cdr:from>
      <cdr:x>0.51667</cdr:x>
      <cdr:y>0.92958</cdr:y>
    </cdr:from>
    <cdr:to>
      <cdr:x>0.625</cdr:x>
      <cdr:y>0.98592</cdr:y>
    </cdr:to>
    <cdr:sp macro="" textlink="">
      <cdr:nvSpPr>
        <cdr:cNvPr id="3" name="Left Arrow 2"/>
        <cdr:cNvSpPr/>
      </cdr:nvSpPr>
      <cdr:spPr>
        <a:xfrm xmlns:a="http://schemas.openxmlformats.org/drawingml/2006/main">
          <a:off x="4724400" y="5029200"/>
          <a:ext cx="990600" cy="304800"/>
        </a:xfrm>
        <a:prstGeom xmlns:a="http://schemas.openxmlformats.org/drawingml/2006/main" prst="leftArrow">
          <a:avLst/>
        </a:prstGeom>
        <a:solidFill xmlns:a="http://schemas.openxmlformats.org/drawingml/2006/main">
          <a:srgbClr val="EE0000"/>
        </a:solidFill>
        <a:ln xmlns:a="http://schemas.openxmlformats.org/drawingml/2006/main">
          <a:noFill/>
        </a:ln>
      </cdr:spPr>
      <cdr:style>
        <a:lnRef xmlns:a="http://schemas.openxmlformats.org/drawingml/2006/main" idx="2">
          <a:schemeClr val="accent1">
            <a:shade val="50000"/>
          </a:schemeClr>
        </a:lnRef>
        <a:fillRef xmlns:a="http://schemas.openxmlformats.org/drawingml/2006/main" idx="1">
          <a:schemeClr val="accent1"/>
        </a:fillRef>
        <a:effectRef xmlns:a="http://schemas.openxmlformats.org/drawingml/2006/main" idx="0">
          <a:schemeClr val="accent1"/>
        </a:effectRef>
        <a:fontRef xmlns:a="http://schemas.openxmlformats.org/drawingml/2006/main" idx="minor">
          <a:schemeClr val="lt1"/>
        </a:fontRef>
      </cdr:style>
      <cdr:txBody>
        <a:bodyPr xmlns:a="http://schemas.openxmlformats.org/drawingml/2006/main" vertOverflow="clip"/>
        <a:lstStyle xmlns:a="http://schemas.openxmlformats.org/drawingml/2006/main"/>
        <a:p xmlns:a="http://schemas.openxmlformats.org/drawingml/2006/main">
          <a:endParaRPr lang="en-US" dirty="0"/>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9FA81AE-CCB0-47AF-A06B-A59E380087FB}" type="datetimeFigureOut">
              <a:rPr lang="en-US" smtClean="0"/>
              <a:t>5/5/2025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B7117EF-5930-4973-88BA-43322FA4E4C5}" type="slidenum">
              <a:rPr lang="en-US" smtClean="0"/>
              <a:t>‹#›</a:t>
            </a:fld>
            <a:endParaRPr lang="en-US"/>
          </a:p>
        </p:txBody>
      </p:sp>
    </p:spTree>
    <p:extLst>
      <p:ext uri="{BB962C8B-B14F-4D97-AF65-F5344CB8AC3E}">
        <p14:creationId xmlns:p14="http://schemas.microsoft.com/office/powerpoint/2010/main" val="39271146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SA" sz="1200" kern="1200" dirty="0">
                <a:solidFill>
                  <a:schemeClr val="tx1"/>
                </a:solidFill>
                <a:effectLst/>
                <a:latin typeface="+mn-lt"/>
                <a:ea typeface="+mn-ea"/>
                <a:cs typeface="+mn-cs"/>
              </a:rPr>
              <a:t>(أ)	يتم جمع البيانات وتصنيفها حسب الجنس من خلال توزيعها على عدة خانات، منها خانة للنساء والرجال؛ وخانة للفتيان والفتيات؛ وأخرى للمسنات والمسنين، على سبيل المثال؛</a:t>
            </a:r>
            <a:endParaRPr lang="en-US" sz="1200" kern="1200" dirty="0">
              <a:solidFill>
                <a:schemeClr val="tx1"/>
              </a:solidFill>
              <a:effectLst/>
              <a:latin typeface="+mn-lt"/>
              <a:ea typeface="+mn-ea"/>
              <a:cs typeface="+mn-cs"/>
            </a:endParaRPr>
          </a:p>
          <a:p>
            <a:pPr algn="r" rtl="1"/>
            <a:r>
              <a:rPr lang="ar-SA" sz="1200" kern="1200" dirty="0">
                <a:solidFill>
                  <a:schemeClr val="tx1"/>
                </a:solidFill>
                <a:effectLst/>
                <a:latin typeface="+mn-lt"/>
                <a:ea typeface="+mn-ea"/>
                <a:cs typeface="+mn-cs"/>
              </a:rPr>
              <a:t>(ب)	البيانات المصنّفة حسب الجنس هي معلومات عن الاحتياجات الخاصة بكلّ من المرأة والرجل، والفرص المتاحة لهما، ومساهماتهما في المجتمع.  كما أنها تقيس الفوارق بين الجنسين حسب متغيراتٍ مثل العمر والتعليم والمهنة والعرق والموقع الجغرافي، وهي متغيرات تستخدمها الفروع الإحصائية التقليدية الأخرى؛</a:t>
            </a:r>
            <a:endParaRPr lang="en-US" sz="1200" kern="1200" dirty="0">
              <a:solidFill>
                <a:schemeClr val="tx1"/>
              </a:solidFill>
              <a:effectLst/>
              <a:latin typeface="+mn-lt"/>
              <a:ea typeface="+mn-ea"/>
              <a:cs typeface="+mn-cs"/>
            </a:endParaRPr>
          </a:p>
          <a:p>
            <a:pPr algn="r" rtl="1"/>
            <a:r>
              <a:rPr lang="ar-SA" sz="1200" kern="1200" dirty="0">
                <a:solidFill>
                  <a:schemeClr val="tx1"/>
                </a:solidFill>
                <a:effectLst/>
                <a:latin typeface="+mn-lt"/>
                <a:ea typeface="+mn-ea"/>
                <a:cs typeface="+mn-cs"/>
              </a:rPr>
              <a:t>(ج)	قبل إعداد تلك الإحصاءات، يجب أن تكون المفاهيم والتعاريف المتصلة بالجنسين قد طُوّرت بما يكفي حتى أصبحت تأخذ في الاعتبار تنوّع المجموعات المختلفة من النساء والرجال، وتنوّع الأنشطة التي يضطلع بها كلّ منهما والتحديات التي يواجهها.  مثلاً، تعريف ر</a:t>
            </a:r>
            <a:r>
              <a:rPr lang="ar-JO" sz="1200" kern="1200" dirty="0">
                <a:solidFill>
                  <a:schemeClr val="tx1"/>
                </a:solidFill>
                <a:effectLst/>
                <a:latin typeface="+mn-lt"/>
                <a:ea typeface="+mn-ea"/>
                <a:cs typeface="+mn-cs"/>
              </a:rPr>
              <a:t>ب</a:t>
            </a:r>
            <a:r>
              <a:rPr lang="ar-SA" sz="1200" kern="1200" dirty="0">
                <a:solidFill>
                  <a:schemeClr val="tx1"/>
                </a:solidFill>
                <a:effectLst/>
                <a:latin typeface="+mn-lt"/>
                <a:ea typeface="+mn-ea"/>
                <a:cs typeface="+mn-cs"/>
              </a:rPr>
              <a:t> الأسرة يجب أن يأخذ بمنظور النوع الاجتماعي، لا أن يستند إلى التعريف الذكوري التقليدي القائل بأن الذَكر هو، بطبيعة الحال، ر</a:t>
            </a:r>
            <a:r>
              <a:rPr lang="ar-JO" sz="1200" kern="1200" dirty="0">
                <a:solidFill>
                  <a:schemeClr val="tx1"/>
                </a:solidFill>
                <a:effectLst/>
                <a:latin typeface="+mn-lt"/>
                <a:ea typeface="+mn-ea"/>
                <a:cs typeface="+mn-cs"/>
              </a:rPr>
              <a:t>ب</a:t>
            </a:r>
            <a:r>
              <a:rPr lang="ar-SA" sz="1200" kern="1200" dirty="0">
                <a:solidFill>
                  <a:schemeClr val="tx1"/>
                </a:solidFill>
                <a:effectLst/>
                <a:latin typeface="+mn-lt"/>
                <a:ea typeface="+mn-ea"/>
                <a:cs typeface="+mn-cs"/>
              </a:rPr>
              <a:t> الأسرة، بغض النظر عن دوره في الأسرة؛ </a:t>
            </a:r>
            <a:endParaRPr lang="en-US" sz="1200" kern="1200" dirty="0">
              <a:solidFill>
                <a:schemeClr val="tx1"/>
              </a:solidFill>
              <a:effectLst/>
              <a:latin typeface="+mn-lt"/>
              <a:ea typeface="+mn-ea"/>
              <a:cs typeface="+mn-cs"/>
            </a:endParaRPr>
          </a:p>
          <a:p>
            <a:pPr algn="r" rtl="1"/>
            <a:r>
              <a:rPr lang="ar-SA" sz="1200" kern="1200" dirty="0">
                <a:solidFill>
                  <a:schemeClr val="tx1"/>
                </a:solidFill>
                <a:effectLst/>
                <a:latin typeface="+mn-lt"/>
                <a:ea typeface="+mn-ea"/>
                <a:cs typeface="+mn-cs"/>
              </a:rPr>
              <a:t>(د)	ينبغي، عند جمع البيانات، أن تؤخذ في الاعتبار القوالب النمطية والعوامل الاجتماعية والثقافية التي قد تحفز التحيزات القائمة على أساس الجنس.  وينبغي ألا تقتصر أسئلة المسوح على القضايا التقليدية.  فمن المستحسن مثلاً ألا تتناول مساهمة المرأة في العمالة التقليدية فقط، بل أن تركّز أيضاً على مساهمتها في العمالة غير المدفوعة الأجر. </a:t>
            </a:r>
            <a:endParaRPr lang="en-US" dirty="0"/>
          </a:p>
        </p:txBody>
      </p:sp>
      <p:sp>
        <p:nvSpPr>
          <p:cNvPr id="4" name="Slide Number Placeholder 3"/>
          <p:cNvSpPr>
            <a:spLocks noGrp="1"/>
          </p:cNvSpPr>
          <p:nvPr>
            <p:ph type="sldNum" sz="quarter" idx="10"/>
          </p:nvPr>
        </p:nvSpPr>
        <p:spPr/>
        <p:txBody>
          <a:bodyPr/>
          <a:lstStyle/>
          <a:p>
            <a:fld id="{5118F601-C5FC-4E89-A420-1586CE704925}" type="slidenum">
              <a:rPr lang="en-US" smtClean="0"/>
              <a:t>3</a:t>
            </a:fld>
            <a:endParaRPr lang="en-US" dirty="0"/>
          </a:p>
        </p:txBody>
      </p:sp>
    </p:spTree>
    <p:extLst>
      <p:ext uri="{BB962C8B-B14F-4D97-AF65-F5344CB8AC3E}">
        <p14:creationId xmlns:p14="http://schemas.microsoft.com/office/powerpoint/2010/main" val="15240483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C50C51-BF88-4A6C-AB8C-E245E324CA9D}" type="slidenum">
              <a:rPr lang="en-US" smtClean="0"/>
              <a:t>16</a:t>
            </a:fld>
            <a:endParaRPr lang="en-US"/>
          </a:p>
        </p:txBody>
      </p:sp>
    </p:spTree>
    <p:extLst>
      <p:ext uri="{BB962C8B-B14F-4D97-AF65-F5344CB8AC3E}">
        <p14:creationId xmlns:p14="http://schemas.microsoft.com/office/powerpoint/2010/main" val="136935350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JO" dirty="0"/>
              <a:t>استخدام</a:t>
            </a:r>
            <a:r>
              <a:rPr lang="ar-JO" baseline="0" dirty="0"/>
              <a:t> </a:t>
            </a:r>
            <a:r>
              <a:rPr lang="ar-JO" dirty="0"/>
              <a:t>السجلات الإدارية لإحصاءات النوع الاجتماعي في القوى العاملة</a:t>
            </a:r>
            <a:endParaRPr lang="en-US" dirty="0"/>
          </a:p>
          <a:p>
            <a:pPr algn="r" rtl="1"/>
            <a:r>
              <a:rPr lang="ar-JO" dirty="0"/>
              <a:t>زيادة إنتاج بيانات عالية الجودة وبدورية نشر تناسب احتياجات المستخدمين</a:t>
            </a:r>
          </a:p>
          <a:p>
            <a:pPr algn="r" rtl="1"/>
            <a:r>
              <a:rPr lang="ar-JO" dirty="0"/>
              <a:t>توحيد وتوثيق مفاهيم ومصطلحات النوع الاجتماعي في السجلات الإدارية للعمل بقطاعاته المختلفة، المنظم وغير المنظم، </a:t>
            </a:r>
          </a:p>
          <a:p>
            <a:pPr algn="r" rtl="1"/>
            <a:r>
              <a:rPr lang="ar-JO" dirty="0"/>
              <a:t>إجراء مقارنات بين نتائج مسح القوى العاملة وبيانات السجلات الإدارية </a:t>
            </a:r>
          </a:p>
          <a:p>
            <a:pPr algn="r" rtl="1"/>
            <a:r>
              <a:rPr lang="ar-JO" dirty="0"/>
              <a:t>تأطير العمل الاحصائي الجندري مع السجلات الإدارية دمج أوصاف البيانات (البيانات الوصفية) للمؤشرات الجنسانية في السجلات الإدارية في القوى العاملة                                        </a:t>
            </a:r>
          </a:p>
          <a:p>
            <a:pPr algn="r" rtl="1"/>
            <a:r>
              <a:rPr lang="ar-JO" dirty="0"/>
              <a:t>تحليل البيانات لسد فجوات البيانات الجندرية</a:t>
            </a:r>
            <a:r>
              <a:rPr lang="ar-JO" baseline="0" dirty="0"/>
              <a:t> </a:t>
            </a:r>
            <a:r>
              <a:rPr lang="ar-JO" dirty="0"/>
              <a:t>وتوسيع نطاق استخدامها في تطوير السياسات وتنفيذها</a:t>
            </a:r>
          </a:p>
          <a:p>
            <a:pPr algn="r" rtl="1"/>
            <a:r>
              <a:rPr lang="ar-JO" dirty="0"/>
              <a:t>تعزيز الشراكة بين المؤسسات لزيادة تدفق البيانات التي تخدم أهداف التنمية المستدامة وتوفير البيانات وفق تصنيفات مختلفة مثل النوع الاجتماعي، والتغطية الجغرافية والمكانية، والعمر... وغيرها</a:t>
            </a:r>
          </a:p>
          <a:p>
            <a:pPr algn="r" rtl="1"/>
            <a:r>
              <a:rPr lang="ar-JO" dirty="0"/>
              <a:t>خلق أساليب مبتكرة لتسهيل التعامل مع البيانات الضخمة الناتجة عن السجل الإداري</a:t>
            </a:r>
            <a:r>
              <a:rPr lang="en-US" dirty="0"/>
              <a:t>)</a:t>
            </a:r>
            <a:r>
              <a:rPr lang="ar-JO" dirty="0"/>
              <a:t>لتحسين كفاءة عملية الإنتاج الإحصائي</a:t>
            </a:r>
          </a:p>
          <a:p>
            <a:pPr algn="r" rtl="1"/>
            <a:r>
              <a:rPr lang="ar-JO" dirty="0"/>
              <a:t>تحقيق وفورات في التكاليف و الموظفين</a:t>
            </a:r>
            <a:r>
              <a:rPr lang="en-US" baseline="0" dirty="0"/>
              <a:t> ,</a:t>
            </a:r>
            <a:r>
              <a:rPr lang="ar-JO" dirty="0"/>
              <a:t>تخفيف العبء عن عاتق المستجيبين </a:t>
            </a:r>
            <a:r>
              <a:rPr lang="en-US" dirty="0"/>
              <a:t>(</a:t>
            </a:r>
            <a:endParaRPr lang="ar-JO" dirty="0"/>
          </a:p>
          <a:p>
            <a:pPr algn="r" rtl="1"/>
            <a:endParaRPr lang="ar-JO" dirty="0"/>
          </a:p>
          <a:p>
            <a:pPr lvl="0" algn="r" rtl="1"/>
            <a:r>
              <a:rPr lang="en-US" sz="1200" b="1" dirty="0"/>
              <a:t>To increase the production of high-quality data and with a publication periodicity that suits the needs of users</a:t>
            </a:r>
          </a:p>
          <a:p>
            <a:pPr lvl="0"/>
            <a:r>
              <a:rPr lang="en-US" sz="1200" b="1" dirty="0"/>
              <a:t>Unifying and documenting gender concepts and terminology in the work in its various sectors, organized and unorganized, with data in administrative records </a:t>
            </a:r>
          </a:p>
          <a:p>
            <a:pPr lvl="0"/>
            <a:r>
              <a:rPr lang="en-US" sz="1200" b="1" dirty="0"/>
              <a:t>Making comparisons between the results of the labor force survey and administrative records data </a:t>
            </a:r>
          </a:p>
          <a:p>
            <a:pPr lvl="0"/>
            <a:r>
              <a:rPr lang="en-US" sz="1400" b="1" dirty="0"/>
              <a:t>Framing gender work with administrative records Integrating data descriptions (metadata) of gender indicators into administrative records in the workforce </a:t>
            </a:r>
          </a:p>
          <a:p>
            <a:pPr lvl="0"/>
            <a:r>
              <a:rPr lang="en-US" sz="1200" b="1" dirty="0"/>
              <a:t>Data analysis to Close Gender data gaps &amp;  expand its use in policy development and implementation</a:t>
            </a:r>
          </a:p>
          <a:p>
            <a:pPr lvl="0"/>
            <a:r>
              <a:rPr lang="en-US" sz="1200" b="1" dirty="0"/>
              <a:t>Strengthening the partnership between institutions to increase the flow of data that serves the sustainable development goals and provide data according to different classifications such as gender, geographical and spatial coverage, age... and others comparable.</a:t>
            </a:r>
          </a:p>
          <a:p>
            <a:pPr lvl="0"/>
            <a:r>
              <a:rPr lang="en-US" sz="1200" b="1" dirty="0"/>
              <a:t>Creating innovative methods to facilitate dealing with big data resulting from the administrative record</a:t>
            </a:r>
          </a:p>
          <a:p>
            <a:endParaRPr lang="ar-JO" dirty="0"/>
          </a:p>
        </p:txBody>
      </p:sp>
      <p:sp>
        <p:nvSpPr>
          <p:cNvPr id="4" name="Slide Number Placeholder 3"/>
          <p:cNvSpPr>
            <a:spLocks noGrp="1"/>
          </p:cNvSpPr>
          <p:nvPr>
            <p:ph type="sldNum" sz="quarter" idx="10"/>
          </p:nvPr>
        </p:nvSpPr>
        <p:spPr/>
        <p:txBody>
          <a:bodyPr/>
          <a:lstStyle/>
          <a:p>
            <a:fld id="{B40DA648-9111-4CF0-89BD-D73BDDBE5A47}" type="slidenum">
              <a:rPr lang="ar-JO" smtClean="0"/>
              <a:t>4</a:t>
            </a:fld>
            <a:endParaRPr lang="ar-JO"/>
          </a:p>
        </p:txBody>
      </p:sp>
    </p:spTree>
    <p:extLst>
      <p:ext uri="{BB962C8B-B14F-4D97-AF65-F5344CB8AC3E}">
        <p14:creationId xmlns:p14="http://schemas.microsoft.com/office/powerpoint/2010/main" val="38328259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r" defTabSz="914400" rtl="1"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3CAFAA91-5886-412D-9937-DDE01BC2823B}" type="slidenum">
              <a:rPr lang="en-US" smtClean="0"/>
              <a:t>5</a:t>
            </a:fld>
            <a:endParaRPr lang="en-US"/>
          </a:p>
        </p:txBody>
      </p:sp>
    </p:spTree>
    <p:extLst>
      <p:ext uri="{BB962C8B-B14F-4D97-AF65-F5344CB8AC3E}">
        <p14:creationId xmlns:p14="http://schemas.microsoft.com/office/powerpoint/2010/main" val="37866739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ar-JO" b="0" u="none" dirty="0"/>
              <a:t>حصر وجمع عدد الشركاء في كل قطاع</a:t>
            </a:r>
            <a:r>
              <a:rPr lang="ar-JO" b="0" u="none" baseline="0" dirty="0"/>
              <a:t> </a:t>
            </a:r>
            <a:r>
              <a:rPr lang="ar-JO" b="0" u="none" dirty="0"/>
              <a:t> وتصنيفهم حسب</a:t>
            </a:r>
            <a:r>
              <a:rPr lang="ar-JO" b="0" u="none" baseline="0" dirty="0"/>
              <a:t> قطاع العمل العام والخاص</a:t>
            </a:r>
          </a:p>
          <a:p>
            <a:pPr marL="171450" indent="-171450">
              <a:buFont typeface="Arial" pitchFamily="34" charset="0"/>
              <a:buChar char="•"/>
            </a:pPr>
            <a:r>
              <a:rPr lang="ar-JO" b="0" u="none" baseline="0" dirty="0"/>
              <a:t>اجراء مسح احتياجات مستخدمي البيانات وحصر البيانات التي عليها طلب مقارنة مع ما هو متوفر في كل قطاع </a:t>
            </a:r>
          </a:p>
          <a:p>
            <a:pPr marL="171450" indent="-171450">
              <a:buFont typeface="Arial" pitchFamily="34" charset="0"/>
              <a:buChar char="•"/>
            </a:pPr>
            <a:r>
              <a:rPr lang="ar-JO" b="0" u="none" baseline="0" dirty="0"/>
              <a:t>تدريب الشركاء على احصاءات النوع الاجتماع ومفاهيميها وأدلتها ومصطلحاتها وتعميم دمج النوع الاجتماعي ضمن مؤسساتهم تبعا للسياسة الحكومة   لتعميم مراعاة المنظور الجنساني (2020)</a:t>
            </a:r>
          </a:p>
          <a:p>
            <a:pPr marL="171450" marR="0" indent="-171450" algn="r" defTabSz="914400" rtl="1" eaLnBrk="1" fontAlgn="auto" latinLnBrk="0" hangingPunct="1">
              <a:lnSpc>
                <a:spcPct val="100000"/>
              </a:lnSpc>
              <a:spcBef>
                <a:spcPts val="0"/>
              </a:spcBef>
              <a:spcAft>
                <a:spcPts val="0"/>
              </a:spcAft>
              <a:buClrTx/>
              <a:buSzTx/>
              <a:buFont typeface="Arial" pitchFamily="34" charset="0"/>
              <a:buChar char="•"/>
              <a:tabLst/>
              <a:defRPr/>
            </a:pPr>
            <a:r>
              <a:rPr lang="ar-JO" b="0" u="none" baseline="0" dirty="0"/>
              <a:t> وكذلك التشاركية مع الجهات والمؤسسات العامة والمنظمات في اعدادأهداف الاستراتيجية  اللجنة الوطنية لشؤون المرأة (2016-2025) </a:t>
            </a:r>
          </a:p>
          <a:p>
            <a:pPr marL="171450" indent="-171450">
              <a:buFont typeface="Arial" pitchFamily="34" charset="0"/>
              <a:buChar char="•"/>
            </a:pPr>
            <a:r>
              <a:rPr lang="ar-JO" b="0" u="sng" baseline="0" dirty="0"/>
              <a:t>توسعة الشراكة والتعاون مع القطاع الخاص فيما يخص قطاع التمكين الاقتصادي لتحسين انتاج مؤشر الأفراد الحاصلين على  القروض الميكروية حسب الجنس والمحافظة  مثل شركة تنمية للتمويل الأصغر</a:t>
            </a:r>
            <a:endParaRPr lang="ar-JO" b="0" u="none" baseline="0" dirty="0"/>
          </a:p>
          <a:p>
            <a:pPr marL="171450" marR="0" lvl="0" indent="-171450" algn="r" defTabSz="914400" rtl="1" eaLnBrk="1" fontAlgn="auto" latinLnBrk="0" hangingPunct="1">
              <a:lnSpc>
                <a:spcPct val="100000"/>
              </a:lnSpc>
              <a:spcBef>
                <a:spcPts val="0"/>
              </a:spcBef>
              <a:spcAft>
                <a:spcPts val="0"/>
              </a:spcAft>
              <a:buClrTx/>
              <a:buSzTx/>
              <a:buFont typeface="Arial" pitchFamily="34" charset="0"/>
              <a:buChar char="•"/>
              <a:tabLst/>
              <a:defRPr/>
            </a:pPr>
            <a:r>
              <a:rPr lang="ar-JO" b="0" u="none" baseline="0" dirty="0"/>
              <a:t>التعاون مع </a:t>
            </a:r>
            <a:r>
              <a:rPr lang="ar-SA" sz="1200" b="0" kern="1200" dirty="0">
                <a:solidFill>
                  <a:schemeClr val="tx1"/>
                </a:solidFill>
                <a:effectLst/>
                <a:latin typeface="+mn-lt"/>
                <a:ea typeface="+mn-ea"/>
                <a:cs typeface="+mn-cs"/>
              </a:rPr>
              <a:t>شركة ادماج لاستشارات التنمية</a:t>
            </a:r>
            <a:r>
              <a:rPr lang="ar-JO" b="0" u="none" baseline="0" dirty="0"/>
              <a:t> ومجموعة من المؤسسات </a:t>
            </a:r>
            <a:r>
              <a:rPr lang="ar-SA" sz="1200" b="0" kern="1200" dirty="0">
                <a:solidFill>
                  <a:schemeClr val="tx1"/>
                </a:solidFill>
                <a:effectLst/>
                <a:latin typeface="+mn-lt"/>
                <a:ea typeface="+mn-ea"/>
                <a:cs typeface="+mn-cs"/>
              </a:rPr>
              <a:t>من عدة جهات حكومية </a:t>
            </a:r>
            <a:r>
              <a:rPr lang="ar-JO" b="0" u="none" baseline="0" dirty="0"/>
              <a:t> في تزويد المنصة الجندريةالوطنية </a:t>
            </a:r>
            <a:r>
              <a:rPr lang="ar-SA" sz="1200" kern="1200" dirty="0">
                <a:solidFill>
                  <a:schemeClr val="tx1"/>
                </a:solidFill>
                <a:effectLst/>
                <a:latin typeface="+mn-lt"/>
                <a:ea typeface="+mn-ea"/>
                <a:cs typeface="+mn-cs"/>
              </a:rPr>
              <a:t>التابعة للجنة الوزارية لتمكين المرأة </a:t>
            </a:r>
            <a:r>
              <a:rPr lang="ar-JO" b="0" u="sng" dirty="0"/>
              <a:t> </a:t>
            </a:r>
            <a:r>
              <a:rPr lang="ar-JO" b="0" u="none" baseline="0" dirty="0"/>
              <a:t>بالبيانات المحدثةو</a:t>
            </a:r>
            <a:r>
              <a:rPr lang="ar-SA" sz="1200" b="0" kern="1200" dirty="0">
                <a:solidFill>
                  <a:schemeClr val="tx1"/>
                </a:solidFill>
                <a:effectLst/>
                <a:latin typeface="+mn-lt"/>
                <a:ea typeface="+mn-ea"/>
                <a:cs typeface="+mn-cs"/>
              </a:rPr>
              <a:t>اعداد البيانات الوصفية المؤشرات الرئيسية والفرعية المحور السياسي الاقتصادي والتمكين الاقتصادي والعنف وتحديد المتغيرات والتي تشتمل على تصنيفات مختلفة مثل: الجنس والمحافظات والمستوى التعليمي والحالة العملية وغيرها</a:t>
            </a:r>
            <a:endParaRPr lang="ar-JO" sz="1200" b="0" kern="1200" dirty="0">
              <a:solidFill>
                <a:schemeClr val="tx1"/>
              </a:solidFill>
              <a:effectLst/>
              <a:latin typeface="+mn-lt"/>
              <a:ea typeface="+mn-ea"/>
              <a:cs typeface="+mn-cs"/>
            </a:endParaRPr>
          </a:p>
          <a:p>
            <a:pPr marL="171450" marR="0" lvl="0" indent="-171450" algn="r" defTabSz="914400" rtl="1" eaLnBrk="1" fontAlgn="auto" latinLnBrk="0" hangingPunct="1">
              <a:lnSpc>
                <a:spcPct val="100000"/>
              </a:lnSpc>
              <a:spcBef>
                <a:spcPts val="0"/>
              </a:spcBef>
              <a:spcAft>
                <a:spcPts val="0"/>
              </a:spcAft>
              <a:buClrTx/>
              <a:buSzTx/>
              <a:buFont typeface="Arial" pitchFamily="34" charset="0"/>
              <a:buChar char="•"/>
              <a:tabLst/>
              <a:defRPr/>
            </a:pPr>
            <a:r>
              <a:rPr lang="ar-SA" sz="1200" b="0" kern="1200" dirty="0">
                <a:solidFill>
                  <a:schemeClr val="tx1"/>
                </a:solidFill>
                <a:effectLst/>
                <a:latin typeface="+mn-lt"/>
                <a:ea typeface="+mn-ea"/>
                <a:cs typeface="+mn-cs"/>
              </a:rPr>
              <a:t>العمل على اعداد </a:t>
            </a:r>
            <a:r>
              <a:rPr lang="ar-SA" sz="1200" b="0" u="sng" kern="1200" dirty="0">
                <a:solidFill>
                  <a:schemeClr val="tx1"/>
                </a:solidFill>
                <a:effectLst/>
                <a:latin typeface="+mn-lt"/>
                <a:ea typeface="+mn-ea"/>
                <a:cs typeface="+mn-cs"/>
              </a:rPr>
              <a:t>وتوثيق طريقة الاحتساب لكل مؤشر</a:t>
            </a:r>
            <a:r>
              <a:rPr lang="ar-JO" sz="1200" b="0" u="sng" kern="1200" dirty="0">
                <a:solidFill>
                  <a:schemeClr val="tx1"/>
                </a:solidFill>
                <a:effectLst/>
                <a:latin typeface="+mn-lt"/>
                <a:ea typeface="+mn-ea"/>
                <a:cs typeface="+mn-cs"/>
              </a:rPr>
              <a:t>في كل قطاع </a:t>
            </a:r>
            <a:r>
              <a:rPr lang="ar-SA" sz="1200" b="0" u="sng" kern="1200" dirty="0">
                <a:solidFill>
                  <a:schemeClr val="tx1"/>
                </a:solidFill>
                <a:effectLst/>
                <a:latin typeface="+mn-lt"/>
                <a:ea typeface="+mn-ea"/>
                <a:cs typeface="+mn-cs"/>
              </a:rPr>
              <a:t> </a:t>
            </a:r>
            <a:r>
              <a:rPr lang="ar-SA" sz="1200" b="0" kern="1200" dirty="0">
                <a:solidFill>
                  <a:schemeClr val="tx1"/>
                </a:solidFill>
                <a:effectLst/>
                <a:latin typeface="+mn-lt"/>
                <a:ea typeface="+mn-ea"/>
                <a:cs typeface="+mn-cs"/>
              </a:rPr>
              <a:t>حسب المنهجيات الدولية المعتمدة </a:t>
            </a:r>
            <a:r>
              <a:rPr lang="ar-JO" sz="1200" b="0" kern="1200" dirty="0">
                <a:solidFill>
                  <a:schemeClr val="tx1"/>
                </a:solidFill>
                <a:effectLst/>
                <a:latin typeface="+mn-lt"/>
                <a:ea typeface="+mn-ea"/>
                <a:cs typeface="+mn-cs"/>
              </a:rPr>
              <a:t>ونشرها على موقع الدائرة</a:t>
            </a:r>
            <a:r>
              <a:rPr lang="ar-JO" sz="1200" b="0" kern="1200" baseline="0" dirty="0">
                <a:solidFill>
                  <a:schemeClr val="tx1"/>
                </a:solidFill>
                <a:effectLst/>
                <a:latin typeface="+mn-lt"/>
                <a:ea typeface="+mn-ea"/>
                <a:cs typeface="+mn-cs"/>
              </a:rPr>
              <a:t> </a:t>
            </a:r>
            <a:endParaRPr lang="ar-JO" sz="1200" b="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i="0" kern="1200" dirty="0">
                <a:solidFill>
                  <a:schemeClr val="tx1"/>
                </a:solidFill>
                <a:effectLst/>
                <a:latin typeface="+mn-lt"/>
                <a:ea typeface="+mn-ea"/>
                <a:cs typeface="+mn-cs"/>
              </a:rPr>
              <a:t>Count and collect the number of partners in each sector and classify them according to the public and private sector of work Conduct a survey of data users’ needs and inventory the data that is in demand compared to what is available in each sector Training partners on gender statistics, concepts, evidence, and terminology, and mainstreaming gender integration within their institutions in accordance with the government’s gender mainstreaming policy (2020) As well as partnership with public agencies, institutions and organizations in preparing the strategic objectives of the National Committee for Women’s Affairs (2016-2025). Expanding partnership and cooperation with the private sector regarding the economic empowerment sector to improve the production of the index of individuals receiving microcredit by gender and governorate, such as the </a:t>
            </a:r>
            <a:r>
              <a:rPr lang="en-US" sz="1200" b="0" i="0" kern="1200" dirty="0" err="1">
                <a:solidFill>
                  <a:schemeClr val="tx1"/>
                </a:solidFill>
                <a:effectLst/>
                <a:latin typeface="+mn-lt"/>
                <a:ea typeface="+mn-ea"/>
                <a:cs typeface="+mn-cs"/>
              </a:rPr>
              <a:t>Tanmia</a:t>
            </a:r>
            <a:r>
              <a:rPr lang="en-US" sz="1200" b="0" i="0" kern="1200" dirty="0">
                <a:solidFill>
                  <a:schemeClr val="tx1"/>
                </a:solidFill>
                <a:effectLst/>
                <a:latin typeface="+mn-lt"/>
                <a:ea typeface="+mn-ea"/>
                <a:cs typeface="+mn-cs"/>
              </a:rPr>
              <a:t> Microfinance Company. Cooperation with </a:t>
            </a:r>
            <a:r>
              <a:rPr lang="en-US" sz="1200" b="0" i="0" kern="1200" dirty="0" err="1">
                <a:solidFill>
                  <a:schemeClr val="tx1"/>
                </a:solidFill>
                <a:effectLst/>
                <a:latin typeface="+mn-lt"/>
                <a:ea typeface="+mn-ea"/>
                <a:cs typeface="+mn-cs"/>
              </a:rPr>
              <a:t>Idmag</a:t>
            </a:r>
            <a:r>
              <a:rPr lang="en-US" sz="1200" b="0" i="0" kern="1200" dirty="0">
                <a:solidFill>
                  <a:schemeClr val="tx1"/>
                </a:solidFill>
                <a:effectLst/>
                <a:latin typeface="+mn-lt"/>
                <a:ea typeface="+mn-ea"/>
                <a:cs typeface="+mn-cs"/>
              </a:rPr>
              <a:t> Development Consulting Company and a group of institutions from several government agencies in providing the National Gender Platform of the Ministerial Committee for the Empowerment of Women with updated data and preparing descriptive data for the main and sub-indicators of the political-economic axis, economic empowerment and violence, and identifying variables that include different classifications such as: gender, governorates, educational level and work status. And others Work on preparing and documenting the calculation method for each indicator in each sector according to approved international methodologies and publishing it on the department’s website</a:t>
            </a:r>
          </a:p>
          <a:p>
            <a:pPr algn="justLow"/>
            <a:r>
              <a:rPr lang="en-US" sz="1200" b="1" dirty="0"/>
              <a:t>Department of Lands and Survey, Central Bank Social Security Foundation, Jordan securities commission </a:t>
            </a:r>
            <a:r>
              <a:rPr lang="en-US" sz="1200" b="1" dirty="0" err="1"/>
              <a:t>Tanmiah</a:t>
            </a:r>
            <a:r>
              <a:rPr lang="en-US" sz="1200" b="1" dirty="0"/>
              <a:t> Company</a:t>
            </a:r>
          </a:p>
          <a:p>
            <a:pPr algn="justLow"/>
            <a:r>
              <a:rPr lang="en-US" sz="1200" b="1" dirty="0"/>
              <a:t>Development and Employment Fund</a:t>
            </a:r>
          </a:p>
          <a:p>
            <a:pPr algn="justLow"/>
            <a:r>
              <a:rPr lang="en-US" sz="1200" b="1" dirty="0"/>
              <a:t>Agricultural Loan Fund </a:t>
            </a:r>
          </a:p>
          <a:p>
            <a:pPr>
              <a:lnSpc>
                <a:spcPct val="150000"/>
              </a:lnSpc>
            </a:pPr>
            <a:r>
              <a:rPr lang="en-US" sz="1200" b="1" dirty="0"/>
              <a:t>Prime ministry , Independent Election Commission ,Ministry of Foreign Affairs , Ministry of Local Administration, Professional unions, Jordanian Trade Union ,Ministry of Political &amp; Parliamentary Affairs</a:t>
            </a:r>
          </a:p>
          <a:p>
            <a:pPr>
              <a:lnSpc>
                <a:spcPct val="150000"/>
              </a:lnSpc>
            </a:pPr>
            <a:r>
              <a:rPr lang="en-US" sz="1400" b="1" dirty="0"/>
              <a:t>, </a:t>
            </a:r>
            <a:r>
              <a:rPr lang="en-US" sz="1200" b="1" dirty="0"/>
              <a:t>Jordan Chamber of Industry, Chamber of Commerce</a:t>
            </a:r>
          </a:p>
          <a:p>
            <a:pPr algn="justLow"/>
            <a:endParaRPr lang="en-US" sz="1200" b="1"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b="0" dirty="0"/>
          </a:p>
        </p:txBody>
      </p:sp>
      <p:sp>
        <p:nvSpPr>
          <p:cNvPr id="4" name="Slide Number Placeholder 3"/>
          <p:cNvSpPr>
            <a:spLocks noGrp="1"/>
          </p:cNvSpPr>
          <p:nvPr>
            <p:ph type="sldNum" sz="quarter" idx="10"/>
          </p:nvPr>
        </p:nvSpPr>
        <p:spPr/>
        <p:txBody>
          <a:bodyPr/>
          <a:lstStyle/>
          <a:p>
            <a:fld id="{B40DA648-9111-4CF0-89BD-D73BDDBE5A47}" type="slidenum">
              <a:rPr lang="ar-JO" smtClean="0"/>
              <a:t>6</a:t>
            </a:fld>
            <a:endParaRPr lang="ar-JO"/>
          </a:p>
        </p:txBody>
      </p:sp>
    </p:spTree>
    <p:extLst>
      <p:ext uri="{BB962C8B-B14F-4D97-AF65-F5344CB8AC3E}">
        <p14:creationId xmlns:p14="http://schemas.microsoft.com/office/powerpoint/2010/main" val="36445231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JO" sz="1200" kern="1200" dirty="0">
                <a:solidFill>
                  <a:schemeClr val="tx1"/>
                </a:solidFill>
                <a:effectLst/>
                <a:latin typeface="+mn-lt"/>
                <a:ea typeface="+mn-ea"/>
                <a:cs typeface="+mn-cs"/>
              </a:rPr>
              <a:t>أولت دائرة الإحصاءات العامة أهمية خاصة لتطوير إحصاءات النوع الاجتماعي والتوسع في انتاجها ونشرها من أجل التعرف على وفرة الإحصاءات المعنية بالمرأة والرجل ومطابقتها للمعايير الدولية، وقياس حجم الفجوة التي ينبغي ردمها بتوفير إحصاءات وبيانات جديدة</a:t>
            </a:r>
            <a:r>
              <a:rPr lang="en-US" sz="1200" kern="1200" dirty="0">
                <a:solidFill>
                  <a:schemeClr val="tx1"/>
                </a:solidFill>
                <a:effectLst/>
                <a:latin typeface="+mn-lt"/>
                <a:ea typeface="+mn-ea"/>
                <a:cs typeface="+mn-cs"/>
              </a:rPr>
              <a:t>.</a:t>
            </a:r>
          </a:p>
          <a:p>
            <a:pPr algn="r" rtl="1"/>
            <a:r>
              <a:rPr lang="ar-JO" sz="1200" kern="1200" dirty="0">
                <a:solidFill>
                  <a:schemeClr val="tx1"/>
                </a:solidFill>
                <a:effectLst/>
                <a:latin typeface="+mn-lt"/>
                <a:ea typeface="+mn-ea"/>
                <a:cs typeface="+mn-cs"/>
              </a:rPr>
              <a:t>وضمن هذا التوجه،قام</a:t>
            </a:r>
            <a:r>
              <a:rPr lang="ar-JO" sz="1200" kern="1200" baseline="0" dirty="0">
                <a:solidFill>
                  <a:schemeClr val="tx1"/>
                </a:solidFill>
                <a:effectLst/>
                <a:latin typeface="+mn-lt"/>
                <a:ea typeface="+mn-ea"/>
                <a:cs typeface="+mn-cs"/>
              </a:rPr>
              <a:t> </a:t>
            </a:r>
            <a:r>
              <a:rPr lang="ar-JO" sz="1200" kern="1200" dirty="0">
                <a:solidFill>
                  <a:schemeClr val="tx1"/>
                </a:solidFill>
                <a:effectLst/>
                <a:latin typeface="+mn-lt"/>
                <a:ea typeface="+mn-ea"/>
                <a:cs typeface="+mn-cs"/>
              </a:rPr>
              <a:t>القسم بتحليل واقع إحصاءات النوع الاجتماعي في الدائرة</a:t>
            </a:r>
            <a:r>
              <a:rPr lang="ar-JO" sz="1200" kern="1200" baseline="0" dirty="0">
                <a:solidFill>
                  <a:schemeClr val="tx1"/>
                </a:solidFill>
                <a:effectLst/>
                <a:latin typeface="+mn-lt"/>
                <a:ea typeface="+mn-ea"/>
                <a:cs typeface="+mn-cs"/>
              </a:rPr>
              <a:t> وبالتنسيق مع شركائها</a:t>
            </a:r>
            <a:r>
              <a:rPr lang="ar-JO" sz="1200" kern="1200" dirty="0">
                <a:solidFill>
                  <a:schemeClr val="tx1"/>
                </a:solidFill>
                <a:effectLst/>
                <a:latin typeface="+mn-lt"/>
                <a:ea typeface="+mn-ea"/>
                <a:cs typeface="+mn-cs"/>
              </a:rPr>
              <a:t> وبالتعاون مع الاسكوا</a:t>
            </a:r>
            <a:r>
              <a:rPr lang="ar-JO" sz="1200" kern="1200" baseline="0" dirty="0">
                <a:solidFill>
                  <a:schemeClr val="tx1"/>
                </a:solidFill>
                <a:effectLst/>
                <a:latin typeface="+mn-lt"/>
                <a:ea typeface="+mn-ea"/>
                <a:cs typeface="+mn-cs"/>
              </a:rPr>
              <a:t> ب</a:t>
            </a:r>
            <a:r>
              <a:rPr lang="ar-JO" sz="1200" kern="1200" dirty="0">
                <a:solidFill>
                  <a:schemeClr val="tx1"/>
                </a:solidFill>
                <a:effectLst/>
                <a:latin typeface="+mn-lt"/>
                <a:ea typeface="+mn-ea"/>
                <a:cs typeface="+mn-cs"/>
              </a:rPr>
              <a:t>نشر  دليل المفاهيم والمصطلحات التي تعتبر حجر الأساس للتعريف بإحصاءات النوع الاجتماعي بين الشركاء وأصحاب العلاقة  والتدريب على احصاءات الجندر ، كما تم رصد أهم الانجازات التي قامت الدائرة بتنفيذها والتحديات التي تواجهها والتطلعات المستقبلية لتحسين طبيعة العمل، ومراقبة التغيرات في قضايا النوع الاجتماعي، بما يخدم تعزيز مكانة المرأة إلى جانب الرجل ودورهما في عملية التنمية.</a:t>
            </a:r>
            <a:endParaRPr lang="en-US" sz="1200" kern="1200" dirty="0">
              <a:solidFill>
                <a:schemeClr val="tx1"/>
              </a:solidFill>
              <a:effectLst/>
              <a:latin typeface="+mn-lt"/>
              <a:ea typeface="+mn-ea"/>
              <a:cs typeface="+mn-cs"/>
            </a:endParaRPr>
          </a:p>
          <a:p>
            <a:pPr lvl="0"/>
            <a:r>
              <a:rPr lang="ar-JO" sz="1200" b="0" i="0" u="none" strike="noStrike" kern="1200" dirty="0">
                <a:solidFill>
                  <a:schemeClr val="tx1"/>
                </a:solidFill>
                <a:effectLst/>
                <a:latin typeface="+mn-lt"/>
                <a:ea typeface="+mn-ea"/>
                <a:cs typeface="+mn-cs"/>
              </a:rPr>
              <a:t>مالكو الأراضي</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مساحة الأراضي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مالكو الشقق</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مساحة الشقق</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الأفراد المقترضون (قروض ميكروويه)</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القيمة الإجمالية للقروض(قروض ميكروويه)</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الأفراد المقترضون من البنوك التجارية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القيمة الاجمالية للقروض من البنوك التجارية</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العاملون الأردنيون المؤمن عليهم بالضمان الإجتماعي</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مالكو الاوراق الماليه (أسهم)</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القيمه الاجماليه للأوراق الماليه (أسهم)</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مالكو الودائع</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a:t>
            </a:r>
            <a:r>
              <a:rPr lang="ar-JO" dirty="0"/>
              <a:t> </a:t>
            </a:r>
            <a:r>
              <a:rPr lang="ar-JO" sz="1200" b="0" i="0" u="none" strike="noStrike" kern="1200" dirty="0">
                <a:solidFill>
                  <a:schemeClr val="tx1"/>
                </a:solidFill>
                <a:effectLst/>
                <a:latin typeface="+mn-lt"/>
                <a:ea typeface="+mn-ea"/>
                <a:cs typeface="+mn-cs"/>
              </a:rPr>
              <a:t> اجمالي قيمة الودائع</a:t>
            </a:r>
            <a:r>
              <a:rPr lang="ar-JO" dirty="0"/>
              <a:t>وزارة الصناعة والتجارة والتموين</a:t>
            </a:r>
            <a:endParaRPr lang="en-US" dirty="0"/>
          </a:p>
          <a:p>
            <a:pPr lvl="0"/>
            <a:r>
              <a:rPr lang="ar-JO" dirty="0"/>
              <a:t>دائرة الاأراضي والمساحة </a:t>
            </a:r>
            <a:endParaRPr lang="en-US" dirty="0"/>
          </a:p>
          <a:p>
            <a:pPr lvl="0"/>
            <a:r>
              <a:rPr lang="ar-JO" dirty="0"/>
              <a:t>البنك المركزي</a:t>
            </a:r>
            <a:endParaRPr lang="en-US" dirty="0"/>
          </a:p>
          <a:p>
            <a:pPr lvl="0" rtl="1"/>
            <a:r>
              <a:rPr lang="ar-JO" dirty="0"/>
              <a:t>الضمان الاجتماعي  مؤسسة</a:t>
            </a:r>
            <a:endParaRPr lang="en-US" dirty="0"/>
          </a:p>
          <a:p>
            <a:pPr lvl="0"/>
            <a:r>
              <a:rPr lang="ar-JO" dirty="0"/>
              <a:t>هيئة الأوراق المالية </a:t>
            </a:r>
            <a:endParaRPr lang="en-US" dirty="0"/>
          </a:p>
          <a:p>
            <a:pPr lvl="0"/>
            <a:r>
              <a:rPr lang="ar-JO" dirty="0"/>
              <a:t>تنمية شبكة مؤسسات التمويل الاصغر في الاردن (شركات خاصة)</a:t>
            </a:r>
            <a:endParaRPr lang="en-US" dirty="0"/>
          </a:p>
          <a:p>
            <a:pPr lvl="0"/>
            <a:r>
              <a:rPr lang="ar-JO" dirty="0"/>
              <a:t>النقابات المهنية </a:t>
            </a:r>
            <a:endParaRPr lang="en-US" dirty="0"/>
          </a:p>
          <a:p>
            <a:pPr lvl="0"/>
            <a:r>
              <a:rPr lang="ar-JO" dirty="0"/>
              <a:t>النقابات العمالية</a:t>
            </a:r>
            <a:endParaRPr lang="en-US" dirty="0"/>
          </a:p>
          <a:p>
            <a:endParaRPr lang="en-US" dirty="0"/>
          </a:p>
        </p:txBody>
      </p:sp>
      <p:sp>
        <p:nvSpPr>
          <p:cNvPr id="4" name="Slide Number Placeholder 3"/>
          <p:cNvSpPr>
            <a:spLocks noGrp="1"/>
          </p:cNvSpPr>
          <p:nvPr>
            <p:ph type="sldNum" sz="quarter" idx="10"/>
          </p:nvPr>
        </p:nvSpPr>
        <p:spPr/>
        <p:txBody>
          <a:bodyPr/>
          <a:lstStyle/>
          <a:p>
            <a:fld id="{C4C50C51-BF88-4A6C-AB8C-E245E324CA9D}" type="slidenum">
              <a:rPr lang="en-US" smtClean="0"/>
              <a:t>8</a:t>
            </a:fld>
            <a:endParaRPr lang="en-US"/>
          </a:p>
        </p:txBody>
      </p:sp>
    </p:spTree>
    <p:extLst>
      <p:ext uri="{BB962C8B-B14F-4D97-AF65-F5344CB8AC3E}">
        <p14:creationId xmlns:p14="http://schemas.microsoft.com/office/powerpoint/2010/main" val="3135485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C5FA4D21-92D9-4880-A2A4-E9B9ECA34EBF}" type="slidenum">
              <a:rPr lang="en-US" smtClean="0"/>
              <a:pPr/>
              <a:t>10</a:t>
            </a:fld>
            <a:endParaRPr lang="en-US" dirty="0"/>
          </a:p>
        </p:txBody>
      </p:sp>
    </p:spTree>
    <p:extLst>
      <p:ext uri="{BB962C8B-B14F-4D97-AF65-F5344CB8AC3E}">
        <p14:creationId xmlns:p14="http://schemas.microsoft.com/office/powerpoint/2010/main" val="7114676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JO" dirty="0"/>
              <a:t>ومن الملفت للنظر ايضاً أن في عام 2015  أظهرت نتائج البنك المركزي أن ثلث اجمالي المودعين في المصارف هن اناث في حين بلغت القيمة الاجمالية لتلك الودائع 27%. في المقابل بلغت نسبة الذكور المودعين 67% بقيم اجماليه بلغت نسبتها 73%. </a:t>
            </a:r>
            <a:endParaRPr lang="en-US" dirty="0"/>
          </a:p>
        </p:txBody>
      </p:sp>
      <p:sp>
        <p:nvSpPr>
          <p:cNvPr id="4" name="Slide Number Placeholder 3"/>
          <p:cNvSpPr>
            <a:spLocks noGrp="1"/>
          </p:cNvSpPr>
          <p:nvPr>
            <p:ph type="sldNum" sz="quarter" idx="10"/>
          </p:nvPr>
        </p:nvSpPr>
        <p:spPr/>
        <p:txBody>
          <a:bodyPr/>
          <a:lstStyle/>
          <a:p>
            <a:fld id="{C5FA4D21-92D9-4880-A2A4-E9B9ECA34EBF}" type="slidenum">
              <a:rPr lang="en-US" smtClean="0"/>
              <a:pPr/>
              <a:t>11</a:t>
            </a:fld>
            <a:endParaRPr lang="en-US" dirty="0"/>
          </a:p>
        </p:txBody>
      </p:sp>
    </p:spTree>
    <p:extLst>
      <p:ext uri="{BB962C8B-B14F-4D97-AF65-F5344CB8AC3E}">
        <p14:creationId xmlns:p14="http://schemas.microsoft.com/office/powerpoint/2010/main" val="10336787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r" rtl="1"/>
            <a:r>
              <a:rPr lang="ar-SA" sz="1200" kern="1200" dirty="0">
                <a:solidFill>
                  <a:schemeClr val="tx1"/>
                </a:solidFill>
                <a:effectLst/>
                <a:latin typeface="+mn-lt"/>
                <a:ea typeface="+mn-ea"/>
                <a:cs typeface="+mn-cs"/>
              </a:rPr>
              <a:t>تتعدد المصادر التي يمكن الحصول منها على البيانات المتعلقة بالنوع الاجتماعي الا أنها تتباين تبايناً جوهرياً ويمكن تصنيفها على مستويين :المستوى الوطني والمستوى الدولي . وتعتبر تقارير التنمية البشرية والتقرير العالمي لفجوة النوع الاجتماعي الصادر عن المنتدى الاقتصادي وتقرير الأهداف الإنمائية للألفية واهداف التنمية المستدامة من أهم المصادر الدولية التي تراعي استخدام مؤشرات النوع الاجتماعي </a:t>
            </a:r>
            <a:r>
              <a:rPr lang="ar-SA" sz="1200" u="sng" kern="1200" dirty="0">
                <a:solidFill>
                  <a:schemeClr val="tx1"/>
                </a:solidFill>
                <a:effectLst/>
                <a:latin typeface="+mn-lt"/>
                <a:ea typeface="+mn-ea"/>
                <a:cs typeface="+mn-cs"/>
              </a:rPr>
              <a:t>لدراسة وضع العدالة بين الجنسين </a:t>
            </a:r>
            <a:r>
              <a:rPr lang="ar-SA" sz="1200" kern="1200" dirty="0">
                <a:solidFill>
                  <a:schemeClr val="tx1"/>
                </a:solidFill>
                <a:effectLst/>
                <a:latin typeface="+mn-lt"/>
                <a:ea typeface="+mn-ea"/>
                <a:cs typeface="+mn-cs"/>
              </a:rPr>
              <a:t>في العالم كله وفي كل دولة على حدة بهدف المقارنة بين الدول، ومعرفة ما تم انجازه فعلا على مستوى العالم فيما يتعلق </a:t>
            </a:r>
            <a:r>
              <a:rPr lang="ar-SA" sz="1200" u="sng" kern="1200" dirty="0">
                <a:solidFill>
                  <a:schemeClr val="tx1"/>
                </a:solidFill>
                <a:effectLst/>
                <a:latin typeface="+mn-lt"/>
                <a:ea typeface="+mn-ea"/>
                <a:cs typeface="+mn-cs"/>
              </a:rPr>
              <a:t>بقضايا العدالة والمساواة</a:t>
            </a:r>
            <a:r>
              <a:rPr lang="ar-SA" sz="1200" kern="1200" dirty="0">
                <a:solidFill>
                  <a:schemeClr val="tx1"/>
                </a:solidFill>
                <a:effectLst/>
                <a:latin typeface="+mn-lt"/>
                <a:ea typeface="+mn-ea"/>
                <a:cs typeface="+mn-cs"/>
              </a:rPr>
              <a:t>. كما أن هنالك مصادر للحصول على بيانات تخص المرأة مثل: اتفاقية القضاء على جميع أشكال التمييز ضد المرأة؛ وتقرير إعلان بيجين. </a:t>
            </a:r>
            <a:endParaRPr lang="en-US" sz="1200" kern="1200" dirty="0">
              <a:solidFill>
                <a:schemeClr val="tx1"/>
              </a:solidFill>
              <a:effectLst/>
              <a:latin typeface="+mn-lt"/>
              <a:ea typeface="+mn-ea"/>
              <a:cs typeface="+mn-cs"/>
            </a:endParaRPr>
          </a:p>
          <a:p>
            <a:pPr algn="r" rtl="1"/>
            <a:r>
              <a:rPr lang="ar-SA" sz="1200" kern="1200" dirty="0">
                <a:solidFill>
                  <a:schemeClr val="tx1"/>
                </a:solidFill>
                <a:effectLst/>
                <a:latin typeface="+mn-lt"/>
                <a:ea typeface="+mn-ea"/>
                <a:cs typeface="+mn-cs"/>
              </a:rPr>
              <a:t>ومنذ العام 2006، دأب المنتدى الاقتصادي العالمي على إصدار تقارير سنوية تتناول فجوة النوع الاجتماعي، وتعتبر هذه التقارير هامة بالنظر إلى ما تتضمنه لمدى التقدم الذي تحرزه الدول في تقليص فجوة النوع الاجتماعي بين الجنسين في مجالات التنمية، وذلك عن طريق قياس المؤشرات التنموية التالية:</a:t>
            </a:r>
            <a:endParaRPr lang="en-US" sz="1200" kern="1200" dirty="0">
              <a:solidFill>
                <a:schemeClr val="tx1"/>
              </a:solidFill>
              <a:effectLst/>
              <a:latin typeface="+mn-lt"/>
              <a:ea typeface="+mn-ea"/>
              <a:cs typeface="+mn-cs"/>
            </a:endParaRPr>
          </a:p>
          <a:p>
            <a:pPr lvl="0" algn="r" rtl="1"/>
            <a:r>
              <a:rPr lang="ar-SA" sz="1200" kern="1200" dirty="0">
                <a:solidFill>
                  <a:schemeClr val="tx1"/>
                </a:solidFill>
                <a:effectLst/>
                <a:latin typeface="+mn-lt"/>
                <a:ea typeface="+mn-ea"/>
                <a:cs typeface="+mn-cs"/>
              </a:rPr>
              <a:t>المشاركة الاقتصادية والفرص: مدى تساوي الأجور، ومستوى المشاركة والحصول على عمالة عالية المهارة.</a:t>
            </a:r>
            <a:endParaRPr lang="en-US" sz="1200" kern="1200" dirty="0">
              <a:solidFill>
                <a:schemeClr val="tx1"/>
              </a:solidFill>
              <a:effectLst/>
              <a:latin typeface="+mn-lt"/>
              <a:ea typeface="+mn-ea"/>
              <a:cs typeface="+mn-cs"/>
            </a:endParaRPr>
          </a:p>
          <a:p>
            <a:pPr lvl="0" algn="r" rtl="1"/>
            <a:r>
              <a:rPr lang="ar-SA" sz="1200" kern="1200" dirty="0">
                <a:solidFill>
                  <a:schemeClr val="tx1"/>
                </a:solidFill>
                <a:effectLst/>
                <a:latin typeface="+mn-lt"/>
                <a:ea typeface="+mn-ea"/>
                <a:cs typeface="+mn-cs"/>
              </a:rPr>
              <a:t>التعليم: مدى الحصول على الخدمات الأساسية ومستوى التعليم العالي.</a:t>
            </a:r>
            <a:endParaRPr lang="en-US" sz="1200" kern="1200" dirty="0">
              <a:solidFill>
                <a:schemeClr val="tx1"/>
              </a:solidFill>
              <a:effectLst/>
              <a:latin typeface="+mn-lt"/>
              <a:ea typeface="+mn-ea"/>
              <a:cs typeface="+mn-cs"/>
            </a:endParaRPr>
          </a:p>
          <a:p>
            <a:pPr lvl="0" algn="r" rtl="1"/>
            <a:r>
              <a:rPr lang="ar-SA" sz="1200" kern="1200" dirty="0">
                <a:solidFill>
                  <a:schemeClr val="tx1"/>
                </a:solidFill>
                <a:effectLst/>
                <a:latin typeface="+mn-lt"/>
                <a:ea typeface="+mn-ea"/>
                <a:cs typeface="+mn-cs"/>
              </a:rPr>
              <a:t>الصحة وتوقع الحياة:  قياس العمر المتوقع، ونسبة الجنس.</a:t>
            </a:r>
            <a:endParaRPr lang="en-US" sz="1200" kern="1200" dirty="0">
              <a:solidFill>
                <a:schemeClr val="tx1"/>
              </a:solidFill>
              <a:effectLst/>
              <a:latin typeface="+mn-lt"/>
              <a:ea typeface="+mn-ea"/>
              <a:cs typeface="+mn-cs"/>
            </a:endParaRPr>
          </a:p>
          <a:p>
            <a:pPr lvl="0" algn="r" rtl="1"/>
            <a:r>
              <a:rPr lang="ar-SA" sz="1200" kern="1200" dirty="0">
                <a:solidFill>
                  <a:schemeClr val="tx1"/>
                </a:solidFill>
                <a:effectLst/>
                <a:latin typeface="+mn-lt"/>
                <a:ea typeface="+mn-ea"/>
                <a:cs typeface="+mn-cs"/>
              </a:rPr>
              <a:t>التمكين السياسي: مستوى التمثيل في هياكل صنع القرار.</a:t>
            </a:r>
            <a:endParaRPr lang="en-US" sz="1200" kern="1200" dirty="0">
              <a:solidFill>
                <a:schemeClr val="tx1"/>
              </a:solidFill>
              <a:effectLst/>
              <a:latin typeface="+mn-lt"/>
              <a:ea typeface="+mn-ea"/>
              <a:cs typeface="+mn-cs"/>
            </a:endParaRPr>
          </a:p>
          <a:p>
            <a:pPr algn="r" rtl="1"/>
            <a:r>
              <a:rPr lang="en-US" sz="1200" kern="1200" dirty="0">
                <a:solidFill>
                  <a:schemeClr val="tx1"/>
                </a:solidFill>
                <a:effectLst/>
                <a:latin typeface="+mn-lt"/>
                <a:ea typeface="+mn-ea"/>
                <a:cs typeface="+mn-cs"/>
              </a:rPr>
              <a:t> </a:t>
            </a:r>
          </a:p>
          <a:p>
            <a:pPr algn="r" rtl="1"/>
            <a:r>
              <a:rPr lang="ar-SA" sz="1200" kern="1200" dirty="0">
                <a:solidFill>
                  <a:schemeClr val="tx1"/>
                </a:solidFill>
                <a:effectLst/>
                <a:latin typeface="+mn-lt"/>
                <a:ea typeface="+mn-ea"/>
                <a:cs typeface="+mn-cs"/>
              </a:rPr>
              <a:t> </a:t>
            </a:r>
            <a:endParaRPr lang="en-US" sz="1200" kern="1200" dirty="0">
              <a:solidFill>
                <a:schemeClr val="tx1"/>
              </a:solidFill>
              <a:effectLst/>
              <a:latin typeface="+mn-lt"/>
              <a:ea typeface="+mn-ea"/>
              <a:cs typeface="+mn-cs"/>
            </a:endParaRPr>
          </a:p>
          <a:p>
            <a:pPr algn="r" rtl="1"/>
            <a:r>
              <a:rPr lang="ar-SA" sz="1200" kern="1200" dirty="0">
                <a:solidFill>
                  <a:schemeClr val="tx1"/>
                </a:solidFill>
                <a:effectLst/>
                <a:latin typeface="+mn-lt"/>
                <a:ea typeface="+mn-ea"/>
                <a:cs typeface="+mn-cs"/>
              </a:rPr>
              <a:t>حيث تشمل المصادر على المستوى الوطني التعدادات السكانية والمسوح بالعينة والسجلات المدنية والإدارية التي يمكن من خلالها الحصول على البيانات والمؤشرات بشكل دوري. ومن أجل تطوير إطار المؤشرات التنموية المختلفة فان الحاجة تقتضي تحسين عملية جمع البيانات وتوسيع نطاقها لتشمل المواضيع المستجدة والتي تتقاطع مع أهداف التنمية المستدامة فإن الخطوة الأولى نحو تقويم إحصاءات النوع الاجتماعي تقوم على حصر البيانات المتوفرة واختبارها للفحص لمعرفة مدى شمولها على بيانات ومؤشرات مراعية للنوع الاجتماعي.  </a:t>
            </a:r>
          </a:p>
          <a:p>
            <a:pPr algn="r" rtl="1"/>
            <a:endParaRPr lang="ar-SA" sz="1200" kern="1200" dirty="0">
              <a:solidFill>
                <a:schemeClr val="tx1"/>
              </a:solidFill>
              <a:effectLst/>
              <a:latin typeface="+mn-lt"/>
              <a:ea typeface="+mn-ea"/>
              <a:cs typeface="+mn-cs"/>
            </a:endParaRPr>
          </a:p>
          <a:p>
            <a:pPr algn="r" rtl="1"/>
            <a:r>
              <a:rPr lang="ar-JO" sz="1200" b="1" i="0" u="none" strike="noStrike" kern="1200" baseline="0" dirty="0">
                <a:solidFill>
                  <a:schemeClr val="tx1"/>
                </a:solidFill>
                <a:latin typeface="+mn-lt"/>
                <a:ea typeface="+mn-ea"/>
                <a:cs typeface="+mn-cs"/>
              </a:rPr>
              <a:t>تعزيز آليات التنسيق الوطنية وإنشاء شبكات وطنية لمزودي بيانات أهداف التنمية المستدامة.</a:t>
            </a:r>
          </a:p>
          <a:p>
            <a:pPr algn="r" rtl="1"/>
            <a:r>
              <a:rPr lang="ar-JO" sz="1200" b="1" i="0" u="none" strike="noStrike" kern="1200" baseline="0" dirty="0">
                <a:solidFill>
                  <a:schemeClr val="tx1"/>
                </a:solidFill>
                <a:latin typeface="+mn-lt"/>
                <a:ea typeface="+mn-ea"/>
                <a:cs typeface="+mn-cs"/>
              </a:rPr>
              <a:t>- تطوير قدرات مزودي البيانات أهداف التنمية المستدامة الوطنية في الشبكات الوطنية</a:t>
            </a:r>
            <a:endParaRPr lang="en-US" sz="1200" b="1" kern="1200" dirty="0">
              <a:solidFill>
                <a:schemeClr val="tx1"/>
              </a:solidFill>
              <a:effectLst/>
              <a:latin typeface="+mn-lt"/>
              <a:ea typeface="+mn-ea"/>
              <a:cs typeface="+mn-cs"/>
            </a:endParaRPr>
          </a:p>
          <a:p>
            <a:endParaRPr lang="en-US" b="1" dirty="0"/>
          </a:p>
        </p:txBody>
      </p:sp>
      <p:sp>
        <p:nvSpPr>
          <p:cNvPr id="4" name="Slide Number Placeholder 3"/>
          <p:cNvSpPr>
            <a:spLocks noGrp="1"/>
          </p:cNvSpPr>
          <p:nvPr>
            <p:ph type="sldNum" sz="quarter" idx="10"/>
          </p:nvPr>
        </p:nvSpPr>
        <p:spPr/>
        <p:txBody>
          <a:bodyPr/>
          <a:lstStyle/>
          <a:p>
            <a:fld id="{C4C50C51-BF88-4A6C-AB8C-E245E324CA9D}" type="slidenum">
              <a:rPr lang="en-US" smtClean="0"/>
              <a:t>12</a:t>
            </a:fld>
            <a:endParaRPr lang="en-US" dirty="0"/>
          </a:p>
        </p:txBody>
      </p:sp>
    </p:spTree>
    <p:extLst>
      <p:ext uri="{BB962C8B-B14F-4D97-AF65-F5344CB8AC3E}">
        <p14:creationId xmlns:p14="http://schemas.microsoft.com/office/powerpoint/2010/main" val="21223303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JO" dirty="0"/>
          </a:p>
        </p:txBody>
      </p:sp>
      <p:sp>
        <p:nvSpPr>
          <p:cNvPr id="4" name="Slide Number Placeholder 3"/>
          <p:cNvSpPr>
            <a:spLocks noGrp="1"/>
          </p:cNvSpPr>
          <p:nvPr>
            <p:ph type="sldNum" sz="quarter" idx="10"/>
          </p:nvPr>
        </p:nvSpPr>
        <p:spPr/>
        <p:txBody>
          <a:bodyPr/>
          <a:lstStyle/>
          <a:p>
            <a:fld id="{C4C50C51-BF88-4A6C-AB8C-E245E324CA9D}" type="slidenum">
              <a:rPr lang="en-US" smtClean="0"/>
              <a:t>14</a:t>
            </a:fld>
            <a:endParaRPr lang="en-US"/>
          </a:p>
        </p:txBody>
      </p:sp>
    </p:spTree>
    <p:extLst>
      <p:ext uri="{BB962C8B-B14F-4D97-AF65-F5344CB8AC3E}">
        <p14:creationId xmlns:p14="http://schemas.microsoft.com/office/powerpoint/2010/main" val="4929471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ar-J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ar-JO"/>
          </a:p>
        </p:txBody>
      </p:sp>
      <p:sp>
        <p:nvSpPr>
          <p:cNvPr id="4" name="Date Placeholder 3"/>
          <p:cNvSpPr>
            <a:spLocks noGrp="1"/>
          </p:cNvSpPr>
          <p:nvPr>
            <p:ph type="dt" sz="half" idx="10"/>
          </p:nvPr>
        </p:nvSpPr>
        <p:spPr/>
        <p:txBody>
          <a:bodyPr/>
          <a:lstStyle/>
          <a:p>
            <a:fld id="{EEB4B060-FA3D-4571-9C8C-27C2F6E04CC9}"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54022988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EEB4B060-FA3D-4571-9C8C-27C2F6E04CC9}"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27324538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ar-J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EEB4B060-FA3D-4571-9C8C-27C2F6E04CC9}"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42341410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2083425"/>
      </p:ext>
    </p:extLst>
  </p:cSld>
  <p:clrMapOvr>
    <a:masterClrMapping/>
  </p:clrMapOvr>
  <p:transition spd="slow">
    <p:pull/>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10"/>
          </p:nvPr>
        </p:nvSpPr>
        <p:spPr/>
        <p:txBody>
          <a:bodyPr/>
          <a:lstStyle/>
          <a:p>
            <a:fld id="{EEB4B060-FA3D-4571-9C8C-27C2F6E04CC9}"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8821686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ar-J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EB4B060-FA3D-4571-9C8C-27C2F6E04CC9}" type="datetimeFigureOut">
              <a:rPr lang="en-US" smtClean="0"/>
              <a:t>5/5/2025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24312313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Date Placeholder 4"/>
          <p:cNvSpPr>
            <a:spLocks noGrp="1"/>
          </p:cNvSpPr>
          <p:nvPr>
            <p:ph type="dt" sz="half" idx="10"/>
          </p:nvPr>
        </p:nvSpPr>
        <p:spPr/>
        <p:txBody>
          <a:bodyPr/>
          <a:lstStyle/>
          <a:p>
            <a:fld id="{EEB4B060-FA3D-4571-9C8C-27C2F6E04CC9}"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10237458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ar-J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7" name="Date Placeholder 6"/>
          <p:cNvSpPr>
            <a:spLocks noGrp="1"/>
          </p:cNvSpPr>
          <p:nvPr>
            <p:ph type="dt" sz="half" idx="10"/>
          </p:nvPr>
        </p:nvSpPr>
        <p:spPr/>
        <p:txBody>
          <a:bodyPr/>
          <a:lstStyle/>
          <a:p>
            <a:fld id="{EEB4B060-FA3D-4571-9C8C-27C2F6E04CC9}" type="datetimeFigureOut">
              <a:rPr lang="en-US" smtClean="0"/>
              <a:t>5/5/2025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553751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ar-JO"/>
          </a:p>
        </p:txBody>
      </p:sp>
      <p:sp>
        <p:nvSpPr>
          <p:cNvPr id="3" name="Date Placeholder 2"/>
          <p:cNvSpPr>
            <a:spLocks noGrp="1"/>
          </p:cNvSpPr>
          <p:nvPr>
            <p:ph type="dt" sz="half" idx="10"/>
          </p:nvPr>
        </p:nvSpPr>
        <p:spPr/>
        <p:txBody>
          <a:bodyPr/>
          <a:lstStyle/>
          <a:p>
            <a:fld id="{EEB4B060-FA3D-4571-9C8C-27C2F6E04CC9}" type="datetimeFigureOut">
              <a:rPr lang="en-US" smtClean="0"/>
              <a:t>5/5/2025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13236927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EB4B060-FA3D-4571-9C8C-27C2F6E04CC9}" type="datetimeFigureOut">
              <a:rPr lang="en-US" smtClean="0"/>
              <a:t>5/5/2025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3793955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J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EB4B060-FA3D-4571-9C8C-27C2F6E04CC9}"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12449412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ar-J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J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EB4B060-FA3D-4571-9C8C-27C2F6E04CC9}" type="datetimeFigureOut">
              <a:rPr lang="en-US" smtClean="0"/>
              <a:t>5/5/2025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FE2490-9821-4BB1-9198-5B917AE2895C}" type="slidenum">
              <a:rPr lang="en-US" smtClean="0"/>
              <a:t>‹#›</a:t>
            </a:fld>
            <a:endParaRPr lang="en-US"/>
          </a:p>
        </p:txBody>
      </p:sp>
    </p:spTree>
    <p:extLst>
      <p:ext uri="{BB962C8B-B14F-4D97-AF65-F5344CB8AC3E}">
        <p14:creationId xmlns:p14="http://schemas.microsoft.com/office/powerpoint/2010/main" val="4069274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ar-J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ar-J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B4B060-FA3D-4571-9C8C-27C2F6E04CC9}" type="datetimeFigureOut">
              <a:rPr lang="en-US" smtClean="0"/>
              <a:t>5/5/2025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FE2490-9821-4BB1-9198-5B917AE2895C}" type="slidenum">
              <a:rPr lang="en-US" smtClean="0"/>
              <a:t>‹#›</a:t>
            </a:fld>
            <a:endParaRPr lang="en-US"/>
          </a:p>
        </p:txBody>
      </p:sp>
    </p:spTree>
    <p:extLst>
      <p:ext uri="{BB962C8B-B14F-4D97-AF65-F5344CB8AC3E}">
        <p14:creationId xmlns:p14="http://schemas.microsoft.com/office/powerpoint/2010/main" val="1065205998"/>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ar-J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chart" Target="../charts/chart4.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chart" Target="../charts/chart6.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4.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diagramColors" Target="../diagrams/colors3.xml"/><Relationship Id="rId3" Type="http://schemas.openxmlformats.org/officeDocument/2006/relationships/diagramData" Target="../diagrams/data2.xml"/><Relationship Id="rId7" Type="http://schemas.microsoft.com/office/2007/relationships/diagramDrawing" Target="../diagrams/drawing2.xml"/><Relationship Id="rId12" Type="http://schemas.openxmlformats.org/officeDocument/2006/relationships/diagramQuickStyle" Target="../diagrams/quickStyle3.xml"/><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diagramColors" Target="../diagrams/colors2.xml"/><Relationship Id="rId11" Type="http://schemas.openxmlformats.org/officeDocument/2006/relationships/diagramLayout" Target="../diagrams/layout3.xml"/><Relationship Id="rId5" Type="http://schemas.openxmlformats.org/officeDocument/2006/relationships/diagramQuickStyle" Target="../diagrams/quickStyle2.xml"/><Relationship Id="rId10" Type="http://schemas.openxmlformats.org/officeDocument/2006/relationships/diagramData" Target="../diagrams/data3.xml"/><Relationship Id="rId4" Type="http://schemas.openxmlformats.org/officeDocument/2006/relationships/diagramLayout" Target="../diagrams/layout2.xml"/><Relationship Id="rId9" Type="http://schemas.openxmlformats.org/officeDocument/2006/relationships/image" Target="../media/image4.png"/><Relationship Id="rId14" Type="http://schemas.microsoft.com/office/2007/relationships/diagramDrawing" Target="../diagrams/drawing3.xml"/></Relationships>
</file>

<file path=ppt/slides/_rels/slide4.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5.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diagramLayout" Target="../diagrams/layout5.xml"/><Relationship Id="rId7" Type="http://schemas.openxmlformats.org/officeDocument/2006/relationships/image" Target="../media/image6.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10" Type="http://schemas.openxmlformats.org/officeDocument/2006/relationships/image" Target="../media/image9.svg"/><Relationship Id="rId4" Type="http://schemas.openxmlformats.org/officeDocument/2006/relationships/diagramQuickStyle" Target="../diagrams/quickStyle5.xml"/><Relationship Id="rId9"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9.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599" y="1687419"/>
            <a:ext cx="10462953" cy="2585323"/>
          </a:xfrm>
          <a:effectLst>
            <a:glow>
              <a:schemeClr val="accent1">
                <a:alpha val="94000"/>
              </a:schemeClr>
            </a:glow>
          </a:effectLst>
        </p:spPr>
        <p:txBody>
          <a:bodyPr>
            <a:noAutofit/>
          </a:bodyPr>
          <a:lstStyle/>
          <a:p>
            <a:pPr rtl="1"/>
            <a:r>
              <a:rPr lang="ar-SA" sz="6600" b="1" dirty="0">
                <a:latin typeface="Sakkal Majalla" pitchFamily="2" charset="-78"/>
                <a:cs typeface="Sakkal Majalla" pitchFamily="2" charset="-78"/>
              </a:rPr>
              <a:t>التجربة الأردنية في </a:t>
            </a:r>
            <a:br>
              <a:rPr lang="ar-SA" sz="6600" b="1" dirty="0">
                <a:latin typeface="Sakkal Majalla" pitchFamily="2" charset="-78"/>
                <a:cs typeface="Sakkal Majalla" pitchFamily="2" charset="-78"/>
              </a:rPr>
            </a:br>
            <a:r>
              <a:rPr lang="ar-SA" sz="6600" b="1" dirty="0">
                <a:latin typeface="Sakkal Majalla" pitchFamily="2" charset="-78"/>
                <a:cs typeface="Sakkal Majalla" pitchFamily="2" charset="-78"/>
              </a:rPr>
              <a:t>جمع ونشر إحصاءات النوع الاجتماعي من السجلات الإدارية</a:t>
            </a:r>
            <a:endParaRPr lang="en-US" sz="6600" b="1" dirty="0">
              <a:latin typeface="Sakkal Majalla" pitchFamily="2" charset="-78"/>
              <a:cs typeface="Sakkal Majalla" pitchFamily="2" charset="-78"/>
            </a:endParaRPr>
          </a:p>
        </p:txBody>
      </p:sp>
      <p:sp>
        <p:nvSpPr>
          <p:cNvPr id="3" name="Subtitle 2"/>
          <p:cNvSpPr>
            <a:spLocks noGrp="1"/>
          </p:cNvSpPr>
          <p:nvPr>
            <p:ph type="subTitle" idx="1"/>
          </p:nvPr>
        </p:nvSpPr>
        <p:spPr>
          <a:xfrm>
            <a:off x="1445622" y="5125048"/>
            <a:ext cx="9144000" cy="1341066"/>
          </a:xfrm>
        </p:spPr>
        <p:txBody>
          <a:bodyPr>
            <a:noAutofit/>
          </a:bodyPr>
          <a:lstStyle/>
          <a:p>
            <a:r>
              <a:rPr lang="ar-SA" sz="3200" b="1" dirty="0">
                <a:cs typeface="Sakkal Majalla"/>
              </a:rPr>
              <a:t>اعداد : اماني جودة</a:t>
            </a:r>
          </a:p>
          <a:p>
            <a:r>
              <a:rPr lang="ar-JO" sz="3200" b="1" dirty="0">
                <a:cs typeface="Sakkal Majalla"/>
              </a:rPr>
              <a:t>رئيس </a:t>
            </a:r>
            <a:r>
              <a:rPr lang="ar-SA" sz="3200" b="1" dirty="0">
                <a:cs typeface="Sakkal Majalla"/>
              </a:rPr>
              <a:t>قسم احصاءات النوع الاجتماعي </a:t>
            </a:r>
          </a:p>
          <a:p>
            <a:r>
              <a:rPr lang="ar-SA" sz="3200" b="1" dirty="0">
                <a:cs typeface="Sakkal Majalla"/>
              </a:rPr>
              <a:t>دائرة الاحصاءات العامة </a:t>
            </a:r>
            <a:endParaRPr lang="en-US" sz="3200" b="1" dirty="0">
              <a:cs typeface="Sakkal Majalla"/>
            </a:endParaRPr>
          </a:p>
        </p:txBody>
      </p:sp>
      <p:pic>
        <p:nvPicPr>
          <p:cNvPr id="4" name="Picture 3">
            <a:extLst>
              <a:ext uri="{FF2B5EF4-FFF2-40B4-BE49-F238E27FC236}">
                <a16:creationId xmlns:a16="http://schemas.microsoft.com/office/drawing/2014/main" id="{4062ADDE-F1D0-42C4-518D-4153C86CDA2B}"/>
              </a:ext>
            </a:extLst>
          </p:cNvPr>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88257" y="566891"/>
            <a:ext cx="1104736" cy="1127700"/>
          </a:xfrm>
          <a:prstGeom prst="rect">
            <a:avLst/>
          </a:prstGeom>
          <a:noFill/>
          <a:ln>
            <a:noFill/>
          </a:ln>
        </p:spPr>
      </p:pic>
      <p:pic>
        <p:nvPicPr>
          <p:cNvPr id="5" name="Picture 4">
            <a:extLst>
              <a:ext uri="{FF2B5EF4-FFF2-40B4-BE49-F238E27FC236}">
                <a16:creationId xmlns:a16="http://schemas.microsoft.com/office/drawing/2014/main" id="{7057385F-89DF-C3B1-EF20-AB8C149E1EBC}"/>
              </a:ext>
            </a:extLst>
          </p:cNvPr>
          <p:cNvPicPr>
            <a:picLocks noChangeAspect="1"/>
          </p:cNvPicPr>
          <p:nvPr/>
        </p:nvPicPr>
        <p:blipFill>
          <a:blip r:embed="rId3"/>
          <a:stretch>
            <a:fillRect/>
          </a:stretch>
        </p:blipFill>
        <p:spPr>
          <a:xfrm>
            <a:off x="10084498" y="317376"/>
            <a:ext cx="1200254" cy="1377215"/>
          </a:xfrm>
          <a:prstGeom prst="rect">
            <a:avLst/>
          </a:prstGeom>
        </p:spPr>
      </p:pic>
    </p:spTree>
    <p:extLst>
      <p:ext uri="{BB962C8B-B14F-4D97-AF65-F5344CB8AC3E}">
        <p14:creationId xmlns:p14="http://schemas.microsoft.com/office/powerpoint/2010/main" val="293697876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extLst>
              <p:ext uri="{D42A27DB-BD31-4B8C-83A1-F6EECF244321}">
                <p14:modId xmlns:p14="http://schemas.microsoft.com/office/powerpoint/2010/main" val="1083068317"/>
              </p:ext>
            </p:extLst>
          </p:nvPr>
        </p:nvGraphicFramePr>
        <p:xfrm>
          <a:off x="6096000" y="1916832"/>
          <a:ext cx="4927622" cy="461399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3" name="Chart 2"/>
          <p:cNvGraphicFramePr/>
          <p:nvPr>
            <p:extLst>
              <p:ext uri="{D42A27DB-BD31-4B8C-83A1-F6EECF244321}">
                <p14:modId xmlns:p14="http://schemas.microsoft.com/office/powerpoint/2010/main" val="2494691821"/>
              </p:ext>
            </p:extLst>
          </p:nvPr>
        </p:nvGraphicFramePr>
        <p:xfrm>
          <a:off x="818866" y="1916832"/>
          <a:ext cx="5853198" cy="4696547"/>
        </p:xfrm>
        <a:graphic>
          <a:graphicData uri="http://schemas.openxmlformats.org/drawingml/2006/chart">
            <c:chart xmlns:c="http://schemas.openxmlformats.org/drawingml/2006/chart" xmlns:r="http://schemas.openxmlformats.org/officeDocument/2006/relationships" r:id="rId4"/>
          </a:graphicData>
        </a:graphic>
      </p:graphicFrame>
      <p:sp>
        <p:nvSpPr>
          <p:cNvPr id="7" name="Title 1"/>
          <p:cNvSpPr txBox="1">
            <a:spLocks/>
          </p:cNvSpPr>
          <p:nvPr/>
        </p:nvSpPr>
        <p:spPr>
          <a:xfrm>
            <a:off x="1524000" y="346720"/>
            <a:ext cx="8697144" cy="720080"/>
          </a:xfrm>
          <a:prstGeom prst="rect">
            <a:avLst/>
          </a:prstGeom>
          <a:effectLst/>
        </p:spPr>
        <p:txBody>
          <a:bodyPr vert="horz" lIns="91440" tIns="45720" rIns="91440" bIns="45720" rtlCol="0" anchor="t" anchorCtr="0">
            <a:noAutofit/>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lang="en-US" sz="5400" b="1" i="0" kern="1200" cap="none" spc="0" dirty="0" smtClean="0">
                <a:ln w="11430"/>
                <a:solidFill>
                  <a:schemeClr val="tx2">
                    <a:lumMod val="50000"/>
                  </a:schemeClr>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0" indent="0" algn="ctr" rtl="1">
              <a:buNone/>
            </a:pPr>
            <a:r>
              <a:rPr lang="ar-JO" sz="3600" dirty="0">
                <a:solidFill>
                  <a:schemeClr val="tx1"/>
                </a:solidFill>
                <a:latin typeface="Sakkal Majalla" panose="02000000000000000000" pitchFamily="2" charset="-78"/>
                <a:cs typeface="Sakkal Majalla" panose="02000000000000000000" pitchFamily="2" charset="-78"/>
              </a:rPr>
              <a:t>أمثلة على البيانات من المصادر الادارية</a:t>
            </a:r>
          </a:p>
          <a:p>
            <a:pPr marL="0" indent="0" algn="ctr" rtl="1">
              <a:buNone/>
            </a:pPr>
            <a:endParaRPr lang="ar-JO" sz="3200" dirty="0">
              <a:latin typeface="Sakkal Majalla" panose="02000000000000000000" pitchFamily="2" charset="-78"/>
              <a:cs typeface="Sakkal Majalla" panose="02000000000000000000" pitchFamily="2" charset="-78"/>
            </a:endParaRPr>
          </a:p>
        </p:txBody>
      </p:sp>
      <p:sp>
        <p:nvSpPr>
          <p:cNvPr id="2" name="Rectangle 1">
            <a:extLst>
              <a:ext uri="{FF2B5EF4-FFF2-40B4-BE49-F238E27FC236}">
                <a16:creationId xmlns:a16="http://schemas.microsoft.com/office/drawing/2014/main" id="{11EDE970-927D-41EA-AE20-8E7DEA2395D7}"/>
              </a:ext>
            </a:extLst>
          </p:cNvPr>
          <p:cNvSpPr/>
          <p:nvPr/>
        </p:nvSpPr>
        <p:spPr>
          <a:xfrm>
            <a:off x="1678675" y="1310185"/>
            <a:ext cx="9075761" cy="58477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p>
            <a:pPr algn="ctr" rtl="1"/>
            <a:r>
              <a:rPr lang="ar-JO" sz="3200" dirty="0">
                <a:latin typeface="Sakkal Majalla" panose="02000000000000000000" pitchFamily="2" charset="-78"/>
                <a:cs typeface="Sakkal Majalla" panose="02000000000000000000" pitchFamily="2" charset="-78"/>
              </a:rPr>
              <a:t>مصدر البيانات من سجلات ادارية ينتجها البنك المركزي</a:t>
            </a:r>
            <a:r>
              <a:rPr lang="ar-SA" sz="3200" dirty="0">
                <a:latin typeface="Sakkal Majalla" panose="02000000000000000000" pitchFamily="2" charset="-78"/>
                <a:cs typeface="Sakkal Majalla" panose="02000000000000000000" pitchFamily="2" charset="-78"/>
              </a:rPr>
              <a:t>، </a:t>
            </a:r>
            <a:r>
              <a:rPr lang="ar-JO" sz="3200" dirty="0">
                <a:latin typeface="Sakkal Majalla" panose="02000000000000000000" pitchFamily="2" charset="-78"/>
                <a:cs typeface="Sakkal Majalla" panose="02000000000000000000" pitchFamily="2" charset="-78"/>
              </a:rPr>
              <a:t>2023</a:t>
            </a:r>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551846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82388"/>
            <a:ext cx="8697144" cy="689212"/>
          </a:xfrm>
        </p:spPr>
        <p:txBody>
          <a:bodyPr>
            <a:noAutofit/>
          </a:bodyPr>
          <a:lstStyle/>
          <a:p>
            <a:pPr algn="ctr" rtl="1"/>
            <a:r>
              <a:rPr lang="ar-JO" sz="3600" b="1" dirty="0">
                <a:latin typeface="Sakkal Majalla" panose="02000000000000000000" pitchFamily="2" charset="-78"/>
                <a:cs typeface="Sakkal Majalla" panose="02000000000000000000" pitchFamily="2" charset="-78"/>
              </a:rPr>
              <a:t>أمثلة على البيانات من المصادر الادارية</a:t>
            </a:r>
            <a:r>
              <a:rPr lang="ar-SA" sz="3200" b="1" dirty="0">
                <a:latin typeface="Sakkal Majalla" panose="02000000000000000000" pitchFamily="2" charset="-78"/>
                <a:cs typeface="Sakkal Majalla" panose="02000000000000000000" pitchFamily="2" charset="-78"/>
              </a:rPr>
              <a:t> </a:t>
            </a:r>
            <a:endParaRPr lang="en-US" sz="3200" b="1" dirty="0">
              <a:latin typeface="Sakkal Majalla" panose="02000000000000000000" pitchFamily="2" charset="-78"/>
              <a:cs typeface="Sakkal Majalla" panose="02000000000000000000" pitchFamily="2" charset="-78"/>
            </a:endParaRPr>
          </a:p>
        </p:txBody>
      </p:sp>
      <p:graphicFrame>
        <p:nvGraphicFramePr>
          <p:cNvPr id="6" name="Chart 5"/>
          <p:cNvGraphicFramePr/>
          <p:nvPr>
            <p:extLst>
              <p:ext uri="{D42A27DB-BD31-4B8C-83A1-F6EECF244321}">
                <p14:modId xmlns:p14="http://schemas.microsoft.com/office/powerpoint/2010/main" val="1634379325"/>
              </p:ext>
            </p:extLst>
          </p:nvPr>
        </p:nvGraphicFramePr>
        <p:xfrm>
          <a:off x="2063552" y="2292825"/>
          <a:ext cx="8564474" cy="4182926"/>
        </p:xfrm>
        <a:graphic>
          <a:graphicData uri="http://schemas.openxmlformats.org/drawingml/2006/chart">
            <c:chart xmlns:c="http://schemas.openxmlformats.org/drawingml/2006/chart" xmlns:r="http://schemas.openxmlformats.org/officeDocument/2006/relationships" r:id="rId3"/>
          </a:graphicData>
        </a:graphic>
      </p:graphicFrame>
      <p:sp>
        <p:nvSpPr>
          <p:cNvPr id="4" name="Left Arrow 3"/>
          <p:cNvSpPr/>
          <p:nvPr/>
        </p:nvSpPr>
        <p:spPr>
          <a:xfrm rot="5400000">
            <a:off x="3577471" y="4895673"/>
            <a:ext cx="583679" cy="266124"/>
          </a:xfrm>
          <a:prstGeom prst="leftArrow">
            <a:avLst/>
          </a:prstGeom>
          <a:noFill/>
          <a:ln w="57150">
            <a:solidFill>
              <a:schemeClr val="bg1">
                <a:lumMod val="6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Left Arrow 4"/>
          <p:cNvSpPr/>
          <p:nvPr/>
        </p:nvSpPr>
        <p:spPr>
          <a:xfrm rot="5400000">
            <a:off x="6699643" y="4726564"/>
            <a:ext cx="964990" cy="326083"/>
          </a:xfrm>
          <a:prstGeom prst="leftArrow">
            <a:avLst/>
          </a:prstGeom>
          <a:solidFill>
            <a:schemeClr val="accent3"/>
          </a:solidFill>
          <a:ln w="28575">
            <a:solidFill>
              <a:schemeClr val="accent6"/>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0234F171-6FF9-4084-9DC6-8142F3639290}"/>
              </a:ext>
            </a:extLst>
          </p:cNvPr>
          <p:cNvSpPr/>
          <p:nvPr/>
        </p:nvSpPr>
        <p:spPr>
          <a:xfrm>
            <a:off x="1813763" y="1631037"/>
            <a:ext cx="8564474" cy="584775"/>
          </a:xfrm>
          <a:prstGeom prst="rect">
            <a:avLst/>
          </a:prstGeom>
        </p:spPr>
        <p:style>
          <a:lnRef idx="1">
            <a:schemeClr val="accent6"/>
          </a:lnRef>
          <a:fillRef idx="2">
            <a:schemeClr val="accent6"/>
          </a:fillRef>
          <a:effectRef idx="1">
            <a:schemeClr val="accent6"/>
          </a:effectRef>
          <a:fontRef idx="minor">
            <a:schemeClr val="dk1"/>
          </a:fontRef>
        </p:style>
        <p:txBody>
          <a:bodyPr wrap="square">
            <a:spAutoFit/>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rtl="1"/>
            <a:r>
              <a:rPr lang="ar-JO" sz="3200" dirty="0">
                <a:latin typeface="Sakkal Majalla" panose="02000000000000000000" pitchFamily="2" charset="-78"/>
                <a:cs typeface="Sakkal Majalla" panose="02000000000000000000" pitchFamily="2" charset="-78"/>
              </a:rPr>
              <a:t>مصدر البيانات من سجلات ادارية ينتجها البنك المركزي</a:t>
            </a:r>
            <a:r>
              <a:rPr lang="ar-SA" sz="3200" dirty="0">
                <a:latin typeface="Sakkal Majalla" panose="02000000000000000000" pitchFamily="2" charset="-78"/>
                <a:cs typeface="Sakkal Majalla" panose="02000000000000000000" pitchFamily="2" charset="-78"/>
              </a:rPr>
              <a:t>، </a:t>
            </a:r>
            <a:r>
              <a:rPr lang="ar-JO" sz="3200" dirty="0">
                <a:latin typeface="Sakkal Majalla" panose="02000000000000000000" pitchFamily="2" charset="-78"/>
                <a:cs typeface="Sakkal Majalla" panose="02000000000000000000" pitchFamily="2" charset="-78"/>
              </a:rPr>
              <a:t>2023</a:t>
            </a:r>
            <a:endParaRPr lang="ar-SA"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047240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2"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1+#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2"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1+#ppt_w/2"/>
                                          </p:val>
                                        </p:tav>
                                        <p:tav tm="100000">
                                          <p:val>
                                            <p:strVal val="#ppt_x"/>
                                          </p:val>
                                        </p:tav>
                                      </p:tavLst>
                                    </p:anim>
                                    <p:anim calcmode="lin" valueType="num">
                                      <p:cBhvr additive="base">
                                        <p:cTn id="14"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839200" y="232633"/>
            <a:ext cx="1135856" cy="9620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itle 1"/>
          <p:cNvSpPr>
            <a:spLocks noGrp="1"/>
          </p:cNvSpPr>
          <p:nvPr>
            <p:ph type="title"/>
          </p:nvPr>
        </p:nvSpPr>
        <p:spPr>
          <a:xfrm>
            <a:off x="2819400" y="366715"/>
            <a:ext cx="6172200" cy="857250"/>
          </a:xfrm>
        </p:spPr>
        <p:txBody>
          <a:bodyPr>
            <a:normAutofit fontScale="90000"/>
          </a:bodyPr>
          <a:lstStyle/>
          <a:p>
            <a:pPr algn="ctr" rtl="1"/>
            <a:r>
              <a:rPr lang="ar-SA" b="1" dirty="0"/>
              <a:t> تدفق بيانات </a:t>
            </a:r>
            <a:r>
              <a:rPr lang="ar-JO" b="1" dirty="0"/>
              <a:t>النوع الاجتماعي</a:t>
            </a:r>
            <a:r>
              <a:rPr lang="ar-SA" b="1" dirty="0"/>
              <a:t> حسب المصدر وأهداف التنمية المستدامة   </a:t>
            </a:r>
            <a:endParaRPr lang="en-US" b="1"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522759603"/>
              </p:ext>
            </p:extLst>
          </p:nvPr>
        </p:nvGraphicFramePr>
        <p:xfrm>
          <a:off x="1981200" y="1524000"/>
          <a:ext cx="9006590" cy="5257800"/>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588415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graphicEl>
                                              <a:chart seriesIdx="-3" categoryIdx="-3" bldStep="gridLegend"/>
                                            </p:graphicEl>
                                          </p:spTgt>
                                        </p:tgtEl>
                                        <p:attrNameLst>
                                          <p:attrName>style.visibility</p:attrName>
                                        </p:attrNameLst>
                                      </p:cBhvr>
                                      <p:to>
                                        <p:strVal val="visible"/>
                                      </p:to>
                                    </p:set>
                                    <p:animEffect transition="in" filter="fade">
                                      <p:cBhvr>
                                        <p:cTn id="7" dur="1000"/>
                                        <p:tgtEl>
                                          <p:spTgt spid="5">
                                            <p:graphicEl>
                                              <a:chart seriesIdx="-3" categoryIdx="-3" bldStep="gridLegend"/>
                                            </p:graphicEl>
                                          </p:spTgt>
                                        </p:tgtEl>
                                      </p:cBhvr>
                                    </p:animEffect>
                                    <p:anim calcmode="lin" valueType="num">
                                      <p:cBhvr>
                                        <p:cTn id="8" dur="1000" fill="hold"/>
                                        <p:tgtEl>
                                          <p:spTgt spid="5">
                                            <p:graphicEl>
                                              <a:chart seriesIdx="-3" categoryIdx="-3" bldStep="gridLegend"/>
                                            </p:graphicEl>
                                          </p:spTgt>
                                        </p:tgtEl>
                                        <p:attrNameLst>
                                          <p:attrName>ppt_x</p:attrName>
                                        </p:attrNameLst>
                                      </p:cBhvr>
                                      <p:tavLst>
                                        <p:tav tm="0">
                                          <p:val>
                                            <p:strVal val="#ppt_x"/>
                                          </p:val>
                                        </p:tav>
                                        <p:tav tm="100000">
                                          <p:val>
                                            <p:strVal val="#ppt_x"/>
                                          </p:val>
                                        </p:tav>
                                      </p:tavLst>
                                    </p:anim>
                                    <p:anim calcmode="lin" valueType="num">
                                      <p:cBhvr>
                                        <p:cTn id="9" dur="1000" fill="hold"/>
                                        <p:tgtEl>
                                          <p:spTgt spid="5">
                                            <p:graphicEl>
                                              <a:chart seriesIdx="-3" categoryIdx="-3" bldStep="gridLegend"/>
                                            </p:graphic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graphicEl>
                                              <a:chart seriesIdx="0" categoryIdx="-4" bldStep="series"/>
                                            </p:graphicEl>
                                          </p:spTgt>
                                        </p:tgtEl>
                                        <p:attrNameLst>
                                          <p:attrName>style.visibility</p:attrName>
                                        </p:attrNameLst>
                                      </p:cBhvr>
                                      <p:to>
                                        <p:strVal val="visible"/>
                                      </p:to>
                                    </p:set>
                                    <p:animEffect transition="in" filter="fade">
                                      <p:cBhvr>
                                        <p:cTn id="14" dur="1000"/>
                                        <p:tgtEl>
                                          <p:spTgt spid="5">
                                            <p:graphicEl>
                                              <a:chart seriesIdx="0" categoryIdx="-4" bldStep="series"/>
                                            </p:graphicEl>
                                          </p:spTgt>
                                        </p:tgtEl>
                                      </p:cBhvr>
                                    </p:animEffect>
                                    <p:anim calcmode="lin" valueType="num">
                                      <p:cBhvr>
                                        <p:cTn id="15" dur="1000" fill="hold"/>
                                        <p:tgtEl>
                                          <p:spTgt spid="5">
                                            <p:graphicEl>
                                              <a:chart seriesIdx="0" categoryIdx="-4" bldStep="series"/>
                                            </p:graphicEl>
                                          </p:spTgt>
                                        </p:tgtEl>
                                        <p:attrNameLst>
                                          <p:attrName>ppt_x</p:attrName>
                                        </p:attrNameLst>
                                      </p:cBhvr>
                                      <p:tavLst>
                                        <p:tav tm="0">
                                          <p:val>
                                            <p:strVal val="#ppt_x"/>
                                          </p:val>
                                        </p:tav>
                                        <p:tav tm="100000">
                                          <p:val>
                                            <p:strVal val="#ppt_x"/>
                                          </p:val>
                                        </p:tav>
                                      </p:tavLst>
                                    </p:anim>
                                    <p:anim calcmode="lin" valueType="num">
                                      <p:cBhvr>
                                        <p:cTn id="16" dur="1000" fill="hold"/>
                                        <p:tgtEl>
                                          <p:spTgt spid="5">
                                            <p:graphicEl>
                                              <a:chart seriesIdx="0" categoryIdx="-4" bldStep="series"/>
                                            </p:graphic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graphicEl>
                                              <a:chart seriesIdx="1" categoryIdx="-4" bldStep="series"/>
                                            </p:graphicEl>
                                          </p:spTgt>
                                        </p:tgtEl>
                                        <p:attrNameLst>
                                          <p:attrName>style.visibility</p:attrName>
                                        </p:attrNameLst>
                                      </p:cBhvr>
                                      <p:to>
                                        <p:strVal val="visible"/>
                                      </p:to>
                                    </p:set>
                                    <p:animEffect transition="in" filter="fade">
                                      <p:cBhvr>
                                        <p:cTn id="21" dur="1000"/>
                                        <p:tgtEl>
                                          <p:spTgt spid="5">
                                            <p:graphicEl>
                                              <a:chart seriesIdx="1" categoryIdx="-4" bldStep="series"/>
                                            </p:graphicEl>
                                          </p:spTgt>
                                        </p:tgtEl>
                                      </p:cBhvr>
                                    </p:animEffect>
                                    <p:anim calcmode="lin" valueType="num">
                                      <p:cBhvr>
                                        <p:cTn id="22" dur="1000" fill="hold"/>
                                        <p:tgtEl>
                                          <p:spTgt spid="5">
                                            <p:graphicEl>
                                              <a:chart seriesIdx="1" categoryIdx="-4" bldStep="series"/>
                                            </p:graphicEl>
                                          </p:spTgt>
                                        </p:tgtEl>
                                        <p:attrNameLst>
                                          <p:attrName>ppt_x</p:attrName>
                                        </p:attrNameLst>
                                      </p:cBhvr>
                                      <p:tavLst>
                                        <p:tav tm="0">
                                          <p:val>
                                            <p:strVal val="#ppt_x"/>
                                          </p:val>
                                        </p:tav>
                                        <p:tav tm="100000">
                                          <p:val>
                                            <p:strVal val="#ppt_x"/>
                                          </p:val>
                                        </p:tav>
                                      </p:tavLst>
                                    </p:anim>
                                    <p:anim calcmode="lin" valueType="num">
                                      <p:cBhvr>
                                        <p:cTn id="23" dur="1000" fill="hold"/>
                                        <p:tgtEl>
                                          <p:spTgt spid="5">
                                            <p:graphicEl>
                                              <a:chart seriesIdx="1" categoryIdx="-4" bldStep="series"/>
                                            </p:graphic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graphicEl>
                                              <a:chart seriesIdx="2" categoryIdx="-4" bldStep="series"/>
                                            </p:graphicEl>
                                          </p:spTgt>
                                        </p:tgtEl>
                                        <p:attrNameLst>
                                          <p:attrName>style.visibility</p:attrName>
                                        </p:attrNameLst>
                                      </p:cBhvr>
                                      <p:to>
                                        <p:strVal val="visible"/>
                                      </p:to>
                                    </p:set>
                                    <p:animEffect transition="in" filter="fade">
                                      <p:cBhvr>
                                        <p:cTn id="28" dur="1000"/>
                                        <p:tgtEl>
                                          <p:spTgt spid="5">
                                            <p:graphicEl>
                                              <a:chart seriesIdx="2" categoryIdx="-4" bldStep="series"/>
                                            </p:graphicEl>
                                          </p:spTgt>
                                        </p:tgtEl>
                                      </p:cBhvr>
                                    </p:animEffect>
                                    <p:anim calcmode="lin" valueType="num">
                                      <p:cBhvr>
                                        <p:cTn id="29" dur="1000" fill="hold"/>
                                        <p:tgtEl>
                                          <p:spTgt spid="5">
                                            <p:graphicEl>
                                              <a:chart seriesIdx="2" categoryIdx="-4" bldStep="series"/>
                                            </p:graphicEl>
                                          </p:spTgt>
                                        </p:tgtEl>
                                        <p:attrNameLst>
                                          <p:attrName>ppt_x</p:attrName>
                                        </p:attrNameLst>
                                      </p:cBhvr>
                                      <p:tavLst>
                                        <p:tav tm="0">
                                          <p:val>
                                            <p:strVal val="#ppt_x"/>
                                          </p:val>
                                        </p:tav>
                                        <p:tav tm="100000">
                                          <p:val>
                                            <p:strVal val="#ppt_x"/>
                                          </p:val>
                                        </p:tav>
                                      </p:tavLst>
                                    </p:anim>
                                    <p:anim calcmode="lin" valueType="num">
                                      <p:cBhvr>
                                        <p:cTn id="30" dur="1000" fill="hold"/>
                                        <p:tgtEl>
                                          <p:spTgt spid="5">
                                            <p:graphicEl>
                                              <a:chart seriesIdx="2" categoryIdx="-4" bldStep="series"/>
                                            </p:graphic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graphicEl>
                                              <a:chart seriesIdx="3" categoryIdx="-4" bldStep="series"/>
                                            </p:graphicEl>
                                          </p:spTgt>
                                        </p:tgtEl>
                                        <p:attrNameLst>
                                          <p:attrName>style.visibility</p:attrName>
                                        </p:attrNameLst>
                                      </p:cBhvr>
                                      <p:to>
                                        <p:strVal val="visible"/>
                                      </p:to>
                                    </p:set>
                                    <p:animEffect transition="in" filter="fade">
                                      <p:cBhvr>
                                        <p:cTn id="35" dur="1000"/>
                                        <p:tgtEl>
                                          <p:spTgt spid="5">
                                            <p:graphicEl>
                                              <a:chart seriesIdx="3" categoryIdx="-4" bldStep="series"/>
                                            </p:graphicEl>
                                          </p:spTgt>
                                        </p:tgtEl>
                                      </p:cBhvr>
                                    </p:animEffect>
                                    <p:anim calcmode="lin" valueType="num">
                                      <p:cBhvr>
                                        <p:cTn id="36" dur="1000" fill="hold"/>
                                        <p:tgtEl>
                                          <p:spTgt spid="5">
                                            <p:graphicEl>
                                              <a:chart seriesIdx="3" categoryIdx="-4" bldStep="series"/>
                                            </p:graphicEl>
                                          </p:spTgt>
                                        </p:tgtEl>
                                        <p:attrNameLst>
                                          <p:attrName>ppt_x</p:attrName>
                                        </p:attrNameLst>
                                      </p:cBhvr>
                                      <p:tavLst>
                                        <p:tav tm="0">
                                          <p:val>
                                            <p:strVal val="#ppt_x"/>
                                          </p:val>
                                        </p:tav>
                                        <p:tav tm="100000">
                                          <p:val>
                                            <p:strVal val="#ppt_x"/>
                                          </p:val>
                                        </p:tav>
                                      </p:tavLst>
                                    </p:anim>
                                    <p:anim calcmode="lin" valueType="num">
                                      <p:cBhvr>
                                        <p:cTn id="37" dur="1000" fill="hold"/>
                                        <p:tgtEl>
                                          <p:spTgt spid="5">
                                            <p:graphicEl>
                                              <a:chart seriesIdx="3" categoryIdx="-4" bldStep="series"/>
                                            </p:graphic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graphicEl>
                                              <a:chart seriesIdx="4" categoryIdx="-4" bldStep="series"/>
                                            </p:graphicEl>
                                          </p:spTgt>
                                        </p:tgtEl>
                                        <p:attrNameLst>
                                          <p:attrName>style.visibility</p:attrName>
                                        </p:attrNameLst>
                                      </p:cBhvr>
                                      <p:to>
                                        <p:strVal val="visible"/>
                                      </p:to>
                                    </p:set>
                                    <p:animEffect transition="in" filter="fade">
                                      <p:cBhvr>
                                        <p:cTn id="42" dur="1000"/>
                                        <p:tgtEl>
                                          <p:spTgt spid="5">
                                            <p:graphicEl>
                                              <a:chart seriesIdx="4" categoryIdx="-4" bldStep="series"/>
                                            </p:graphicEl>
                                          </p:spTgt>
                                        </p:tgtEl>
                                      </p:cBhvr>
                                    </p:animEffect>
                                    <p:anim calcmode="lin" valueType="num">
                                      <p:cBhvr>
                                        <p:cTn id="43" dur="1000" fill="hold"/>
                                        <p:tgtEl>
                                          <p:spTgt spid="5">
                                            <p:graphicEl>
                                              <a:chart seriesIdx="4" categoryIdx="-4" bldStep="series"/>
                                            </p:graphicEl>
                                          </p:spTgt>
                                        </p:tgtEl>
                                        <p:attrNameLst>
                                          <p:attrName>ppt_x</p:attrName>
                                        </p:attrNameLst>
                                      </p:cBhvr>
                                      <p:tavLst>
                                        <p:tav tm="0">
                                          <p:val>
                                            <p:strVal val="#ppt_x"/>
                                          </p:val>
                                        </p:tav>
                                        <p:tav tm="100000">
                                          <p:val>
                                            <p:strVal val="#ppt_x"/>
                                          </p:val>
                                        </p:tav>
                                      </p:tavLst>
                                    </p:anim>
                                    <p:anim calcmode="lin" valueType="num">
                                      <p:cBhvr>
                                        <p:cTn id="44" dur="1000" fill="hold"/>
                                        <p:tgtEl>
                                          <p:spTgt spid="5">
                                            <p:graphicEl>
                                              <a:chart seriesIdx="4" categoryIdx="-4" bldStep="series"/>
                                            </p:graphic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Chart bld="series"/>
        </p:bldSub>
      </p:bldGraphic>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1823"/>
            <a:ext cx="10515600" cy="1325563"/>
          </a:xfrm>
        </p:spPr>
        <p:txBody>
          <a:bodyPr/>
          <a:lstStyle/>
          <a:p>
            <a:pPr algn="ctr"/>
            <a:r>
              <a:rPr lang="ar-SA" b="1" dirty="0"/>
              <a:t>الخطط المستقبلية</a:t>
            </a:r>
            <a:endParaRPr lang="en-US" b="1" dirty="0"/>
          </a:p>
        </p:txBody>
      </p:sp>
      <p:graphicFrame>
        <p:nvGraphicFramePr>
          <p:cNvPr id="6" name="Content Placeholder 4"/>
          <p:cNvGraphicFramePr>
            <a:graphicFrameLocks noGrp="1"/>
          </p:cNvGraphicFramePr>
          <p:nvPr>
            <p:ph idx="1"/>
            <p:extLst>
              <p:ext uri="{D42A27DB-BD31-4B8C-83A1-F6EECF244321}">
                <p14:modId xmlns:p14="http://schemas.microsoft.com/office/powerpoint/2010/main" val="2275920148"/>
              </p:ext>
            </p:extLst>
          </p:nvPr>
        </p:nvGraphicFramePr>
        <p:xfrm>
          <a:off x="380989" y="734604"/>
          <a:ext cx="8409512" cy="31518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ectangle 6"/>
          <p:cNvSpPr/>
          <p:nvPr/>
        </p:nvSpPr>
        <p:spPr>
          <a:xfrm>
            <a:off x="9266829" y="2493337"/>
            <a:ext cx="2600116" cy="352953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algn="r" rtl="1"/>
            <a:r>
              <a:rPr lang="ar-JO" sz="3200" b="1" dirty="0">
                <a:latin typeface="Sakkal Majalla" panose="02000000000000000000" pitchFamily="2" charset="-78"/>
                <a:ea typeface="Calibri" panose="020F0502020204030204" pitchFamily="34" charset="0"/>
                <a:cs typeface="Sakkal Majalla" panose="02000000000000000000" pitchFamily="2" charset="-78"/>
              </a:rPr>
              <a:t>انتاج بيانات جديدة لاحتساب أدلة النوع الاجتماعي </a:t>
            </a:r>
            <a:r>
              <a:rPr lang="ar-SA" sz="3200" b="1" dirty="0">
                <a:latin typeface="Sakkal Majalla" panose="02000000000000000000" pitchFamily="2" charset="-78"/>
                <a:cs typeface="Sakkal Majalla" panose="02000000000000000000" pitchFamily="2" charset="-78"/>
              </a:rPr>
              <a:t>تحسين عمل الاحصاءات </a:t>
            </a:r>
            <a:r>
              <a:rPr lang="ar-JO" sz="3200" b="1" dirty="0">
                <a:latin typeface="Sakkal Majalla" panose="02000000000000000000" pitchFamily="2" charset="-78"/>
                <a:cs typeface="Sakkal Majalla" panose="02000000000000000000" pitchFamily="2" charset="-78"/>
              </a:rPr>
              <a:t>النوع الاجتماعي</a:t>
            </a:r>
            <a:r>
              <a:rPr lang="ar-SA" sz="3200" b="1" dirty="0">
                <a:latin typeface="Sakkal Majalla" panose="02000000000000000000" pitchFamily="2" charset="-78"/>
                <a:cs typeface="Sakkal Majalla" panose="02000000000000000000" pitchFamily="2" charset="-78"/>
              </a:rPr>
              <a:t> في </a:t>
            </a:r>
            <a:r>
              <a:rPr lang="ar-JO" sz="3200" b="1" dirty="0">
                <a:latin typeface="Sakkal Majalla" panose="02000000000000000000" pitchFamily="2" charset="-78"/>
                <a:cs typeface="Sakkal Majalla" panose="02000000000000000000" pitchFamily="2" charset="-78"/>
              </a:rPr>
              <a:t>أهداف التنمية المستدامة </a:t>
            </a:r>
            <a:r>
              <a:rPr lang="ar-JO" sz="3200" b="1" dirty="0">
                <a:latin typeface="Sakkal Majalla" panose="02000000000000000000" pitchFamily="2" charset="-78"/>
                <a:ea typeface="Calibri" panose="020F0502020204030204" pitchFamily="34" charset="0"/>
                <a:cs typeface="Sakkal Majalla" panose="02000000000000000000" pitchFamily="2" charset="-78"/>
              </a:rPr>
              <a:t> </a:t>
            </a:r>
            <a:endParaRPr lang="ar-JO" sz="3200" b="1" dirty="0">
              <a:latin typeface="Sakkal Majalla" panose="02000000000000000000" pitchFamily="2" charset="-78"/>
              <a:cs typeface="Sakkal Majalla" panose="02000000000000000000" pitchFamily="2" charset="-78"/>
            </a:endParaRPr>
          </a:p>
        </p:txBody>
      </p:sp>
      <p:grpSp>
        <p:nvGrpSpPr>
          <p:cNvPr id="8" name="Group 7">
            <a:extLst>
              <a:ext uri="{FF2B5EF4-FFF2-40B4-BE49-F238E27FC236}">
                <a16:creationId xmlns:a16="http://schemas.microsoft.com/office/drawing/2014/main" id="{47535544-D82D-49E1-8602-BB7410D67904}"/>
              </a:ext>
            </a:extLst>
          </p:cNvPr>
          <p:cNvGrpSpPr/>
          <p:nvPr/>
        </p:nvGrpSpPr>
        <p:grpSpPr>
          <a:xfrm>
            <a:off x="81886" y="3179927"/>
            <a:ext cx="9143999" cy="3529529"/>
            <a:chOff x="4451661" y="1119119"/>
            <a:chExt cx="4870424" cy="2816804"/>
          </a:xfrm>
        </p:grpSpPr>
        <p:sp>
          <p:nvSpPr>
            <p:cNvPr id="9" name="Rectangle: Rounded Corners 8">
              <a:extLst>
                <a:ext uri="{FF2B5EF4-FFF2-40B4-BE49-F238E27FC236}">
                  <a16:creationId xmlns:a16="http://schemas.microsoft.com/office/drawing/2014/main" id="{3E7AA50A-A8BB-4270-8731-D3A03A0AEC7A}"/>
                </a:ext>
              </a:extLst>
            </p:cNvPr>
            <p:cNvSpPr/>
            <p:nvPr/>
          </p:nvSpPr>
          <p:spPr>
            <a:xfrm>
              <a:off x="4451661" y="1119119"/>
              <a:ext cx="4870424" cy="2816804"/>
            </a:xfrm>
            <a:prstGeom prst="roundRect">
              <a:avLst/>
            </a:prstGeom>
          </p:spPr>
          <p:style>
            <a:lnRef idx="2">
              <a:schemeClr val="lt1">
                <a:hueOff val="0"/>
                <a:satOff val="0"/>
                <a:lumOff val="0"/>
                <a:alphaOff val="0"/>
              </a:schemeClr>
            </a:lnRef>
            <a:fillRef idx="1">
              <a:schemeClr val="accent5">
                <a:hueOff val="-7353344"/>
                <a:satOff val="-10228"/>
                <a:lumOff val="-3922"/>
                <a:alphaOff val="0"/>
              </a:schemeClr>
            </a:fillRef>
            <a:effectRef idx="0">
              <a:schemeClr val="accent5">
                <a:hueOff val="-7353344"/>
                <a:satOff val="-10228"/>
                <a:lumOff val="-3922"/>
                <a:alphaOff val="0"/>
              </a:schemeClr>
            </a:effectRef>
            <a:fontRef idx="minor">
              <a:schemeClr val="lt1"/>
            </a:fontRef>
          </p:style>
        </p:sp>
        <p:sp>
          <p:nvSpPr>
            <p:cNvPr id="10" name="Rectangle: Rounded Corners 4">
              <a:extLst>
                <a:ext uri="{FF2B5EF4-FFF2-40B4-BE49-F238E27FC236}">
                  <a16:creationId xmlns:a16="http://schemas.microsoft.com/office/drawing/2014/main" id="{D0ADAEEF-2F18-4115-9A39-D83AA301FE7A}"/>
                </a:ext>
              </a:extLst>
            </p:cNvPr>
            <p:cNvSpPr txBox="1"/>
            <p:nvPr/>
          </p:nvSpPr>
          <p:spPr>
            <a:xfrm>
              <a:off x="4589166" y="1256625"/>
              <a:ext cx="4595414" cy="2541794"/>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0480" tIns="30480" rIns="30480" bIns="30480" numCol="1" spcCol="1270" anchor="ctr" anchorCtr="0">
              <a:noAutofit/>
            </a:bodyPr>
            <a:lstStyle/>
            <a:p>
              <a:pPr marL="0" lvl="0" indent="0" algn="ctr" defTabSz="1066800" rtl="1">
                <a:lnSpc>
                  <a:spcPct val="90000"/>
                </a:lnSpc>
                <a:spcBef>
                  <a:spcPct val="0"/>
                </a:spcBef>
                <a:spcAft>
                  <a:spcPct val="35000"/>
                </a:spcAft>
                <a:buNone/>
              </a:pPr>
              <a:r>
                <a:rPr lang="ar-SA" sz="2200" b="1" kern="1200" dirty="0"/>
                <a:t>تضمين بعض الاسئلة على الاستمار</a:t>
              </a:r>
              <a:r>
                <a:rPr lang="ar-JO" sz="2200" b="1" kern="1200" dirty="0"/>
                <a:t>ات</a:t>
              </a:r>
              <a:r>
                <a:rPr lang="en-US" sz="2200" b="1" kern="1200" dirty="0"/>
                <a:t> </a:t>
              </a:r>
              <a:endParaRPr lang="ar-SA" sz="2200" b="1" kern="1200" dirty="0"/>
            </a:p>
            <a:p>
              <a:pPr marL="0" lvl="0" indent="0" algn="ctr" defTabSz="1066800" rtl="1">
                <a:lnSpc>
                  <a:spcPct val="90000"/>
                </a:lnSpc>
                <a:spcBef>
                  <a:spcPct val="0"/>
                </a:spcBef>
                <a:spcAft>
                  <a:spcPct val="35000"/>
                </a:spcAft>
                <a:buNone/>
              </a:pPr>
              <a:r>
                <a:rPr lang="ar-SA" sz="2200" b="1" kern="1200" dirty="0"/>
                <a:t>التنسيق والتعاوان مع الشركاء في السجلات الادارية </a:t>
              </a:r>
            </a:p>
            <a:p>
              <a:pPr marL="0" lvl="0" indent="0" algn="ctr" defTabSz="1066800" rtl="1">
                <a:lnSpc>
                  <a:spcPct val="90000"/>
                </a:lnSpc>
                <a:spcBef>
                  <a:spcPct val="0"/>
                </a:spcBef>
                <a:spcAft>
                  <a:spcPct val="35000"/>
                </a:spcAft>
                <a:buNone/>
              </a:pPr>
              <a:r>
                <a:rPr lang="ar-SA" sz="2200" b="1" kern="1200" dirty="0"/>
                <a:t>دورية منتظمة للبيانات </a:t>
              </a:r>
            </a:p>
            <a:p>
              <a:pPr marL="0" lvl="0" indent="0" algn="ctr" defTabSz="1066800" rtl="1">
                <a:lnSpc>
                  <a:spcPct val="90000"/>
                </a:lnSpc>
                <a:spcBef>
                  <a:spcPct val="0"/>
                </a:spcBef>
                <a:spcAft>
                  <a:spcPct val="35000"/>
                </a:spcAft>
                <a:buNone/>
              </a:pPr>
              <a:r>
                <a:rPr lang="ar-SA" sz="2200" b="1" kern="1200" dirty="0"/>
                <a:t>جودة البيانات </a:t>
              </a:r>
            </a:p>
            <a:p>
              <a:pPr marL="0" lvl="0" indent="0" algn="ctr" defTabSz="1066800" rtl="1">
                <a:lnSpc>
                  <a:spcPct val="90000"/>
                </a:lnSpc>
                <a:spcBef>
                  <a:spcPct val="0"/>
                </a:spcBef>
                <a:spcAft>
                  <a:spcPct val="35000"/>
                </a:spcAft>
                <a:buNone/>
              </a:pPr>
              <a:r>
                <a:rPr lang="ar-SA" sz="2200" b="1" kern="1200" dirty="0"/>
                <a:t>توفير التصنيفات المختلفة (الجنس،العمر ،المحافظة، الجنسية...</a:t>
              </a:r>
            </a:p>
            <a:p>
              <a:pPr marL="0" lvl="0" indent="0" algn="ctr" defTabSz="1066800" rtl="1">
                <a:lnSpc>
                  <a:spcPct val="90000"/>
                </a:lnSpc>
                <a:spcBef>
                  <a:spcPct val="0"/>
                </a:spcBef>
                <a:spcAft>
                  <a:spcPct val="35000"/>
                </a:spcAft>
                <a:buNone/>
              </a:pPr>
              <a:r>
                <a:rPr lang="ar-SA" sz="2200" b="1" kern="1200" dirty="0"/>
                <a:t> مدى ارتباط مؤشرات الهدف بمؤشرات الأهداف الأخرى وتأثيره</a:t>
              </a:r>
            </a:p>
            <a:p>
              <a:pPr marL="0" lvl="0" indent="0" algn="ctr" defTabSz="1066800" rtl="1">
                <a:lnSpc>
                  <a:spcPct val="90000"/>
                </a:lnSpc>
                <a:spcBef>
                  <a:spcPct val="0"/>
                </a:spcBef>
                <a:spcAft>
                  <a:spcPct val="35000"/>
                </a:spcAft>
                <a:buNone/>
              </a:pPr>
              <a:r>
                <a:rPr lang="ar-SA" sz="2200" b="1" kern="1200" dirty="0"/>
                <a:t>استخدام</a:t>
              </a:r>
              <a:r>
                <a:rPr lang="en-US" sz="2200" b="1" kern="1200" dirty="0"/>
                <a:t> </a:t>
              </a:r>
              <a:r>
                <a:rPr lang="ar-JO" sz="2200" b="1" kern="1200" dirty="0"/>
                <a:t>أحدث الطرق </a:t>
              </a:r>
              <a:r>
                <a:rPr lang="ar-SA" sz="2200" b="1" kern="1200" dirty="0"/>
                <a:t> برمجية </a:t>
              </a:r>
              <a:r>
                <a:rPr lang="en-US" sz="2200" b="1" kern="1200" dirty="0"/>
                <a:t>SDMX</a:t>
              </a:r>
              <a:r>
                <a:rPr lang="ar-SA" sz="2200" b="1" kern="1200" dirty="0"/>
                <a:t>  </a:t>
              </a:r>
              <a:endParaRPr lang="ar-JO" sz="2200" b="1" kern="1200" dirty="0"/>
            </a:p>
            <a:p>
              <a:pPr marL="0" lvl="0" indent="0" algn="ctr" defTabSz="1066800" rtl="1">
                <a:spcBef>
                  <a:spcPct val="0"/>
                </a:spcBef>
                <a:spcAft>
                  <a:spcPct val="35000"/>
                </a:spcAft>
                <a:buNone/>
              </a:pPr>
              <a:r>
                <a:rPr lang="ar-JO" sz="2200" b="1" kern="1200" dirty="0"/>
                <a:t>تزويد التقرير الطوعي الثاني بالبيانات اللازمة</a:t>
              </a:r>
              <a:endParaRPr lang="en-US" sz="2200" kern="1200" dirty="0"/>
            </a:p>
          </p:txBody>
        </p:sp>
      </p:grpSp>
    </p:spTree>
    <p:extLst>
      <p:ext uri="{BB962C8B-B14F-4D97-AF65-F5344CB8AC3E}">
        <p14:creationId xmlns:p14="http://schemas.microsoft.com/office/powerpoint/2010/main" val="2602824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0" y="1371601"/>
            <a:ext cx="9891215" cy="952500"/>
          </a:xfrm>
        </p:spPr>
        <p:txBody>
          <a:bodyPr>
            <a:noAutofit/>
          </a:bodyPr>
          <a:lstStyle/>
          <a:p>
            <a:pPr algn="ctr" rtl="1"/>
            <a:r>
              <a:rPr lang="ar-JO" sz="2800" b="1" dirty="0">
                <a:latin typeface="Sakkal Majalla" panose="02000000000000000000" pitchFamily="2" charset="-78"/>
                <a:cs typeface="Sakkal Majalla" panose="02000000000000000000" pitchFamily="2" charset="-78"/>
              </a:rPr>
              <a:t>مثال1:</a:t>
            </a:r>
            <a:r>
              <a:rPr lang="ar-SA" sz="2800" b="1" dirty="0">
                <a:latin typeface="Sakkal Majalla" panose="02000000000000000000" pitchFamily="2" charset="-78"/>
                <a:cs typeface="Sakkal Majalla" panose="02000000000000000000" pitchFamily="2" charset="-78"/>
              </a:rPr>
              <a:t>الأبعاد والمؤشرات المستخدمة في احتساب دليل اللامساواة الجندري </a:t>
            </a:r>
            <a:r>
              <a:rPr lang="en-US" sz="2800" b="1" dirty="0">
                <a:latin typeface="Sakkal Majalla" panose="02000000000000000000" pitchFamily="2" charset="-78"/>
                <a:cs typeface="Sakkal Majalla" panose="02000000000000000000" pitchFamily="2" charset="-78"/>
              </a:rPr>
              <a:t>GII)</a:t>
            </a:r>
            <a:r>
              <a:rPr lang="ar-JO" sz="2800" b="1" dirty="0">
                <a:latin typeface="Sakkal Majalla" panose="02000000000000000000" pitchFamily="2" charset="-78"/>
                <a:cs typeface="Sakkal Majalla" panose="02000000000000000000" pitchFamily="2" charset="-78"/>
              </a:rPr>
              <a:t>)</a:t>
            </a:r>
            <a:br>
              <a:rPr lang="en-US" sz="2800" dirty="0">
                <a:latin typeface="Sakkal Majalla" panose="02000000000000000000" pitchFamily="2" charset="-78"/>
                <a:cs typeface="Sakkal Majalla" panose="02000000000000000000" pitchFamily="2" charset="-78"/>
              </a:rPr>
            </a:br>
            <a:endParaRPr lang="ar-JO" sz="2800" dirty="0">
              <a:latin typeface="Sakkal Majalla" panose="02000000000000000000" pitchFamily="2" charset="-78"/>
              <a:cs typeface="Sakkal Majalla" panose="02000000000000000000" pitchFamily="2" charset="-78"/>
            </a:endParaRPr>
          </a:p>
        </p:txBody>
      </p:sp>
      <p:pic>
        <p:nvPicPr>
          <p:cNvPr id="6146" name="Diagram 4"/>
          <p:cNvPicPr>
            <a:picLocks noChangeArrowheads="1"/>
          </p:cNvPicPr>
          <p:nvPr/>
        </p:nvPicPr>
        <p:blipFill>
          <a:blip r:embed="rId3">
            <a:extLst>
              <a:ext uri="{28A0092B-C50C-407E-A947-70E740481C1C}">
                <a14:useLocalDpi xmlns:a14="http://schemas.microsoft.com/office/drawing/2010/main" val="0"/>
              </a:ext>
            </a:extLst>
          </a:blip>
          <a:srcRect t="-1048"/>
          <a:stretch>
            <a:fillRect/>
          </a:stretch>
        </p:blipFill>
        <p:spPr bwMode="auto">
          <a:xfrm>
            <a:off x="1201003" y="1842448"/>
            <a:ext cx="6767839" cy="4718007"/>
          </a:xfrm>
          <a:prstGeom prst="rect">
            <a:avLst/>
          </a:prstGeom>
          <a:noFill/>
          <a:ln w="6350">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5" name="Rectangle 4"/>
          <p:cNvSpPr/>
          <p:nvPr/>
        </p:nvSpPr>
        <p:spPr>
          <a:xfrm>
            <a:off x="8584443" y="2658994"/>
            <a:ext cx="2721904" cy="2554545"/>
          </a:xfrm>
          <a:prstGeom prst="rect">
            <a:avLst/>
          </a:prstGeom>
        </p:spPr>
        <p:txBody>
          <a:bodyPr wrap="square">
            <a:spAutoFit/>
          </a:bodyPr>
          <a:lstStyle/>
          <a:p>
            <a:pPr lvl="0" algn="r" rtl="1">
              <a:defRPr/>
            </a:pPr>
            <a:r>
              <a:rPr lang="ar-JO" sz="3200" b="1" dirty="0">
                <a:latin typeface="Sakkal Majalla" panose="02000000000000000000" pitchFamily="2" charset="-78"/>
                <a:cs typeface="Sakkal Majalla" panose="02000000000000000000" pitchFamily="2" charset="-78"/>
              </a:rPr>
              <a:t>افتقار سوق العمل إلى </a:t>
            </a:r>
            <a:r>
              <a:rPr lang="ar-JO" sz="3200" b="1" u="sng" dirty="0">
                <a:latin typeface="Sakkal Majalla" panose="02000000000000000000" pitchFamily="2" charset="-78"/>
                <a:cs typeface="Sakkal Majalla" panose="02000000000000000000" pitchFamily="2" charset="-78"/>
              </a:rPr>
              <a:t>معلومات عن الدخل والعمالة غير المنظمة والعمل غير المأجور للمرأة.</a:t>
            </a:r>
            <a:endParaRPr lang="en-US" sz="3200" b="1" u="sng" dirty="0">
              <a:latin typeface="Sakkal Majalla" panose="02000000000000000000" pitchFamily="2" charset="-78"/>
              <a:cs typeface="Sakkal Majalla" panose="02000000000000000000" pitchFamily="2" charset="-78"/>
            </a:endParaRPr>
          </a:p>
        </p:txBody>
      </p:sp>
      <p:sp>
        <p:nvSpPr>
          <p:cNvPr id="7" name="Rectangle 6"/>
          <p:cNvSpPr/>
          <p:nvPr/>
        </p:nvSpPr>
        <p:spPr>
          <a:xfrm>
            <a:off x="2819400" y="328822"/>
            <a:ext cx="7391400" cy="707886"/>
          </a:xfrm>
          <a:prstGeom prst="rect">
            <a:avLst/>
          </a:prstGeom>
        </p:spPr>
        <p:txBody>
          <a:bodyPr wrap="square">
            <a:spAutoFit/>
          </a:bodyPr>
          <a:lstStyle/>
          <a:p>
            <a:r>
              <a:rPr lang="ar-JO" sz="4000" b="1" dirty="0">
                <a:latin typeface="Calibri" panose="020F0502020204030204" pitchFamily="34" charset="0"/>
                <a:ea typeface="Calibri" panose="020F0502020204030204" pitchFamily="34" charset="0"/>
                <a:cs typeface="Traditional Arabic" panose="02020603050405020304" pitchFamily="18" charset="-78"/>
              </a:rPr>
              <a:t>انتاج بيانات جديدة لاحتساب الأدلة الجندرية  </a:t>
            </a:r>
            <a:endParaRPr lang="ar-JO" sz="4000" b="1" dirty="0"/>
          </a:p>
        </p:txBody>
      </p:sp>
    </p:spTree>
    <p:extLst>
      <p:ext uri="{BB962C8B-B14F-4D97-AF65-F5344CB8AC3E}">
        <p14:creationId xmlns:p14="http://schemas.microsoft.com/office/powerpoint/2010/main" val="20826964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0257" y="457199"/>
            <a:ext cx="9360089" cy="1143000"/>
          </a:xfrm>
        </p:spPr>
        <p:txBody>
          <a:bodyPr/>
          <a:lstStyle/>
          <a:p>
            <a:pPr algn="r" rtl="1"/>
            <a:r>
              <a:rPr lang="ar-QA" b="1" dirty="0">
                <a:solidFill>
                  <a:srgbClr val="FF0000"/>
                </a:solidFill>
                <a:latin typeface="Sakkal Majalla" panose="02000000000000000000" pitchFamily="2" charset="-78"/>
                <a:cs typeface="Sakkal Majalla" panose="02000000000000000000" pitchFamily="2" charset="-78"/>
              </a:rPr>
              <a:t>الحلول المطروحة</a:t>
            </a:r>
            <a:endParaRPr lang="en-GB" b="1" dirty="0">
              <a:solidFill>
                <a:srgbClr val="FF0000"/>
              </a:solidFill>
            </a:endParaRPr>
          </a:p>
        </p:txBody>
      </p:sp>
      <p:sp>
        <p:nvSpPr>
          <p:cNvPr id="3" name="Content Placeholder 2"/>
          <p:cNvSpPr>
            <a:spLocks noGrp="1"/>
          </p:cNvSpPr>
          <p:nvPr>
            <p:ph idx="1"/>
          </p:nvPr>
        </p:nvSpPr>
        <p:spPr>
          <a:xfrm>
            <a:off x="709684" y="1600199"/>
            <a:ext cx="10740788" cy="4705067"/>
          </a:xfrm>
        </p:spPr>
        <p:txBody>
          <a:bodyPr>
            <a:normAutofit lnSpcReduction="10000"/>
          </a:bodyPr>
          <a:lstStyle/>
          <a:p>
            <a:pPr lvl="0" algn="r" rtl="1"/>
            <a:r>
              <a:rPr lang="ar-QA" sz="3600" dirty="0">
                <a:latin typeface="Sakkal Majalla" panose="02000000000000000000" pitchFamily="2" charset="-78"/>
                <a:cs typeface="Sakkal Majalla" panose="02000000000000000000" pitchFamily="2" charset="-78"/>
              </a:rPr>
              <a:t>استخدام السجلات الإدارية  ، كونها توفر البيانات بكلفة زهيدة </a:t>
            </a:r>
            <a:endParaRPr lang="en-GB" sz="3600" dirty="0">
              <a:latin typeface="Sakkal Majalla" panose="02000000000000000000" pitchFamily="2" charset="-78"/>
              <a:cs typeface="Sakkal Majalla" panose="02000000000000000000" pitchFamily="2" charset="-78"/>
            </a:endParaRPr>
          </a:p>
          <a:p>
            <a:pPr lvl="0" algn="r" rtl="1"/>
            <a:r>
              <a:rPr lang="ar-QA" sz="3600" dirty="0">
                <a:latin typeface="Sakkal Majalla" panose="02000000000000000000" pitchFamily="2" charset="-78"/>
                <a:cs typeface="Sakkal Majalla" panose="02000000000000000000" pitchFamily="2" charset="-78"/>
              </a:rPr>
              <a:t>بناء قاعدة بيانات متكاملة عن الجوانب الإجتماعية والإقتصادية والبيئية </a:t>
            </a:r>
            <a:endParaRPr lang="en-GB" sz="3600" dirty="0">
              <a:latin typeface="Sakkal Majalla" panose="02000000000000000000" pitchFamily="2" charset="-78"/>
              <a:cs typeface="Sakkal Majalla" panose="02000000000000000000" pitchFamily="2" charset="-78"/>
            </a:endParaRPr>
          </a:p>
          <a:p>
            <a:pPr lvl="0" algn="r" rtl="1"/>
            <a:r>
              <a:rPr lang="ar-QA" sz="3600" dirty="0">
                <a:latin typeface="Sakkal Majalla" panose="02000000000000000000" pitchFamily="2" charset="-78"/>
                <a:cs typeface="Sakkal Majalla" panose="02000000000000000000" pitchFamily="2" charset="-78"/>
              </a:rPr>
              <a:t>بناء القدرات الإحصائية المؤسسية </a:t>
            </a:r>
          </a:p>
          <a:p>
            <a:pPr lvl="0" algn="r" rtl="1"/>
            <a:r>
              <a:rPr lang="ar-QA" sz="3600" dirty="0">
                <a:latin typeface="Sakkal Majalla" panose="02000000000000000000" pitchFamily="2" charset="-78"/>
                <a:cs typeface="Sakkal Majalla" panose="02000000000000000000" pitchFamily="2" charset="-78"/>
              </a:rPr>
              <a:t>استخدام أدوات حديثة في عمليات جمع البيانات وإدارتها </a:t>
            </a:r>
          </a:p>
          <a:p>
            <a:pPr lvl="0" algn="r" rtl="1"/>
            <a:r>
              <a:rPr lang="ar-QA" sz="3600" dirty="0">
                <a:latin typeface="Sakkal Majalla" panose="02000000000000000000" pitchFamily="2" charset="-78"/>
                <a:cs typeface="Sakkal Majalla" panose="02000000000000000000" pitchFamily="2" charset="-78"/>
              </a:rPr>
              <a:t>نشر المعرفة الإحصائية </a:t>
            </a:r>
          </a:p>
          <a:p>
            <a:pPr lvl="0" algn="r" rtl="1"/>
            <a:r>
              <a:rPr lang="ar-QA" sz="3600" dirty="0">
                <a:latin typeface="Sakkal Majalla" panose="02000000000000000000" pitchFamily="2" charset="-78"/>
                <a:cs typeface="Sakkal Majalla" panose="02000000000000000000" pitchFamily="2" charset="-78"/>
              </a:rPr>
              <a:t>أقامة حوار مستمر مع مستخدمي البيانات من القطاعين الحكومي والخاص ومنظمات المجتمع المدني والأكاديمي </a:t>
            </a:r>
            <a:endParaRPr lang="en-GB" sz="3600" dirty="0">
              <a:latin typeface="Sakkal Majalla" panose="02000000000000000000" pitchFamily="2" charset="-78"/>
              <a:cs typeface="Sakkal Majalla" panose="02000000000000000000" pitchFamily="2" charset="-78"/>
            </a:endParaRPr>
          </a:p>
          <a:p>
            <a:pPr marL="0" indent="0" algn="r" rtl="1">
              <a:buNone/>
            </a:pPr>
            <a:r>
              <a:rPr lang="ar-QA" sz="3600" dirty="0">
                <a:latin typeface="Sakkal Majalla" panose="02000000000000000000" pitchFamily="2" charset="-78"/>
                <a:cs typeface="Sakkal Majalla" panose="02000000000000000000" pitchFamily="2" charset="-78"/>
              </a:rPr>
              <a:t> </a:t>
            </a:r>
            <a:endParaRPr lang="en-GB" sz="36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0535208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991" y="341195"/>
            <a:ext cx="10508776" cy="1160060"/>
          </a:xfrm>
        </p:spPr>
        <p:txBody>
          <a:bodyPr/>
          <a:lstStyle/>
          <a:p>
            <a:pPr algn="r"/>
            <a:r>
              <a:rPr lang="ar-QA" b="1" dirty="0">
                <a:solidFill>
                  <a:srgbClr val="FF0000"/>
                </a:solidFill>
                <a:latin typeface="Sakkal Majalla" panose="02000000000000000000" pitchFamily="2" charset="-78"/>
                <a:cs typeface="Sakkal Majalla" panose="02000000000000000000" pitchFamily="2" charset="-78"/>
              </a:rPr>
              <a:t>الحلول المطروحة (تابع)</a:t>
            </a:r>
            <a:endParaRPr lang="en-GB" b="1" dirty="0">
              <a:solidFill>
                <a:srgbClr val="FF0000"/>
              </a:solidFill>
              <a:latin typeface="Sakkal Majalla" panose="02000000000000000000" pitchFamily="2" charset="-78"/>
              <a:cs typeface="Sakkal Majalla" panose="02000000000000000000" pitchFamily="2" charset="-78"/>
            </a:endParaRPr>
          </a:p>
        </p:txBody>
      </p:sp>
      <p:sp>
        <p:nvSpPr>
          <p:cNvPr id="3" name="Content Placeholder 2"/>
          <p:cNvSpPr>
            <a:spLocks noGrp="1"/>
          </p:cNvSpPr>
          <p:nvPr>
            <p:ph idx="1"/>
          </p:nvPr>
        </p:nvSpPr>
        <p:spPr>
          <a:xfrm>
            <a:off x="968991" y="1600199"/>
            <a:ext cx="10631606" cy="4664123"/>
          </a:xfrm>
        </p:spPr>
        <p:txBody>
          <a:bodyPr>
            <a:normAutofit/>
          </a:bodyPr>
          <a:lstStyle/>
          <a:p>
            <a:pPr algn="r" rtl="1"/>
            <a:r>
              <a:rPr lang="ar-QA" sz="3200" dirty="0">
                <a:latin typeface="Sakkal Majalla" panose="02000000000000000000" pitchFamily="2" charset="-78"/>
                <a:cs typeface="Sakkal Majalla" panose="02000000000000000000" pitchFamily="2" charset="-78"/>
              </a:rPr>
              <a:t>تفعيل المبادئ الأساسية للإحصاءات الرسمية ، وتعزيز الإستقلالية</a:t>
            </a:r>
          </a:p>
          <a:p>
            <a:pPr algn="r" rtl="1"/>
            <a:r>
              <a:rPr lang="ar-QA" sz="3200" dirty="0">
                <a:latin typeface="Sakkal Majalla" panose="02000000000000000000" pitchFamily="2" charset="-78"/>
                <a:cs typeface="Sakkal Majalla" panose="02000000000000000000" pitchFamily="2" charset="-78"/>
              </a:rPr>
              <a:t>اتباع سياسة البيانات المفتوحة مع الحفاظ على سرية البيانات الفردية</a:t>
            </a:r>
            <a:endParaRPr lang="ar-JO" sz="3200" dirty="0">
              <a:latin typeface="Sakkal Majalla" panose="02000000000000000000" pitchFamily="2" charset="-78"/>
              <a:cs typeface="Sakkal Majalla" panose="02000000000000000000" pitchFamily="2" charset="-78"/>
            </a:endParaRPr>
          </a:p>
          <a:p>
            <a:pPr algn="just" rtl="1">
              <a:buFont typeface="Wingdings" pitchFamily="2" charset="2"/>
              <a:buChar char="§"/>
            </a:pPr>
            <a:r>
              <a:rPr lang="ar-QA" sz="3200" dirty="0">
                <a:latin typeface="Sakkal Majalla" panose="02000000000000000000" pitchFamily="2" charset="-78"/>
                <a:cs typeface="Sakkal Majalla" panose="02000000000000000000" pitchFamily="2" charset="-78"/>
              </a:rPr>
              <a:t>  </a:t>
            </a:r>
            <a:r>
              <a:rPr lang="ar-JO" sz="3200" dirty="0">
                <a:latin typeface="Sakkal Majalla" panose="02000000000000000000" pitchFamily="2" charset="-78"/>
                <a:cs typeface="Sakkal Majalla" panose="02000000000000000000" pitchFamily="2" charset="-78"/>
              </a:rPr>
              <a:t>مسوحات تجريبية جديدة أو إدخال وحدات جديدة في المسوحات الحالية ·</a:t>
            </a:r>
            <a:endParaRPr lang="ar-SA" sz="3200" dirty="0">
              <a:latin typeface="Sakkal Majalla" panose="02000000000000000000" pitchFamily="2" charset="-78"/>
              <a:cs typeface="Sakkal Majalla" panose="02000000000000000000" pitchFamily="2" charset="-78"/>
            </a:endParaRPr>
          </a:p>
          <a:p>
            <a:pPr algn="just" rtl="1">
              <a:buFont typeface="Wingdings" pitchFamily="2" charset="2"/>
              <a:buChar char="§"/>
            </a:pPr>
            <a:r>
              <a:rPr lang="ar-JO" sz="3200" dirty="0">
                <a:latin typeface="Sakkal Majalla" panose="02000000000000000000" pitchFamily="2" charset="-78"/>
                <a:cs typeface="Sakkal Majalla" panose="02000000000000000000" pitchFamily="2" charset="-78"/>
              </a:rPr>
              <a:t> جودة السجلات الإدارية </a:t>
            </a:r>
            <a:endParaRPr lang="ar-SA" sz="3200" dirty="0">
              <a:latin typeface="Sakkal Majalla" panose="02000000000000000000" pitchFamily="2" charset="-78"/>
              <a:cs typeface="Sakkal Majalla" panose="02000000000000000000" pitchFamily="2" charset="-78"/>
            </a:endParaRPr>
          </a:p>
          <a:p>
            <a:pPr algn="just" rtl="1">
              <a:buFont typeface="Wingdings" pitchFamily="2" charset="2"/>
              <a:buChar char="§"/>
            </a:pPr>
            <a:r>
              <a:rPr lang="ar-JO" sz="3200" dirty="0">
                <a:latin typeface="Sakkal Majalla" panose="02000000000000000000" pitchFamily="2" charset="-78"/>
                <a:cs typeface="Sakkal Majalla" panose="02000000000000000000" pitchFamily="2" charset="-78"/>
              </a:rPr>
              <a:t>استخدام مصادر البيانات غير التقليدية: البيانات الضخمة ، المعلومات الجغرافية المكانية </a:t>
            </a:r>
            <a:endParaRPr lang="ar-SA" sz="3200" dirty="0">
              <a:latin typeface="Sakkal Majalla" panose="02000000000000000000" pitchFamily="2" charset="-78"/>
              <a:cs typeface="Sakkal Majalla" panose="02000000000000000000" pitchFamily="2" charset="-78"/>
            </a:endParaRPr>
          </a:p>
          <a:p>
            <a:pPr algn="just" rtl="1">
              <a:buFont typeface="Wingdings" pitchFamily="2" charset="2"/>
              <a:buChar char="§"/>
            </a:pPr>
            <a:r>
              <a:rPr lang="ar-JO" sz="3200" dirty="0">
                <a:latin typeface="Sakkal Majalla" panose="02000000000000000000" pitchFamily="2" charset="-78"/>
                <a:cs typeface="Sakkal Majalla" panose="02000000000000000000" pitchFamily="2" charset="-78"/>
              </a:rPr>
              <a:t>البنية التحتية المؤسسية</a:t>
            </a:r>
            <a:endParaRPr lang="ar-SA" sz="3200" dirty="0">
              <a:latin typeface="Sakkal Majalla" panose="02000000000000000000" pitchFamily="2" charset="-78"/>
              <a:cs typeface="Sakkal Majalla" panose="02000000000000000000" pitchFamily="2" charset="-78"/>
            </a:endParaRPr>
          </a:p>
          <a:p>
            <a:pPr marL="566928" indent="-457200" algn="just" rtl="1">
              <a:buFont typeface="Wingdings" pitchFamily="2" charset="2"/>
              <a:buChar char="§"/>
            </a:pPr>
            <a:r>
              <a:rPr lang="ar-JO" sz="3200" dirty="0">
                <a:latin typeface="Sakkal Majalla" panose="02000000000000000000" pitchFamily="2" charset="-78"/>
                <a:cs typeface="Sakkal Majalla" panose="02000000000000000000" pitchFamily="2" charset="-78"/>
              </a:rPr>
              <a:t>التشاور</a:t>
            </a:r>
            <a:r>
              <a:rPr lang="ar-JO" sz="3200" b="1" dirty="0">
                <a:latin typeface="Sakkal Majalla" panose="02000000000000000000" pitchFamily="2" charset="-78"/>
                <a:cs typeface="Sakkal Majalla" panose="02000000000000000000" pitchFamily="2" charset="-78"/>
              </a:rPr>
              <a:t> </a:t>
            </a:r>
            <a:r>
              <a:rPr lang="ar-JO" sz="3200" dirty="0">
                <a:latin typeface="Sakkal Majalla" panose="02000000000000000000" pitchFamily="2" charset="-78"/>
                <a:cs typeface="Sakkal Majalla" panose="02000000000000000000" pitchFamily="2" charset="-78"/>
              </a:rPr>
              <a:t>مع </a:t>
            </a:r>
            <a:r>
              <a:rPr lang="ar-SA" sz="3200" dirty="0">
                <a:latin typeface="Sakkal Majalla" panose="02000000000000000000" pitchFamily="2" charset="-78"/>
                <a:cs typeface="Sakkal Majalla" panose="02000000000000000000" pitchFamily="2" charset="-78"/>
              </a:rPr>
              <a:t>جميع </a:t>
            </a:r>
            <a:r>
              <a:rPr lang="ar-JO" sz="3200" dirty="0">
                <a:latin typeface="Sakkal Majalla" panose="02000000000000000000" pitchFamily="2" charset="-78"/>
                <a:cs typeface="Sakkal Majalla" panose="02000000000000000000" pitchFamily="2" charset="-78"/>
              </a:rPr>
              <a:t>الجهات الشريكة في </a:t>
            </a:r>
            <a:r>
              <a:rPr lang="ar-JO" sz="3200" u="sng" dirty="0">
                <a:latin typeface="Sakkal Majalla" panose="02000000000000000000" pitchFamily="2" charset="-78"/>
                <a:cs typeface="Sakkal Majalla" panose="02000000000000000000" pitchFamily="2" charset="-78"/>
              </a:rPr>
              <a:t>القطاع الخاص </a:t>
            </a:r>
            <a:r>
              <a:rPr lang="ar-JO" sz="3200" dirty="0">
                <a:latin typeface="Sakkal Majalla" panose="02000000000000000000" pitchFamily="2" charset="-78"/>
                <a:cs typeface="Sakkal Majalla" panose="02000000000000000000" pitchFamily="2" charset="-78"/>
              </a:rPr>
              <a:t>ومنظمات المجتمع المدني في </a:t>
            </a:r>
            <a:r>
              <a:rPr lang="ar-SA" sz="3200" dirty="0">
                <a:latin typeface="Sakkal Majalla" panose="02000000000000000000" pitchFamily="2" charset="-78"/>
                <a:cs typeface="Sakkal Majalla" panose="02000000000000000000" pitchFamily="2" charset="-78"/>
              </a:rPr>
              <a:t>توفير البيانات</a:t>
            </a:r>
            <a:endParaRPr lang="en-US" sz="3200" dirty="0">
              <a:latin typeface="Sakkal Majalla" panose="02000000000000000000" pitchFamily="2" charset="-78"/>
              <a:cs typeface="Sakkal Majalla" panose="02000000000000000000" pitchFamily="2" charset="-78"/>
            </a:endParaRPr>
          </a:p>
          <a:p>
            <a:pPr algn="r" rtl="1"/>
            <a:endParaRPr lang="en-GB" sz="3200"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335017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Flowchart: Alternate Process 8"/>
          <p:cNvSpPr/>
          <p:nvPr/>
        </p:nvSpPr>
        <p:spPr>
          <a:xfrm>
            <a:off x="9222214" y="3048293"/>
            <a:ext cx="2275638" cy="1670658"/>
          </a:xfrm>
          <a:prstGeom prst="flowChartAlternateProcess">
            <a:avLst/>
          </a:prstGeom>
          <a:solidFill>
            <a:schemeClr val="bg2">
              <a:lumMod val="50000"/>
            </a:schemeClr>
          </a:solid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endParaRPr lang="en-US" sz="1350" dirty="0"/>
          </a:p>
        </p:txBody>
      </p:sp>
      <p:sp>
        <p:nvSpPr>
          <p:cNvPr id="2" name="Title 1"/>
          <p:cNvSpPr>
            <a:spLocks noGrp="1"/>
          </p:cNvSpPr>
          <p:nvPr>
            <p:ph type="title"/>
          </p:nvPr>
        </p:nvSpPr>
        <p:spPr>
          <a:xfrm>
            <a:off x="3087482" y="103065"/>
            <a:ext cx="6743700" cy="857250"/>
          </a:xfrm>
        </p:spPr>
        <p:txBody>
          <a:bodyPr>
            <a:noAutofit/>
          </a:bodyPr>
          <a:lstStyle/>
          <a:p>
            <a:pPr algn="ctr" rtl="1"/>
            <a:r>
              <a:rPr lang="ar-SA" b="1" dirty="0">
                <a:cs typeface="Sakkal Majalla"/>
              </a:rPr>
              <a:t>أهمية إحصاءات النوع الاجتماعي</a:t>
            </a:r>
            <a:endParaRPr lang="en-US" b="1" dirty="0">
              <a:cs typeface="Sakkal Majalla"/>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765187"/>
              </p:ext>
            </p:extLst>
          </p:nvPr>
        </p:nvGraphicFramePr>
        <p:xfrm>
          <a:off x="2782844" y="1069882"/>
          <a:ext cx="8041675" cy="56274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8" name="Flowchart: Alternate Process 7"/>
          <p:cNvSpPr/>
          <p:nvPr/>
        </p:nvSpPr>
        <p:spPr>
          <a:xfrm>
            <a:off x="1771778" y="3048293"/>
            <a:ext cx="1873852" cy="1543050"/>
          </a:xfrm>
          <a:prstGeom prst="flowChartAlternateProcess">
            <a:avLst/>
          </a:prstGeom>
          <a:solidFill>
            <a:schemeClr val="bg2">
              <a:lumMod val="50000"/>
            </a:schemeClr>
          </a:solidFill>
          <a:ln>
            <a:solidFill>
              <a:schemeClr val="tx1"/>
            </a:solidFill>
          </a:ln>
        </p:spPr>
        <p:style>
          <a:lnRef idx="0">
            <a:schemeClr val="accent1"/>
          </a:lnRef>
          <a:fillRef idx="3">
            <a:schemeClr val="accent1"/>
          </a:fillRef>
          <a:effectRef idx="3">
            <a:schemeClr val="accent1"/>
          </a:effectRef>
          <a:fontRef idx="minor">
            <a:schemeClr val="lt1"/>
          </a:fontRef>
        </p:style>
        <p:txBody>
          <a:bodyPr rtlCol="0" anchor="ctr"/>
          <a:lstStyle/>
          <a:p>
            <a:pPr algn="ctr"/>
            <a:r>
              <a:rPr lang="ar-SA" sz="2000" b="1" dirty="0">
                <a:solidFill>
                  <a:schemeClr val="bg1"/>
                </a:solidFill>
              </a:rPr>
              <a:t>تقليص الفجوة بين المر</a:t>
            </a:r>
            <a:r>
              <a:rPr lang="ar-JO" sz="2000" b="1" dirty="0">
                <a:solidFill>
                  <a:schemeClr val="bg1"/>
                </a:solidFill>
              </a:rPr>
              <a:t>أ</a:t>
            </a:r>
            <a:r>
              <a:rPr lang="ar-SA" sz="2000" b="1" dirty="0">
                <a:solidFill>
                  <a:schemeClr val="bg1"/>
                </a:solidFill>
              </a:rPr>
              <a:t>ة والرجل وردمها</a:t>
            </a:r>
            <a:endParaRPr lang="en-US" sz="2000" b="1" dirty="0">
              <a:solidFill>
                <a:schemeClr val="bg1"/>
              </a:solidFill>
            </a:endParaRPr>
          </a:p>
        </p:txBody>
      </p:sp>
      <p:sp>
        <p:nvSpPr>
          <p:cNvPr id="10" name="TextBox 9"/>
          <p:cNvSpPr txBox="1"/>
          <p:nvPr/>
        </p:nvSpPr>
        <p:spPr>
          <a:xfrm>
            <a:off x="9149023" y="3267427"/>
            <a:ext cx="2199955" cy="1323439"/>
          </a:xfrm>
          <a:prstGeom prst="rect">
            <a:avLst/>
          </a:prstGeom>
          <a:noFill/>
        </p:spPr>
        <p:txBody>
          <a:bodyPr wrap="square" rtlCol="0">
            <a:spAutoFit/>
          </a:bodyPr>
          <a:lstStyle/>
          <a:p>
            <a:pPr algn="ctr"/>
            <a:r>
              <a:rPr lang="ar-LB" sz="2000" b="1" dirty="0">
                <a:solidFill>
                  <a:schemeClr val="bg1"/>
                </a:solidFill>
              </a:rPr>
              <a:t>تعزيز</a:t>
            </a:r>
            <a:r>
              <a:rPr lang="ar-SA" sz="2000" b="1" dirty="0">
                <a:solidFill>
                  <a:schemeClr val="bg1"/>
                </a:solidFill>
              </a:rPr>
              <a:t> معرفة الجمهور ووسائل الإعلام بأدوار المرأة والرجل في المجتمع</a:t>
            </a:r>
            <a:endParaRPr lang="en-US" sz="2000" b="1" dirty="0">
              <a:solidFill>
                <a:schemeClr val="bg1"/>
              </a:solidFill>
            </a:endParaRPr>
          </a:p>
        </p:txBody>
      </p:sp>
      <p:sp>
        <p:nvSpPr>
          <p:cNvPr id="14" name="TextBox 13"/>
          <p:cNvSpPr txBox="1"/>
          <p:nvPr/>
        </p:nvSpPr>
        <p:spPr>
          <a:xfrm>
            <a:off x="4893884" y="3221902"/>
            <a:ext cx="3359383" cy="1323439"/>
          </a:xfrm>
          <a:prstGeom prst="rect">
            <a:avLst/>
          </a:prstGeom>
          <a:noFill/>
        </p:spPr>
        <p:txBody>
          <a:bodyPr wrap="square" rtlCol="0">
            <a:spAutoFit/>
          </a:bodyPr>
          <a:lstStyle/>
          <a:p>
            <a:pPr algn="ctr"/>
            <a:r>
              <a:rPr lang="ar-LB" sz="4000" b="1" dirty="0">
                <a:cs typeface="Sakkal Majalla"/>
              </a:rPr>
              <a:t>توفير قاعدة بيانات </a:t>
            </a:r>
            <a:r>
              <a:rPr lang="ar-SA" sz="4000" b="1" dirty="0">
                <a:cs typeface="Sakkal Majalla"/>
              </a:rPr>
              <a:t>(</a:t>
            </a:r>
            <a:r>
              <a:rPr lang="ar-JO" sz="4000" b="1" dirty="0">
                <a:cs typeface="Sakkal Majalla"/>
              </a:rPr>
              <a:t>تحديد ال</a:t>
            </a:r>
            <a:r>
              <a:rPr lang="ar-SA" sz="4000" b="1" dirty="0">
                <a:cs typeface="Sakkal Majalla"/>
              </a:rPr>
              <a:t>مؤشرات)</a:t>
            </a:r>
            <a:endParaRPr lang="en-US" sz="4000" b="1" dirty="0">
              <a:cs typeface="Sakkal Majalla"/>
            </a:endParaRPr>
          </a:p>
        </p:txBody>
      </p:sp>
    </p:spTree>
    <p:extLst>
      <p:ext uri="{BB962C8B-B14F-4D97-AF65-F5344CB8AC3E}">
        <p14:creationId xmlns:p14="http://schemas.microsoft.com/office/powerpoint/2010/main" val="27711792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a:off x="1470454" y="294503"/>
            <a:ext cx="9144000" cy="714900"/>
          </a:xfrm>
          <a:prstGeom prst="rect">
            <a:avLst/>
          </a:prstGeom>
        </p:spPr>
        <p:txBody>
          <a:bodyPr>
            <a:noAutofit/>
          </a:bodyPr>
          <a:lstStyle/>
          <a:p>
            <a:pPr algn="ctr" rtl="1"/>
            <a:r>
              <a:rPr lang="ar-LB" sz="4000" b="1" dirty="0">
                <a:latin typeface="Sakkal Majalla"/>
              </a:rPr>
              <a:t>خصائص إحصاءات ال</a:t>
            </a:r>
            <a:r>
              <a:rPr lang="ar-JO" sz="4000" b="1" dirty="0">
                <a:latin typeface="Sakkal Majalla"/>
              </a:rPr>
              <a:t>نوع الاجتماعي</a:t>
            </a:r>
            <a:r>
              <a:rPr lang="ar-LB" sz="4000" b="1" dirty="0">
                <a:latin typeface="Sakkal Majalla"/>
              </a:rPr>
              <a:t> </a:t>
            </a:r>
            <a:endParaRPr lang="en-US" sz="4000" b="1" dirty="0">
              <a:latin typeface="Sakkal Majalla"/>
            </a:endParaRPr>
          </a:p>
        </p:txBody>
      </p:sp>
      <p:graphicFrame>
        <p:nvGraphicFramePr>
          <p:cNvPr id="3" name="Diagram 2"/>
          <p:cNvGraphicFramePr/>
          <p:nvPr>
            <p:extLst>
              <p:ext uri="{D42A27DB-BD31-4B8C-83A1-F6EECF244321}">
                <p14:modId xmlns:p14="http://schemas.microsoft.com/office/powerpoint/2010/main" val="323421448"/>
              </p:ext>
            </p:extLst>
          </p:nvPr>
        </p:nvGraphicFramePr>
        <p:xfrm>
          <a:off x="691978" y="811103"/>
          <a:ext cx="11182865" cy="41316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chart"/>
          <p:cNvPicPr>
            <a:picLocks noChangeAspect="1"/>
          </p:cNvPicPr>
          <p:nvPr/>
        </p:nvPicPr>
        <p:blipFill>
          <a:blip r:embed="rId8">
            <a:duotone>
              <a:schemeClr val="accent6">
                <a:shade val="45000"/>
                <a:satMod val="135000"/>
              </a:schemeClr>
              <a:prstClr val="white"/>
            </a:duotone>
            <a:extLst/>
          </a:blip>
          <a:stretch>
            <a:fillRect/>
          </a:stretch>
        </p:blipFill>
        <p:spPr>
          <a:xfrm>
            <a:off x="5613428" y="4737857"/>
            <a:ext cx="576046" cy="1309040"/>
          </a:xfrm>
          <a:prstGeom prst="rect">
            <a:avLst/>
          </a:prstGeom>
        </p:spPr>
      </p:pic>
      <p:pic>
        <p:nvPicPr>
          <p:cNvPr id="5" name="chart"/>
          <p:cNvPicPr>
            <a:picLocks noChangeAspect="1"/>
          </p:cNvPicPr>
          <p:nvPr/>
        </p:nvPicPr>
        <p:blipFill>
          <a:blip r:embed="rId9">
            <a:biLevel thresh="50000"/>
          </a:blip>
          <a:stretch>
            <a:fillRect/>
          </a:stretch>
        </p:blipFill>
        <p:spPr>
          <a:xfrm>
            <a:off x="4746300" y="4694609"/>
            <a:ext cx="867128" cy="1395536"/>
          </a:xfrm>
          <a:prstGeom prst="rect">
            <a:avLst/>
          </a:prstGeom>
        </p:spPr>
      </p:pic>
      <p:graphicFrame>
        <p:nvGraphicFramePr>
          <p:cNvPr id="7" name="Diagram 6"/>
          <p:cNvGraphicFramePr/>
          <p:nvPr>
            <p:extLst>
              <p:ext uri="{D42A27DB-BD31-4B8C-83A1-F6EECF244321}">
                <p14:modId xmlns:p14="http://schemas.microsoft.com/office/powerpoint/2010/main" val="1645604626"/>
              </p:ext>
            </p:extLst>
          </p:nvPr>
        </p:nvGraphicFramePr>
        <p:xfrm>
          <a:off x="4746300" y="4026091"/>
          <a:ext cx="6895240" cy="2831910"/>
        </p:xfrm>
        <a:graphic>
          <a:graphicData uri="http://schemas.openxmlformats.org/drawingml/2006/diagram">
            <dgm:relIds xmlns:dgm="http://schemas.openxmlformats.org/drawingml/2006/diagram" xmlns:r="http://schemas.openxmlformats.org/officeDocument/2006/relationships" r:dm="rId10" r:lo="rId11" r:qs="rId12" r:cs="rId13"/>
          </a:graphicData>
        </a:graphic>
      </p:graphicFrame>
    </p:spTree>
    <p:extLst>
      <p:ext uri="{BB962C8B-B14F-4D97-AF65-F5344CB8AC3E}">
        <p14:creationId xmlns:p14="http://schemas.microsoft.com/office/powerpoint/2010/main" val="3166774727"/>
      </p:ext>
    </p:extLst>
  </p:cSld>
  <p:clrMapOvr>
    <a:masterClrMapping/>
  </p:clrMapOvr>
  <p:transition spd="slow">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 grpId="0">
        <p:bldAsOne/>
      </p:bldGraphic>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28300" y="204715"/>
            <a:ext cx="10181228" cy="1130763"/>
          </a:xfrm>
        </p:spPr>
        <p:txBody>
          <a:bodyPr>
            <a:noAutofit/>
          </a:bodyPr>
          <a:lstStyle/>
          <a:p>
            <a:pPr algn="ctr" rtl="1"/>
            <a:r>
              <a:rPr lang="ar-JO" sz="4000" b="1" dirty="0">
                <a:latin typeface="Sakkal Majalla" panose="02000000000000000000" pitchFamily="2" charset="-78"/>
                <a:cs typeface="Sakkal Majalla" panose="02000000000000000000" pitchFamily="2" charset="-78"/>
              </a:rPr>
              <a:t>الهدف من استخدام السجلات الإدارية لإحصاءات النوع الاجتماعي</a:t>
            </a:r>
            <a:endParaRPr lang="en-US" sz="4000" b="1" dirty="0">
              <a:latin typeface="Sakkal Majalla" panose="02000000000000000000" pitchFamily="2" charset="-78"/>
              <a:cs typeface="Sakkal Majalla" panose="02000000000000000000" pitchFamily="2" charset="-78"/>
            </a:endParaRPr>
          </a:p>
        </p:txBody>
      </p:sp>
      <p:graphicFrame>
        <p:nvGraphicFramePr>
          <p:cNvPr id="6" name="Diagram 5"/>
          <p:cNvGraphicFramePr/>
          <p:nvPr>
            <p:extLst>
              <p:ext uri="{D42A27DB-BD31-4B8C-83A1-F6EECF244321}">
                <p14:modId xmlns:p14="http://schemas.microsoft.com/office/powerpoint/2010/main" val="1991168438"/>
              </p:ext>
            </p:extLst>
          </p:nvPr>
        </p:nvGraphicFramePr>
        <p:xfrm>
          <a:off x="1160060" y="1310185"/>
          <a:ext cx="10264002" cy="541124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4" name="Picture 3">
            <a:extLst>
              <a:ext uri="{FF2B5EF4-FFF2-40B4-BE49-F238E27FC236}">
                <a16:creationId xmlns:a16="http://schemas.microsoft.com/office/drawing/2014/main" id="{ED371444-2481-416D-AB62-E35ABDDA6AE8}"/>
              </a:ext>
            </a:extLst>
          </p:cNvPr>
          <p:cNvPicPr>
            <a:picLocks noChangeAspect="1"/>
          </p:cNvPicPr>
          <p:nvPr/>
        </p:nvPicPr>
        <p:blipFill rotWithShape="1">
          <a:blip r:embed="rId8"/>
          <a:srcRect l="26222" t="6799" r="9324" b="19222"/>
          <a:stretch/>
        </p:blipFill>
        <p:spPr>
          <a:xfrm>
            <a:off x="-1" y="4868562"/>
            <a:ext cx="4287795" cy="1989438"/>
          </a:xfrm>
          <a:prstGeom prst="rect">
            <a:avLst/>
          </a:prstGeom>
        </p:spPr>
      </p:pic>
    </p:spTree>
    <p:extLst>
      <p:ext uri="{BB962C8B-B14F-4D97-AF65-F5344CB8AC3E}">
        <p14:creationId xmlns:p14="http://schemas.microsoft.com/office/powerpoint/2010/main" val="9000270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1978700480"/>
              </p:ext>
            </p:extLst>
          </p:nvPr>
        </p:nvGraphicFramePr>
        <p:xfrm>
          <a:off x="95004" y="990601"/>
          <a:ext cx="12096996" cy="5659581"/>
        </p:xfrm>
        <a:graphic>
          <a:graphicData uri="http://schemas.openxmlformats.org/drawingml/2006/chart">
            <c:chart xmlns:c="http://schemas.openxmlformats.org/drawingml/2006/chart" xmlns:r="http://schemas.openxmlformats.org/officeDocument/2006/relationships" r:id="rId3"/>
          </a:graphicData>
        </a:graphic>
      </p:graphicFrame>
      <p:sp>
        <p:nvSpPr>
          <p:cNvPr id="6" name="Title 1"/>
          <p:cNvSpPr>
            <a:spLocks noGrp="1"/>
          </p:cNvSpPr>
          <p:nvPr>
            <p:ph type="title"/>
          </p:nvPr>
        </p:nvSpPr>
        <p:spPr>
          <a:xfrm>
            <a:off x="1905000" y="152400"/>
            <a:ext cx="8229600" cy="609600"/>
          </a:xfrm>
          <a:solidFill>
            <a:schemeClr val="accent6">
              <a:lumMod val="75000"/>
            </a:schemeClr>
          </a:solidFill>
        </p:spPr>
        <p:style>
          <a:lnRef idx="1">
            <a:schemeClr val="dk1"/>
          </a:lnRef>
          <a:fillRef idx="2">
            <a:schemeClr val="dk1"/>
          </a:fillRef>
          <a:effectRef idx="1">
            <a:schemeClr val="dk1"/>
          </a:effectRef>
          <a:fontRef idx="minor">
            <a:schemeClr val="dk1"/>
          </a:fontRef>
        </p:style>
        <p:txBody>
          <a:bodyPr vert="horz" lIns="91440" tIns="45720" rIns="91440" bIns="45720" rtlCol="0" anchor="ctr">
            <a:noAutofit/>
          </a:bodyPr>
          <a:lstStyle/>
          <a:p>
            <a:pPr algn="ctr" rtl="1"/>
            <a:r>
              <a:rPr lang="ar-JO" sz="4000" b="1" dirty="0">
                <a:solidFill>
                  <a:schemeClr val="bg1"/>
                </a:solidFill>
                <a:latin typeface="Times New Roman" pitchFamily="18" charset="0"/>
              </a:rPr>
              <a:t>مصادر بيانات النوع الاجتماعي</a:t>
            </a:r>
            <a:endParaRPr lang="en-US" sz="4000" b="1" dirty="0">
              <a:solidFill>
                <a:schemeClr val="bg1"/>
              </a:solidFill>
              <a:latin typeface="Times New Roman" pitchFamily="18" charset="0"/>
            </a:endParaRPr>
          </a:p>
        </p:txBody>
      </p:sp>
    </p:spTree>
    <p:extLst>
      <p:ext uri="{BB962C8B-B14F-4D97-AF65-F5344CB8AC3E}">
        <p14:creationId xmlns:p14="http://schemas.microsoft.com/office/powerpoint/2010/main" val="2538380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3288" y="107459"/>
            <a:ext cx="8610600" cy="1295400"/>
          </a:xfrm>
        </p:spPr>
        <p:txBody>
          <a:bodyPr>
            <a:normAutofit/>
          </a:bodyPr>
          <a:lstStyle/>
          <a:p>
            <a:pPr algn="ctr" rtl="1"/>
            <a:r>
              <a:rPr lang="ar-JO" b="1" dirty="0">
                <a:latin typeface="Sakkal Majalla" panose="02000000000000000000" pitchFamily="2" charset="-78"/>
                <a:cs typeface="Sakkal Majalla" panose="02000000000000000000" pitchFamily="2" charset="-78"/>
              </a:rPr>
              <a:t>الشركاء الوطنيون </a:t>
            </a:r>
            <a:endParaRPr lang="en-US" dirty="0">
              <a:latin typeface="Sakkal Majalla" panose="02000000000000000000" pitchFamily="2" charset="-78"/>
              <a:cs typeface="Sakkal Majalla" panose="02000000000000000000" pitchFamily="2" charset="-78"/>
            </a:endParaRPr>
          </a:p>
        </p:txBody>
      </p:sp>
      <p:sp>
        <p:nvSpPr>
          <p:cNvPr id="3" name="Rectangle 2"/>
          <p:cNvSpPr/>
          <p:nvPr/>
        </p:nvSpPr>
        <p:spPr>
          <a:xfrm>
            <a:off x="6113185" y="1742404"/>
            <a:ext cx="5530883" cy="1569660"/>
          </a:xfrm>
          <a:prstGeom prst="rect">
            <a:avLst/>
          </a:prstGeom>
          <a:ln>
            <a:solidFill>
              <a:srgbClr val="00B050"/>
            </a:solidFill>
          </a:ln>
        </p:spPr>
        <p:txBody>
          <a:bodyPr wrap="square" anchor="ctr">
            <a:spAutoFit/>
          </a:bodyPr>
          <a:lstStyle/>
          <a:p>
            <a:pPr algn="r"/>
            <a:r>
              <a:rPr lang="ar-SA" sz="2400" b="1" dirty="0">
                <a:latin typeface="Sakkal Majalla"/>
              </a:rPr>
              <a:t>وزارة الصحة، وزارة التعليم العالي والبحث العلمي، وزارة التربية والتعليم،</a:t>
            </a:r>
            <a:endParaRPr lang="en-US" sz="2400" b="1" dirty="0">
              <a:latin typeface="Sakkal Majalla"/>
            </a:endParaRPr>
          </a:p>
          <a:p>
            <a:pPr algn="r"/>
            <a:r>
              <a:rPr lang="ar-SA" sz="2400" b="1" dirty="0">
                <a:latin typeface="Sakkal Majalla"/>
              </a:rPr>
              <a:t>وزارة التنمية الاجتماعية، وزارة الخارجية، وزارة الداخلية، وزارة العدل، </a:t>
            </a:r>
            <a:endParaRPr lang="ar-JO" sz="2400" b="1" dirty="0">
              <a:latin typeface="Sakkal Majalla"/>
            </a:endParaRPr>
          </a:p>
        </p:txBody>
      </p:sp>
      <p:sp>
        <p:nvSpPr>
          <p:cNvPr id="6" name="Rectangle 5"/>
          <p:cNvSpPr/>
          <p:nvPr/>
        </p:nvSpPr>
        <p:spPr>
          <a:xfrm>
            <a:off x="682387" y="3111690"/>
            <a:ext cx="4913195" cy="2358364"/>
          </a:xfrm>
          <a:prstGeom prst="rect">
            <a:avLst/>
          </a:prstGeom>
          <a:ln>
            <a:solidFill>
              <a:schemeClr val="accent5">
                <a:lumMod val="75000"/>
              </a:schemeClr>
            </a:solidFill>
          </a:ln>
        </p:spPr>
        <p:txBody>
          <a:bodyPr wrap="square" anchor="ctr">
            <a:noAutofit/>
          </a:bodyPr>
          <a:lstStyle/>
          <a:p>
            <a:pPr algn="r" rtl="1"/>
            <a:r>
              <a:rPr lang="ar-SA" sz="900" b="1" dirty="0"/>
              <a:t> </a:t>
            </a:r>
            <a:r>
              <a:rPr lang="ar-SA" sz="2400" b="1" dirty="0"/>
              <a:t>وزارة </a:t>
            </a:r>
            <a:r>
              <a:rPr lang="ar-JO" sz="2400" b="1" dirty="0"/>
              <a:t>الإدارة المحلية</a:t>
            </a:r>
            <a:r>
              <a:rPr lang="ar-SA" sz="2400" b="1" dirty="0"/>
              <a:t>، وزارة التنمية السياسية</a:t>
            </a:r>
            <a:r>
              <a:rPr lang="ar-JO" sz="2400" b="1" dirty="0"/>
              <a:t>، </a:t>
            </a:r>
            <a:r>
              <a:rPr lang="ar-SA" sz="2400" b="1" dirty="0"/>
              <a:t>النقابات المهنية، النقابات العمالية، غرفة التجارة، غرفة الصناعة، </a:t>
            </a:r>
            <a:endParaRPr lang="en-US" sz="2400" b="1" dirty="0"/>
          </a:p>
          <a:p>
            <a:pPr algn="r" rtl="1"/>
            <a:endParaRPr lang="ar-JO" sz="900" dirty="0"/>
          </a:p>
        </p:txBody>
      </p:sp>
      <p:sp>
        <p:nvSpPr>
          <p:cNvPr id="7" name="Rectangle 6"/>
          <p:cNvSpPr/>
          <p:nvPr/>
        </p:nvSpPr>
        <p:spPr>
          <a:xfrm>
            <a:off x="6113185" y="3651609"/>
            <a:ext cx="5530883" cy="2308324"/>
          </a:xfrm>
          <a:prstGeom prst="rect">
            <a:avLst/>
          </a:prstGeom>
          <a:ln>
            <a:solidFill>
              <a:srgbClr val="C00000"/>
            </a:solidFill>
          </a:ln>
        </p:spPr>
        <p:txBody>
          <a:bodyPr wrap="square" anchor="ctr">
            <a:spAutoFit/>
          </a:bodyPr>
          <a:lstStyle/>
          <a:p>
            <a:pPr algn="r" rtl="1"/>
            <a:r>
              <a:rPr lang="ar-SA" sz="2400" b="1" dirty="0"/>
              <a:t>دائرة الأراضي والمساحة</a:t>
            </a:r>
            <a:r>
              <a:rPr lang="ar-JO" sz="2400" b="1" dirty="0"/>
              <a:t>،</a:t>
            </a:r>
            <a:r>
              <a:rPr lang="ar-SA" sz="2400" b="1" dirty="0"/>
              <a:t> ديوان الخدمة المدنية، مؤسسة الإقراض الزراعي، صندوق التنمية والتشغيل، الصندوق الاردني الهاشمي، المؤسسة العامة للضمان الاجتماعي، هيئة الأوراق المالية</a:t>
            </a:r>
            <a:r>
              <a:rPr lang="ar-JO" sz="2400" b="1" dirty="0"/>
              <a:t>، البنك المركزي،</a:t>
            </a:r>
            <a:r>
              <a:rPr lang="ar-SA" sz="2400" b="1" dirty="0"/>
              <a:t> </a:t>
            </a:r>
            <a:r>
              <a:rPr lang="ar-JO" sz="2400" b="1" dirty="0"/>
              <a:t>شركة تنمية و</a:t>
            </a:r>
            <a:r>
              <a:rPr lang="ar-SA" sz="2400" b="1" dirty="0"/>
              <a:t>الشركات بمختلف أنواعها</a:t>
            </a:r>
            <a:endParaRPr lang="en-US" sz="2400" b="1" dirty="0"/>
          </a:p>
          <a:p>
            <a:pPr lvl="0" algn="r" rtl="1"/>
            <a:r>
              <a:rPr lang="ar-SA" sz="2400" b="1" dirty="0"/>
              <a:t> </a:t>
            </a:r>
            <a:endParaRPr lang="en-US" sz="2400" b="1" dirty="0"/>
          </a:p>
        </p:txBody>
      </p:sp>
      <p:sp>
        <p:nvSpPr>
          <p:cNvPr id="8" name="Rectangle 7"/>
          <p:cNvSpPr/>
          <p:nvPr/>
        </p:nvSpPr>
        <p:spPr>
          <a:xfrm>
            <a:off x="682387" y="1917650"/>
            <a:ext cx="4913195" cy="461665"/>
          </a:xfrm>
          <a:prstGeom prst="rect">
            <a:avLst/>
          </a:prstGeom>
          <a:ln>
            <a:solidFill>
              <a:srgbClr val="FFC000"/>
            </a:solidFill>
          </a:ln>
        </p:spPr>
        <p:txBody>
          <a:bodyPr wrap="square">
            <a:spAutoFit/>
          </a:bodyPr>
          <a:lstStyle/>
          <a:p>
            <a:pPr algn="r" rtl="1"/>
            <a:r>
              <a:rPr lang="ar-SA" sz="2400" b="1" dirty="0"/>
              <a:t>وزارة العدل</a:t>
            </a:r>
            <a:r>
              <a:rPr lang="ar-JO" sz="2400" b="1" dirty="0"/>
              <a:t>، المجلس القضائي، نقابة المحامين</a:t>
            </a:r>
            <a:endParaRPr lang="en-US" sz="2400" b="1" dirty="0"/>
          </a:p>
        </p:txBody>
      </p:sp>
    </p:spTree>
    <p:extLst>
      <p:ext uri="{BB962C8B-B14F-4D97-AF65-F5344CB8AC3E}">
        <p14:creationId xmlns:p14="http://schemas.microsoft.com/office/powerpoint/2010/main" val="29306200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Diagram 9"/>
          <p:cNvGraphicFramePr/>
          <p:nvPr>
            <p:extLst>
              <p:ext uri="{D42A27DB-BD31-4B8C-83A1-F6EECF244321}">
                <p14:modId xmlns:p14="http://schemas.microsoft.com/office/powerpoint/2010/main" val="1867224354"/>
              </p:ext>
            </p:extLst>
          </p:nvPr>
        </p:nvGraphicFramePr>
        <p:xfrm>
          <a:off x="344774" y="1363203"/>
          <a:ext cx="11569722" cy="52699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Title 1"/>
          <p:cNvSpPr>
            <a:spLocks noGrp="1"/>
          </p:cNvSpPr>
          <p:nvPr>
            <p:ph type="title"/>
          </p:nvPr>
        </p:nvSpPr>
        <p:spPr>
          <a:xfrm>
            <a:off x="1676400" y="-7878"/>
            <a:ext cx="10515600" cy="1325563"/>
          </a:xfrm>
        </p:spPr>
        <p:txBody>
          <a:bodyPr>
            <a:normAutofit/>
          </a:bodyPr>
          <a:lstStyle/>
          <a:p>
            <a:pPr algn="ctr" rtl="1"/>
            <a:r>
              <a:rPr lang="ar-SA" sz="5400" b="1" dirty="0">
                <a:cs typeface="+mn-cs"/>
              </a:rPr>
              <a:t>معايير احتساب المؤشرات</a:t>
            </a:r>
            <a:endParaRPr lang="en-US" sz="5400" b="1" dirty="0">
              <a:cs typeface="+mn-cs"/>
            </a:endParaRPr>
          </a:p>
        </p:txBody>
      </p:sp>
      <p:grpSp>
        <p:nvGrpSpPr>
          <p:cNvPr id="4" name="Group 3"/>
          <p:cNvGrpSpPr/>
          <p:nvPr/>
        </p:nvGrpSpPr>
        <p:grpSpPr>
          <a:xfrm>
            <a:off x="344774" y="224852"/>
            <a:ext cx="1963711" cy="1458863"/>
            <a:chOff x="2882715" y="3425756"/>
            <a:chExt cx="5045722" cy="2329792"/>
          </a:xfrm>
        </p:grpSpPr>
        <p:pic>
          <p:nvPicPr>
            <p:cNvPr id="5" name="Picture 4">
              <a:extLst>
                <a:ext uri="{FF2B5EF4-FFF2-40B4-BE49-F238E27FC236}">
                  <a16:creationId xmlns:a16="http://schemas.microsoft.com/office/drawing/2014/main" id="{29E72BF1-D926-0381-2EDD-1AB8711588AA}"/>
                </a:ext>
              </a:extLst>
            </p:cNvPr>
            <p:cNvPicPr>
              <a:picLocks noChangeAspect="1"/>
            </p:cNvPicPr>
            <p:nvPr/>
          </p:nvPicPr>
          <p:blipFill>
            <a:blip r:embed="rId7">
              <a:duotone>
                <a:schemeClr val="accent6">
                  <a:shade val="45000"/>
                  <a:satMod val="135000"/>
                </a:schemeClr>
                <a:prstClr val="white"/>
              </a:duotone>
            </a:blip>
            <a:stretch>
              <a:fillRect/>
            </a:stretch>
          </p:blipFill>
          <p:spPr>
            <a:xfrm>
              <a:off x="2882715" y="3425756"/>
              <a:ext cx="1364528" cy="863784"/>
            </a:xfrm>
            <a:prstGeom prst="rect">
              <a:avLst/>
            </a:prstGeom>
          </p:spPr>
        </p:pic>
        <p:pic>
          <p:nvPicPr>
            <p:cNvPr id="6" name="Picture 5">
              <a:extLst>
                <a:ext uri="{FF2B5EF4-FFF2-40B4-BE49-F238E27FC236}">
                  <a16:creationId xmlns:a16="http://schemas.microsoft.com/office/drawing/2014/main" id="{A9D946FF-162D-122D-722C-926C307F5F90}"/>
                </a:ext>
              </a:extLst>
            </p:cNvPr>
            <p:cNvPicPr>
              <a:picLocks noChangeAspect="1"/>
            </p:cNvPicPr>
            <p:nvPr/>
          </p:nvPicPr>
          <p:blipFill>
            <a:blip r:embed="rId8">
              <a:duotone>
                <a:schemeClr val="accent6">
                  <a:shade val="45000"/>
                  <a:satMod val="135000"/>
                </a:schemeClr>
                <a:prstClr val="white"/>
              </a:duotone>
            </a:blip>
            <a:stretch>
              <a:fillRect/>
            </a:stretch>
          </p:blipFill>
          <p:spPr>
            <a:xfrm>
              <a:off x="2958832" y="4551810"/>
              <a:ext cx="1212294" cy="953062"/>
            </a:xfrm>
            <a:prstGeom prst="rect">
              <a:avLst/>
            </a:prstGeom>
          </p:spPr>
        </p:pic>
        <p:pic>
          <p:nvPicPr>
            <p:cNvPr id="7" name="Graphic 22" descr="Magnifying glass with solid fill">
              <a:extLst>
                <a:ext uri="{FF2B5EF4-FFF2-40B4-BE49-F238E27FC236}">
                  <a16:creationId xmlns:a16="http://schemas.microsoft.com/office/drawing/2014/main" id="{505359CB-0231-2956-D559-00160328CC59}"/>
                </a:ext>
              </a:extLst>
            </p:cNvPr>
            <p:cNvPicPr>
              <a:picLocks noChangeAspect="1"/>
            </p:cNvPicPr>
            <p:nvPr/>
          </p:nvPicPr>
          <p:blipFill>
            <a:blip r:embed="rId9" cstate="print">
              <a:duotone>
                <a:schemeClr val="accent6">
                  <a:shade val="45000"/>
                  <a:satMod val="135000"/>
                </a:schemeClr>
                <a:prstClr val="white"/>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p:blipFill>
          <p:spPr>
            <a:xfrm>
              <a:off x="5460251" y="3808868"/>
              <a:ext cx="1946680" cy="1946680"/>
            </a:xfrm>
            <a:prstGeom prst="rect">
              <a:avLst/>
            </a:prstGeom>
          </p:spPr>
        </p:pic>
        <p:sp>
          <p:nvSpPr>
            <p:cNvPr id="8" name="Rectangle 23">
              <a:extLst>
                <a:ext uri="{FF2B5EF4-FFF2-40B4-BE49-F238E27FC236}">
                  <a16:creationId xmlns:a16="http://schemas.microsoft.com/office/drawing/2014/main" id="{24E971C4-EFA1-6A11-11EC-BD6E193EA5C0}"/>
                </a:ext>
              </a:extLst>
            </p:cNvPr>
            <p:cNvSpPr/>
            <p:nvPr/>
          </p:nvSpPr>
          <p:spPr>
            <a:xfrm>
              <a:off x="4197406" y="3534548"/>
              <a:ext cx="1544320" cy="1981200"/>
            </a:xfrm>
            <a:custGeom>
              <a:avLst/>
              <a:gdLst>
                <a:gd name="connsiteX0" fmla="*/ 0 w 914400"/>
                <a:gd name="connsiteY0" fmla="*/ 0 h 914400"/>
                <a:gd name="connsiteX1" fmla="*/ 914400 w 914400"/>
                <a:gd name="connsiteY1" fmla="*/ 0 h 914400"/>
                <a:gd name="connsiteX2" fmla="*/ 914400 w 914400"/>
                <a:gd name="connsiteY2" fmla="*/ 914400 h 914400"/>
                <a:gd name="connsiteX3" fmla="*/ 0 w 914400"/>
                <a:gd name="connsiteY3" fmla="*/ 914400 h 914400"/>
                <a:gd name="connsiteX4" fmla="*/ 0 w 914400"/>
                <a:gd name="connsiteY4" fmla="*/ 0 h 914400"/>
                <a:gd name="connsiteX0" fmla="*/ 0 w 1066800"/>
                <a:gd name="connsiteY0" fmla="*/ 0 h 1259840"/>
                <a:gd name="connsiteX1" fmla="*/ 1066800 w 1066800"/>
                <a:gd name="connsiteY1" fmla="*/ 345440 h 1259840"/>
                <a:gd name="connsiteX2" fmla="*/ 1066800 w 1066800"/>
                <a:gd name="connsiteY2" fmla="*/ 1259840 h 1259840"/>
                <a:gd name="connsiteX3" fmla="*/ 152400 w 1066800"/>
                <a:gd name="connsiteY3" fmla="*/ 1259840 h 1259840"/>
                <a:gd name="connsiteX4" fmla="*/ 0 w 1066800"/>
                <a:gd name="connsiteY4" fmla="*/ 0 h 1259840"/>
                <a:gd name="connsiteX0" fmla="*/ 101600 w 1168400"/>
                <a:gd name="connsiteY0" fmla="*/ 0 h 1981200"/>
                <a:gd name="connsiteX1" fmla="*/ 1168400 w 1168400"/>
                <a:gd name="connsiteY1" fmla="*/ 345440 h 1981200"/>
                <a:gd name="connsiteX2" fmla="*/ 1168400 w 1168400"/>
                <a:gd name="connsiteY2" fmla="*/ 1259840 h 1981200"/>
                <a:gd name="connsiteX3" fmla="*/ 0 w 1168400"/>
                <a:gd name="connsiteY3" fmla="*/ 1981200 h 1981200"/>
                <a:gd name="connsiteX4" fmla="*/ 101600 w 1168400"/>
                <a:gd name="connsiteY4" fmla="*/ 0 h 1981200"/>
                <a:gd name="connsiteX0" fmla="*/ 101600 w 1168400"/>
                <a:gd name="connsiteY0" fmla="*/ 0 h 1981200"/>
                <a:gd name="connsiteX1" fmla="*/ 1168400 w 1168400"/>
                <a:gd name="connsiteY1" fmla="*/ 345440 h 1981200"/>
                <a:gd name="connsiteX2" fmla="*/ 1168400 w 1168400"/>
                <a:gd name="connsiteY2" fmla="*/ 1259840 h 1981200"/>
                <a:gd name="connsiteX3" fmla="*/ 0 w 1168400"/>
                <a:gd name="connsiteY3" fmla="*/ 1981200 h 1981200"/>
                <a:gd name="connsiteX4" fmla="*/ 101600 w 1168400"/>
                <a:gd name="connsiteY4" fmla="*/ 0 h 1981200"/>
                <a:gd name="connsiteX0" fmla="*/ 101600 w 1554480"/>
                <a:gd name="connsiteY0" fmla="*/ 0 h 1981200"/>
                <a:gd name="connsiteX1" fmla="*/ 1554480 w 1554480"/>
                <a:gd name="connsiteY1" fmla="*/ 619760 h 1981200"/>
                <a:gd name="connsiteX2" fmla="*/ 1168400 w 1554480"/>
                <a:gd name="connsiteY2" fmla="*/ 1259840 h 1981200"/>
                <a:gd name="connsiteX3" fmla="*/ 0 w 1554480"/>
                <a:gd name="connsiteY3" fmla="*/ 1981200 h 1981200"/>
                <a:gd name="connsiteX4" fmla="*/ 101600 w 1554480"/>
                <a:gd name="connsiteY4" fmla="*/ 0 h 1981200"/>
                <a:gd name="connsiteX0" fmla="*/ 101600 w 1554480"/>
                <a:gd name="connsiteY0" fmla="*/ 0 h 1981200"/>
                <a:gd name="connsiteX1" fmla="*/ 1554480 w 1554480"/>
                <a:gd name="connsiteY1" fmla="*/ 619760 h 1981200"/>
                <a:gd name="connsiteX2" fmla="*/ 1310640 w 1554480"/>
                <a:gd name="connsiteY2" fmla="*/ 1249680 h 1981200"/>
                <a:gd name="connsiteX3" fmla="*/ 0 w 1554480"/>
                <a:gd name="connsiteY3" fmla="*/ 1981200 h 1981200"/>
                <a:gd name="connsiteX4" fmla="*/ 101600 w 1554480"/>
                <a:gd name="connsiteY4" fmla="*/ 0 h 1981200"/>
                <a:gd name="connsiteX0" fmla="*/ 101600 w 1554480"/>
                <a:gd name="connsiteY0" fmla="*/ 0 h 1981200"/>
                <a:gd name="connsiteX1" fmla="*/ 1554480 w 1554480"/>
                <a:gd name="connsiteY1" fmla="*/ 619760 h 1981200"/>
                <a:gd name="connsiteX2" fmla="*/ 1310640 w 1554480"/>
                <a:gd name="connsiteY2" fmla="*/ 1249680 h 1981200"/>
                <a:gd name="connsiteX3" fmla="*/ 0 w 1554480"/>
                <a:gd name="connsiteY3" fmla="*/ 1981200 h 1981200"/>
                <a:gd name="connsiteX4" fmla="*/ 101600 w 1554480"/>
                <a:gd name="connsiteY4" fmla="*/ 0 h 1981200"/>
                <a:gd name="connsiteX0" fmla="*/ 101600 w 1554480"/>
                <a:gd name="connsiteY0" fmla="*/ 0 h 1981200"/>
                <a:gd name="connsiteX1" fmla="*/ 1554480 w 1554480"/>
                <a:gd name="connsiteY1" fmla="*/ 619760 h 1981200"/>
                <a:gd name="connsiteX2" fmla="*/ 1442720 w 1554480"/>
                <a:gd name="connsiteY2" fmla="*/ 1270000 h 1981200"/>
                <a:gd name="connsiteX3" fmla="*/ 0 w 1554480"/>
                <a:gd name="connsiteY3" fmla="*/ 1981200 h 1981200"/>
                <a:gd name="connsiteX4" fmla="*/ 101600 w 1554480"/>
                <a:gd name="connsiteY4" fmla="*/ 0 h 1981200"/>
                <a:gd name="connsiteX0" fmla="*/ 101600 w 1544320"/>
                <a:gd name="connsiteY0" fmla="*/ 0 h 1981200"/>
                <a:gd name="connsiteX1" fmla="*/ 1544320 w 1544320"/>
                <a:gd name="connsiteY1" fmla="*/ 741680 h 1981200"/>
                <a:gd name="connsiteX2" fmla="*/ 1442720 w 1544320"/>
                <a:gd name="connsiteY2" fmla="*/ 1270000 h 1981200"/>
                <a:gd name="connsiteX3" fmla="*/ 0 w 1544320"/>
                <a:gd name="connsiteY3" fmla="*/ 1981200 h 1981200"/>
                <a:gd name="connsiteX4" fmla="*/ 101600 w 1544320"/>
                <a:gd name="connsiteY4" fmla="*/ 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4320" h="1981200">
                  <a:moveTo>
                    <a:pt x="101600" y="0"/>
                  </a:moveTo>
                  <a:lnTo>
                    <a:pt x="1544320" y="741680"/>
                  </a:lnTo>
                  <a:cubicBezTo>
                    <a:pt x="1463040" y="951653"/>
                    <a:pt x="1534160" y="1141307"/>
                    <a:pt x="1442720" y="1270000"/>
                  </a:cubicBezTo>
                  <a:lnTo>
                    <a:pt x="0" y="1981200"/>
                  </a:lnTo>
                  <a:cubicBezTo>
                    <a:pt x="277707" y="1280160"/>
                    <a:pt x="67733" y="660400"/>
                    <a:pt x="101600" y="0"/>
                  </a:cubicBezTo>
                  <a:close/>
                </a:path>
              </a:pathLst>
            </a:custGeom>
            <a:solidFill>
              <a:srgbClr val="92D05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en-ZA" sz="1350">
                <a:solidFill>
                  <a:prstClr val="white"/>
                </a:solidFill>
                <a:latin typeface="Calibri" panose="020F0502020204030204"/>
              </a:endParaRPr>
            </a:p>
          </p:txBody>
        </p:sp>
        <p:sp>
          <p:nvSpPr>
            <p:cNvPr id="9" name="Rectangle 23">
              <a:extLst>
                <a:ext uri="{FF2B5EF4-FFF2-40B4-BE49-F238E27FC236}">
                  <a16:creationId xmlns:a16="http://schemas.microsoft.com/office/drawing/2014/main" id="{0F45005D-ED57-5D89-160C-14BADCA9437F}"/>
                </a:ext>
              </a:extLst>
            </p:cNvPr>
            <p:cNvSpPr/>
            <p:nvPr/>
          </p:nvSpPr>
          <p:spPr>
            <a:xfrm>
              <a:off x="6624321" y="4165600"/>
              <a:ext cx="1304116" cy="721360"/>
            </a:xfrm>
            <a:custGeom>
              <a:avLst/>
              <a:gdLst>
                <a:gd name="connsiteX0" fmla="*/ 0 w 914400"/>
                <a:gd name="connsiteY0" fmla="*/ 0 h 914400"/>
                <a:gd name="connsiteX1" fmla="*/ 914400 w 914400"/>
                <a:gd name="connsiteY1" fmla="*/ 0 h 914400"/>
                <a:gd name="connsiteX2" fmla="*/ 914400 w 914400"/>
                <a:gd name="connsiteY2" fmla="*/ 914400 h 914400"/>
                <a:gd name="connsiteX3" fmla="*/ 0 w 914400"/>
                <a:gd name="connsiteY3" fmla="*/ 914400 h 914400"/>
                <a:gd name="connsiteX4" fmla="*/ 0 w 914400"/>
                <a:gd name="connsiteY4" fmla="*/ 0 h 914400"/>
                <a:gd name="connsiteX0" fmla="*/ 0 w 1066800"/>
                <a:gd name="connsiteY0" fmla="*/ 0 h 1259840"/>
                <a:gd name="connsiteX1" fmla="*/ 1066800 w 1066800"/>
                <a:gd name="connsiteY1" fmla="*/ 345440 h 1259840"/>
                <a:gd name="connsiteX2" fmla="*/ 1066800 w 1066800"/>
                <a:gd name="connsiteY2" fmla="*/ 1259840 h 1259840"/>
                <a:gd name="connsiteX3" fmla="*/ 152400 w 1066800"/>
                <a:gd name="connsiteY3" fmla="*/ 1259840 h 1259840"/>
                <a:gd name="connsiteX4" fmla="*/ 0 w 1066800"/>
                <a:gd name="connsiteY4" fmla="*/ 0 h 1259840"/>
                <a:gd name="connsiteX0" fmla="*/ 101600 w 1168400"/>
                <a:gd name="connsiteY0" fmla="*/ 0 h 1981200"/>
                <a:gd name="connsiteX1" fmla="*/ 1168400 w 1168400"/>
                <a:gd name="connsiteY1" fmla="*/ 345440 h 1981200"/>
                <a:gd name="connsiteX2" fmla="*/ 1168400 w 1168400"/>
                <a:gd name="connsiteY2" fmla="*/ 1259840 h 1981200"/>
                <a:gd name="connsiteX3" fmla="*/ 0 w 1168400"/>
                <a:gd name="connsiteY3" fmla="*/ 1981200 h 1981200"/>
                <a:gd name="connsiteX4" fmla="*/ 101600 w 1168400"/>
                <a:gd name="connsiteY4" fmla="*/ 0 h 1981200"/>
                <a:gd name="connsiteX0" fmla="*/ 101600 w 1168400"/>
                <a:gd name="connsiteY0" fmla="*/ 0 h 1981200"/>
                <a:gd name="connsiteX1" fmla="*/ 1168400 w 1168400"/>
                <a:gd name="connsiteY1" fmla="*/ 345440 h 1981200"/>
                <a:gd name="connsiteX2" fmla="*/ 1168400 w 1168400"/>
                <a:gd name="connsiteY2" fmla="*/ 1259840 h 1981200"/>
                <a:gd name="connsiteX3" fmla="*/ 0 w 1168400"/>
                <a:gd name="connsiteY3" fmla="*/ 1981200 h 1981200"/>
                <a:gd name="connsiteX4" fmla="*/ 101600 w 1168400"/>
                <a:gd name="connsiteY4" fmla="*/ 0 h 1981200"/>
                <a:gd name="connsiteX0" fmla="*/ 101600 w 1554480"/>
                <a:gd name="connsiteY0" fmla="*/ 0 h 1981200"/>
                <a:gd name="connsiteX1" fmla="*/ 1554480 w 1554480"/>
                <a:gd name="connsiteY1" fmla="*/ 619760 h 1981200"/>
                <a:gd name="connsiteX2" fmla="*/ 1168400 w 1554480"/>
                <a:gd name="connsiteY2" fmla="*/ 1259840 h 1981200"/>
                <a:gd name="connsiteX3" fmla="*/ 0 w 1554480"/>
                <a:gd name="connsiteY3" fmla="*/ 1981200 h 1981200"/>
                <a:gd name="connsiteX4" fmla="*/ 101600 w 1554480"/>
                <a:gd name="connsiteY4" fmla="*/ 0 h 1981200"/>
                <a:gd name="connsiteX0" fmla="*/ 101600 w 1554480"/>
                <a:gd name="connsiteY0" fmla="*/ 0 h 1981200"/>
                <a:gd name="connsiteX1" fmla="*/ 1554480 w 1554480"/>
                <a:gd name="connsiteY1" fmla="*/ 619760 h 1981200"/>
                <a:gd name="connsiteX2" fmla="*/ 1310640 w 1554480"/>
                <a:gd name="connsiteY2" fmla="*/ 1249680 h 1981200"/>
                <a:gd name="connsiteX3" fmla="*/ 0 w 1554480"/>
                <a:gd name="connsiteY3" fmla="*/ 1981200 h 1981200"/>
                <a:gd name="connsiteX4" fmla="*/ 101600 w 1554480"/>
                <a:gd name="connsiteY4" fmla="*/ 0 h 1981200"/>
                <a:gd name="connsiteX0" fmla="*/ 101600 w 1554480"/>
                <a:gd name="connsiteY0" fmla="*/ 0 h 1981200"/>
                <a:gd name="connsiteX1" fmla="*/ 1554480 w 1554480"/>
                <a:gd name="connsiteY1" fmla="*/ 619760 h 1981200"/>
                <a:gd name="connsiteX2" fmla="*/ 1310640 w 1554480"/>
                <a:gd name="connsiteY2" fmla="*/ 1249680 h 1981200"/>
                <a:gd name="connsiteX3" fmla="*/ 0 w 1554480"/>
                <a:gd name="connsiteY3" fmla="*/ 1981200 h 1981200"/>
                <a:gd name="connsiteX4" fmla="*/ 101600 w 1554480"/>
                <a:gd name="connsiteY4" fmla="*/ 0 h 1981200"/>
                <a:gd name="connsiteX0" fmla="*/ 101600 w 1554480"/>
                <a:gd name="connsiteY0" fmla="*/ 0 h 1981200"/>
                <a:gd name="connsiteX1" fmla="*/ 1554480 w 1554480"/>
                <a:gd name="connsiteY1" fmla="*/ 619760 h 1981200"/>
                <a:gd name="connsiteX2" fmla="*/ 1442720 w 1554480"/>
                <a:gd name="connsiteY2" fmla="*/ 1270000 h 1981200"/>
                <a:gd name="connsiteX3" fmla="*/ 0 w 1554480"/>
                <a:gd name="connsiteY3" fmla="*/ 1981200 h 1981200"/>
                <a:gd name="connsiteX4" fmla="*/ 101600 w 1554480"/>
                <a:gd name="connsiteY4" fmla="*/ 0 h 1981200"/>
                <a:gd name="connsiteX0" fmla="*/ 101600 w 1544320"/>
                <a:gd name="connsiteY0" fmla="*/ 0 h 1981200"/>
                <a:gd name="connsiteX1" fmla="*/ 1544320 w 1544320"/>
                <a:gd name="connsiteY1" fmla="*/ 741680 h 1981200"/>
                <a:gd name="connsiteX2" fmla="*/ 1442720 w 1544320"/>
                <a:gd name="connsiteY2" fmla="*/ 1270000 h 1981200"/>
                <a:gd name="connsiteX3" fmla="*/ 0 w 1544320"/>
                <a:gd name="connsiteY3" fmla="*/ 1981200 h 1981200"/>
                <a:gd name="connsiteX4" fmla="*/ 101600 w 1544320"/>
                <a:gd name="connsiteY4" fmla="*/ 0 h 19812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44320" h="1981200">
                  <a:moveTo>
                    <a:pt x="101600" y="0"/>
                  </a:moveTo>
                  <a:lnTo>
                    <a:pt x="1544320" y="741680"/>
                  </a:lnTo>
                  <a:cubicBezTo>
                    <a:pt x="1463040" y="951653"/>
                    <a:pt x="1534160" y="1141307"/>
                    <a:pt x="1442720" y="1270000"/>
                  </a:cubicBezTo>
                  <a:lnTo>
                    <a:pt x="0" y="1981200"/>
                  </a:lnTo>
                  <a:cubicBezTo>
                    <a:pt x="277707" y="1280160"/>
                    <a:pt x="67733" y="660400"/>
                    <a:pt x="101600" y="0"/>
                  </a:cubicBezTo>
                  <a:close/>
                </a:path>
              </a:pathLst>
            </a:custGeom>
            <a:solidFill>
              <a:schemeClr val="accent6">
                <a:lumMod val="20000"/>
                <a:lumOff val="8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defTabSz="685800">
                <a:defRPr/>
              </a:pPr>
              <a:endParaRPr lang="en-ZA" sz="1350">
                <a:solidFill>
                  <a:prstClr val="white"/>
                </a:solidFill>
                <a:latin typeface="Calibri" panose="020F0502020204030204"/>
              </a:endParaRPr>
            </a:p>
          </p:txBody>
        </p:sp>
      </p:grpSp>
    </p:spTree>
    <p:extLst>
      <p:ext uri="{BB962C8B-B14F-4D97-AF65-F5344CB8AC3E}">
        <p14:creationId xmlns:p14="http://schemas.microsoft.com/office/powerpoint/2010/main" val="1441482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8991" y="456760"/>
            <a:ext cx="10372299" cy="768929"/>
          </a:xfrm>
        </p:spPr>
        <p:txBody>
          <a:bodyPr>
            <a:normAutofit fontScale="90000"/>
          </a:bodyPr>
          <a:lstStyle/>
          <a:p>
            <a:pPr algn="r"/>
            <a:r>
              <a:rPr lang="ar-JO" dirty="0">
                <a:latin typeface="Sakkal Majalla" pitchFamily="2" charset="-78"/>
                <a:cs typeface="Sakkal Majalla" pitchFamily="2" charset="-78"/>
              </a:rPr>
              <a:t> </a:t>
            </a:r>
            <a:r>
              <a:rPr lang="ar-JO" sz="4000" b="1" dirty="0">
                <a:latin typeface="Sakkal Majalla" pitchFamily="2" charset="-78"/>
                <a:cs typeface="Sakkal Majalla" pitchFamily="2" charset="-78"/>
              </a:rPr>
              <a:t>مثال:  استخدام السجلات الادارية لتوفير مؤشرات النوع الاجتماعي</a:t>
            </a:r>
            <a:br>
              <a:rPr lang="ar-JO" dirty="0">
                <a:latin typeface="Sakkal Majalla" pitchFamily="2" charset="-78"/>
                <a:cs typeface="Sakkal Majalla" pitchFamily="2" charset="-78"/>
              </a:rPr>
            </a:br>
            <a:endParaRPr lang="en-US" dirty="0"/>
          </a:p>
        </p:txBody>
      </p:sp>
      <p:graphicFrame>
        <p:nvGraphicFramePr>
          <p:cNvPr id="4" name="Content Placeholder 3"/>
          <p:cNvGraphicFramePr>
            <a:graphicFrameLocks noGrp="1"/>
          </p:cNvGraphicFramePr>
          <p:nvPr>
            <p:ph idx="1"/>
            <p:extLst/>
          </p:nvPr>
        </p:nvGraphicFramePr>
        <p:xfrm>
          <a:off x="1600200" y="1347141"/>
          <a:ext cx="8839200" cy="500762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ight Arrow 2"/>
          <p:cNvSpPr/>
          <p:nvPr/>
        </p:nvSpPr>
        <p:spPr>
          <a:xfrm>
            <a:off x="8229600" y="3505200"/>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extBox 4"/>
          <p:cNvSpPr txBox="1"/>
          <p:nvPr/>
        </p:nvSpPr>
        <p:spPr>
          <a:xfrm>
            <a:off x="8991600" y="3133636"/>
            <a:ext cx="1524000" cy="1200329"/>
          </a:xfrm>
          <a:prstGeom prst="rect">
            <a:avLst/>
          </a:prstGeom>
          <a:noFill/>
          <a:ln>
            <a:solidFill>
              <a:schemeClr val="tx1"/>
            </a:solidFill>
          </a:ln>
        </p:spPr>
        <p:txBody>
          <a:bodyPr wrap="square" rtlCol="0">
            <a:spAutoFit/>
          </a:bodyPr>
          <a:lstStyle/>
          <a:p>
            <a:pPr algn="r" rtl="1"/>
            <a:r>
              <a:rPr lang="ar-JO" dirty="0"/>
              <a:t>ملكيات الأفراد والملكيات المشتركة للشقق والأراضي </a:t>
            </a:r>
            <a:endParaRPr lang="en-US" dirty="0"/>
          </a:p>
        </p:txBody>
      </p:sp>
      <p:sp>
        <p:nvSpPr>
          <p:cNvPr id="6" name="Right Arrow 5"/>
          <p:cNvSpPr/>
          <p:nvPr/>
        </p:nvSpPr>
        <p:spPr>
          <a:xfrm>
            <a:off x="8140390" y="4852781"/>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8991600" y="4636355"/>
            <a:ext cx="1371600" cy="646331"/>
          </a:xfrm>
          <a:prstGeom prst="rect">
            <a:avLst/>
          </a:prstGeom>
          <a:noFill/>
          <a:ln>
            <a:solidFill>
              <a:schemeClr val="tx1"/>
            </a:solidFill>
          </a:ln>
        </p:spPr>
        <p:txBody>
          <a:bodyPr wrap="square" rtlCol="0">
            <a:spAutoFit/>
          </a:bodyPr>
          <a:lstStyle/>
          <a:p>
            <a:pPr algn="r" rtl="1"/>
            <a:r>
              <a:rPr lang="ar-JO" dirty="0"/>
              <a:t>ملكية الأفراد للودائع </a:t>
            </a:r>
            <a:endParaRPr lang="en-US" dirty="0"/>
          </a:p>
        </p:txBody>
      </p:sp>
      <p:sp>
        <p:nvSpPr>
          <p:cNvPr id="8" name="TextBox 7"/>
          <p:cNvSpPr txBox="1"/>
          <p:nvPr/>
        </p:nvSpPr>
        <p:spPr>
          <a:xfrm>
            <a:off x="8991600" y="5309981"/>
            <a:ext cx="1371600" cy="923330"/>
          </a:xfrm>
          <a:prstGeom prst="rect">
            <a:avLst/>
          </a:prstGeom>
          <a:noFill/>
          <a:ln>
            <a:solidFill>
              <a:schemeClr val="tx1"/>
            </a:solidFill>
          </a:ln>
        </p:spPr>
        <p:txBody>
          <a:bodyPr wrap="square" rtlCol="0">
            <a:spAutoFit/>
          </a:bodyPr>
          <a:lstStyle/>
          <a:p>
            <a:pPr algn="r" rtl="1"/>
            <a:r>
              <a:rPr lang="ar-JO" dirty="0"/>
              <a:t>القروض التجارية والقيمة الاجمالية لها</a:t>
            </a:r>
            <a:endParaRPr lang="en-US" dirty="0"/>
          </a:p>
        </p:txBody>
      </p:sp>
      <p:sp>
        <p:nvSpPr>
          <p:cNvPr id="9" name="Right Arrow 8"/>
          <p:cNvSpPr/>
          <p:nvPr/>
        </p:nvSpPr>
        <p:spPr>
          <a:xfrm rot="9816660">
            <a:off x="3404916" y="4977702"/>
            <a:ext cx="609600" cy="4572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2354843" y="5532202"/>
            <a:ext cx="1371600" cy="923330"/>
          </a:xfrm>
          <a:prstGeom prst="rect">
            <a:avLst/>
          </a:prstGeom>
          <a:noFill/>
          <a:ln>
            <a:solidFill>
              <a:schemeClr val="tx1"/>
            </a:solidFill>
          </a:ln>
        </p:spPr>
        <p:txBody>
          <a:bodyPr wrap="square" rtlCol="0">
            <a:spAutoFit/>
          </a:bodyPr>
          <a:lstStyle/>
          <a:p>
            <a:pPr algn="r" rtl="1"/>
            <a:r>
              <a:rPr lang="ar-JO" dirty="0"/>
              <a:t>القروض التجارية والقيمة الاجمالية لها</a:t>
            </a:r>
            <a:endParaRPr lang="en-US" dirty="0"/>
          </a:p>
        </p:txBody>
      </p:sp>
      <p:sp>
        <p:nvSpPr>
          <p:cNvPr id="11" name="Rectangle 10"/>
          <p:cNvSpPr/>
          <p:nvPr/>
        </p:nvSpPr>
        <p:spPr>
          <a:xfrm>
            <a:off x="4614731" y="1101749"/>
            <a:ext cx="3403816" cy="369332"/>
          </a:xfrm>
          <a:prstGeom prst="rect">
            <a:avLst/>
          </a:prstGeom>
        </p:spPr>
        <p:txBody>
          <a:bodyPr wrap="none">
            <a:spAutoFit/>
          </a:bodyPr>
          <a:lstStyle/>
          <a:p>
            <a:pPr marL="109728" algn="just" rtl="1"/>
            <a:r>
              <a:rPr lang="ar-EG" b="1" dirty="0"/>
              <a:t>-</a:t>
            </a:r>
            <a:r>
              <a:rPr lang="ar-JO" b="1" dirty="0"/>
              <a:t>    ايجاد </a:t>
            </a:r>
            <a:r>
              <a:rPr lang="ar-SA" b="1" dirty="0"/>
              <a:t>طريقة حساب</a:t>
            </a:r>
            <a:r>
              <a:rPr lang="ar-JO" b="1" dirty="0"/>
              <a:t>ي</a:t>
            </a:r>
            <a:r>
              <a:rPr lang="ar-SA" b="1" dirty="0"/>
              <a:t>ة</a:t>
            </a:r>
            <a:r>
              <a:rPr lang="ar-JO" b="1" dirty="0"/>
              <a:t> مناسبة لاحتسابه</a:t>
            </a:r>
            <a:endParaRPr lang="en-US" b="1" dirty="0"/>
          </a:p>
        </p:txBody>
      </p:sp>
    </p:spTree>
    <p:extLst>
      <p:ext uri="{BB962C8B-B14F-4D97-AF65-F5344CB8AC3E}">
        <p14:creationId xmlns:p14="http://schemas.microsoft.com/office/powerpoint/2010/main" val="16207191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extLst>
              <p:ext uri="{D42A27DB-BD31-4B8C-83A1-F6EECF244321}">
                <p14:modId xmlns:p14="http://schemas.microsoft.com/office/powerpoint/2010/main" val="2736722907"/>
              </p:ext>
            </p:extLst>
          </p:nvPr>
        </p:nvGraphicFramePr>
        <p:xfrm>
          <a:off x="1064302" y="76201"/>
          <a:ext cx="10073390" cy="6669373"/>
        </p:xfrm>
        <a:graphic>
          <a:graphicData uri="http://schemas.openxmlformats.org/drawingml/2006/chart">
            <c:chart xmlns:c="http://schemas.openxmlformats.org/drawingml/2006/chart" xmlns:r="http://schemas.openxmlformats.org/officeDocument/2006/relationships" r:id="rId2"/>
          </a:graphicData>
        </a:graphic>
      </p:graphicFrame>
      <p:sp>
        <p:nvSpPr>
          <p:cNvPr id="2" name="TextBox 1">
            <a:extLst>
              <a:ext uri="{FF2B5EF4-FFF2-40B4-BE49-F238E27FC236}">
                <a16:creationId xmlns:a16="http://schemas.microsoft.com/office/drawing/2014/main" id="{1C1CA51D-57F2-4A05-953B-D48C0CA045A7}"/>
              </a:ext>
            </a:extLst>
          </p:cNvPr>
          <p:cNvSpPr txBox="1"/>
          <p:nvPr/>
        </p:nvSpPr>
        <p:spPr>
          <a:xfrm>
            <a:off x="8734567" y="2033517"/>
            <a:ext cx="3166281" cy="4524315"/>
          </a:xfrm>
          <a:prstGeom prst="rect">
            <a:avLst/>
          </a:prstGeom>
        </p:spPr>
        <p:style>
          <a:lnRef idx="1">
            <a:schemeClr val="accent6"/>
          </a:lnRef>
          <a:fillRef idx="2">
            <a:schemeClr val="accent6"/>
          </a:fillRef>
          <a:effectRef idx="1">
            <a:schemeClr val="accent6"/>
          </a:effectRef>
          <a:fontRef idx="minor">
            <a:schemeClr val="dk1"/>
          </a:fontRef>
        </p:style>
        <p:txBody>
          <a:bodyPr wrap="square" rtlCol="0">
            <a:spAutoFit/>
          </a:bodyPr>
          <a:lstStyle/>
          <a:p>
            <a:pPr algn="r" rtl="1"/>
            <a:r>
              <a:rPr lang="ar-JO" sz="3200" b="1" dirty="0">
                <a:latin typeface="Sakkal Majalla" panose="02000000000000000000" pitchFamily="2" charset="-78"/>
                <a:cs typeface="Sakkal Majalla" panose="02000000000000000000" pitchFamily="2" charset="-78"/>
              </a:rPr>
              <a:t>مصدر البيانات من سجلات ادارية تنتجها:</a:t>
            </a:r>
          </a:p>
          <a:p>
            <a:pPr marL="457200" indent="-457200" algn="r" rtl="1">
              <a:buFont typeface="Arial" panose="020B0604020202020204" pitchFamily="34" charset="0"/>
              <a:buChar char="•"/>
            </a:pPr>
            <a:r>
              <a:rPr lang="ar-JO" sz="3200" b="1" dirty="0">
                <a:latin typeface="Sakkal Majalla" panose="02000000000000000000" pitchFamily="2" charset="-78"/>
                <a:cs typeface="Sakkal Majalla" panose="02000000000000000000" pitchFamily="2" charset="-78"/>
              </a:rPr>
              <a:t> الهيئة المستقلة للانتحابات</a:t>
            </a:r>
          </a:p>
          <a:p>
            <a:pPr marL="457200" indent="-457200" algn="r" rtl="1">
              <a:buFont typeface="Arial" panose="020B0604020202020204" pitchFamily="34" charset="0"/>
              <a:buChar char="•"/>
            </a:pPr>
            <a:r>
              <a:rPr lang="ar-JO" sz="3200" b="1" dirty="0">
                <a:latin typeface="Sakkal Majalla" panose="02000000000000000000" pitchFamily="2" charset="-78"/>
                <a:cs typeface="Sakkal Majalla" panose="02000000000000000000" pitchFamily="2" charset="-78"/>
              </a:rPr>
              <a:t> والنقابات المهنية</a:t>
            </a:r>
          </a:p>
          <a:p>
            <a:pPr marL="457200" indent="-457200" algn="r" rtl="1">
              <a:buFont typeface="Arial" panose="020B0604020202020204" pitchFamily="34" charset="0"/>
              <a:buChar char="•"/>
            </a:pPr>
            <a:r>
              <a:rPr lang="ar-JO" sz="3200" b="1" dirty="0">
                <a:latin typeface="Sakkal Majalla" panose="02000000000000000000" pitchFamily="2" charset="-78"/>
                <a:cs typeface="Sakkal Majalla" panose="02000000000000000000" pitchFamily="2" charset="-78"/>
              </a:rPr>
              <a:t>والنقابات العمالية</a:t>
            </a:r>
          </a:p>
          <a:p>
            <a:pPr marL="457200" indent="-457200" algn="r" rtl="1">
              <a:buFont typeface="Arial" panose="020B0604020202020204" pitchFamily="34" charset="0"/>
              <a:buChar char="•"/>
            </a:pPr>
            <a:r>
              <a:rPr lang="ar-JO" sz="3200" b="1" dirty="0">
                <a:latin typeface="Sakkal Majalla" panose="02000000000000000000" pitchFamily="2" charset="-78"/>
                <a:cs typeface="Sakkal Majalla" panose="02000000000000000000" pitchFamily="2" charset="-78"/>
              </a:rPr>
              <a:t>ووزارة التنمية السياسية والشؤون البرلمانية </a:t>
            </a:r>
            <a:endParaRPr lang="en-US" sz="3200" b="1" dirty="0">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7770675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7A8AC42923E4B4689AA3F4BC71C9076" ma:contentTypeVersion="21" ma:contentTypeDescription="Create a new document." ma:contentTypeScope="" ma:versionID="a62391516449346bf948149313bcea0b">
  <xsd:schema xmlns:xsd="http://www.w3.org/2001/XMLSchema" xmlns:xs="http://www.w3.org/2001/XMLSchema" xmlns:p="http://schemas.microsoft.com/office/2006/metadata/properties" xmlns:ns2="9e7a892e-3f44-4f43-afda-1bb9b87abd5a" xmlns:ns3="c10ce4fe-003f-40a8-a913-aa474e5a6271" xmlns:ns4="985ec44e-1bab-4c0b-9df0-6ba128686fc9" targetNamespace="http://schemas.microsoft.com/office/2006/metadata/properties" ma:root="true" ma:fieldsID="6f9892051e5099965700f1211bfe6a41" ns2:_="" ns3:_="" ns4:_="">
    <xsd:import namespace="9e7a892e-3f44-4f43-afda-1bb9b87abd5a"/>
    <xsd:import namespace="c10ce4fe-003f-40a8-a913-aa474e5a6271"/>
    <xsd:import namespace="985ec44e-1bab-4c0b-9df0-6ba128686fc9"/>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LengthInSeconds"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4:TaxCatchAll" minOccurs="0"/>
                <xsd:element ref="ns2:lcf76f155ced4ddcb4097134ff3c332f"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e7a892e-3f44-4f43-afda-1bb9b87abd5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LengthInSeconds" ma:index="13" nillable="true" ma:displayName="MediaLengthInSeconds" ma:hidden="true"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78175662-8596-484a-92c7-351d01561e22"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10ce4fe-003f-40a8-a913-aa474e5a6271"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985ec44e-1bab-4c0b-9df0-6ba128686fc9" elementFormDefault="qualified">
    <xsd:import namespace="http://schemas.microsoft.com/office/2006/documentManagement/types"/>
    <xsd:import namespace="http://schemas.microsoft.com/office/infopath/2007/PartnerControls"/>
    <xsd:element name="TaxCatchAll" ma:index="20" nillable="true" ma:displayName="Taxonomy Catch All Column" ma:hidden="true" ma:list="{89257519-539e-4f49-837e-51dfaef5dda1}" ma:internalName="TaxCatchAll" ma:showField="CatchAllData" ma:web="c10ce4fe-003f-40a8-a913-aa474e5a627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9e7a892e-3f44-4f43-afda-1bb9b87abd5a">
      <Terms xmlns="http://schemas.microsoft.com/office/infopath/2007/PartnerControls"/>
    </lcf76f155ced4ddcb4097134ff3c332f>
    <TaxCatchAll xmlns="985ec44e-1bab-4c0b-9df0-6ba128686fc9" xsi:nil="true"/>
  </documentManagement>
</p:properties>
</file>

<file path=customXml/itemProps1.xml><?xml version="1.0" encoding="utf-8"?>
<ds:datastoreItem xmlns:ds="http://schemas.openxmlformats.org/officeDocument/2006/customXml" ds:itemID="{CCD47FE0-714B-4413-8C10-634FD8407A5E}"/>
</file>

<file path=customXml/itemProps2.xml><?xml version="1.0" encoding="utf-8"?>
<ds:datastoreItem xmlns:ds="http://schemas.openxmlformats.org/officeDocument/2006/customXml" ds:itemID="{DE4595F2-B2FF-4B91-A348-F152706785AB}"/>
</file>

<file path=customXml/itemProps3.xml><?xml version="1.0" encoding="utf-8"?>
<ds:datastoreItem xmlns:ds="http://schemas.openxmlformats.org/officeDocument/2006/customXml" ds:itemID="{98389CE5-EB2D-4061-9FB1-6391177394CA}"/>
</file>

<file path=docProps/app.xml><?xml version="1.0" encoding="utf-8"?>
<Properties xmlns="http://schemas.openxmlformats.org/officeDocument/2006/extended-properties" xmlns:vt="http://schemas.openxmlformats.org/officeDocument/2006/docPropsVTypes">
  <Template/>
  <TotalTime>590</TotalTime>
  <Words>2375</Words>
  <Application>Microsoft Office PowerPoint</Application>
  <PresentationFormat>Widescreen</PresentationFormat>
  <Paragraphs>189</Paragraphs>
  <Slides>16</Slides>
  <Notes>10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16</vt:i4>
      </vt:variant>
    </vt:vector>
  </HeadingPairs>
  <TitlesOfParts>
    <vt:vector size="25" baseType="lpstr">
      <vt:lpstr>Arial</vt:lpstr>
      <vt:lpstr>Calibri</vt:lpstr>
      <vt:lpstr>Calibri Light</vt:lpstr>
      <vt:lpstr>Georgia</vt:lpstr>
      <vt:lpstr>Sakkal Majalla</vt:lpstr>
      <vt:lpstr>Times New Roman</vt:lpstr>
      <vt:lpstr>Traditional Arabic</vt:lpstr>
      <vt:lpstr>Wingdings</vt:lpstr>
      <vt:lpstr>Office Theme</vt:lpstr>
      <vt:lpstr>التجربة الأردنية في  جمع ونشر إحصاءات النوع الاجتماعي من السجلات الإدارية</vt:lpstr>
      <vt:lpstr>أهمية إحصاءات النوع الاجتماعي</vt:lpstr>
      <vt:lpstr>خصائص إحصاءات النوع الاجتماعي </vt:lpstr>
      <vt:lpstr>الهدف من استخدام السجلات الإدارية لإحصاءات النوع الاجتماعي</vt:lpstr>
      <vt:lpstr>مصادر بيانات النوع الاجتماعي</vt:lpstr>
      <vt:lpstr>الشركاء الوطنيون </vt:lpstr>
      <vt:lpstr>معايير احتساب المؤشرات</vt:lpstr>
      <vt:lpstr> مثال:  استخدام السجلات الادارية لتوفير مؤشرات النوع الاجتماعي </vt:lpstr>
      <vt:lpstr>PowerPoint Presentation</vt:lpstr>
      <vt:lpstr>PowerPoint Presentation</vt:lpstr>
      <vt:lpstr>أمثلة على البيانات من المصادر الادارية </vt:lpstr>
      <vt:lpstr> تدفق بيانات النوع الاجتماعي حسب المصدر وأهداف التنمية المستدامة   </vt:lpstr>
      <vt:lpstr>الخطط المستقبلية</vt:lpstr>
      <vt:lpstr>مثال1:الأبعاد والمؤشرات المستخدمة في احتساب دليل اللامساواة الجندري GII)) </vt:lpstr>
      <vt:lpstr>الحلول المطروحة</vt:lpstr>
      <vt:lpstr>الحلول المطروحة (تابع)</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التجربة الأردنية في  جمع ونشر إحصاءات النوع الاجتماعي من مصادر السجلات الإدارية (ويمكن أن</dc:title>
  <dc:creator>Amani Judeh</dc:creator>
  <cp:lastModifiedBy>user</cp:lastModifiedBy>
  <cp:revision>38</cp:revision>
  <dcterms:created xsi:type="dcterms:W3CDTF">2025-05-04T06:20:48Z</dcterms:created>
  <dcterms:modified xsi:type="dcterms:W3CDTF">2025-05-05T17:31:40Z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0x01010037A8AC42923E4B4689AA3F4BC71C9076</vt:lpwstr>
  </property>
</Properties>
</file>