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0" r:id="rId3"/>
    <p:sldId id="332" r:id="rId4"/>
    <p:sldId id="318" r:id="rId5"/>
    <p:sldId id="322" r:id="rId6"/>
    <p:sldId id="323" r:id="rId7"/>
    <p:sldId id="268" r:id="rId8"/>
    <p:sldId id="310" r:id="rId9"/>
    <p:sldId id="311" r:id="rId10"/>
    <p:sldId id="315" r:id="rId11"/>
    <p:sldId id="325" r:id="rId12"/>
    <p:sldId id="272" r:id="rId13"/>
    <p:sldId id="326" r:id="rId14"/>
    <p:sldId id="294" r:id="rId15"/>
    <p:sldId id="316" r:id="rId16"/>
    <p:sldId id="327" r:id="rId17"/>
    <p:sldId id="330" r:id="rId18"/>
    <p:sldId id="331" r:id="rId19"/>
    <p:sldId id="328" r:id="rId20"/>
    <p:sldId id="301" r:id="rId21"/>
  </p:sldIdLst>
  <p:sldSz cx="12192000" cy="6858000"/>
  <p:notesSz cx="6797675" cy="99298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ahnschrift Condensed" panose="020B0502040204020203" pitchFamily="34" charset="0"/>
      <p:regular r:id="rId28"/>
      <p:bold r:id="rId29"/>
    </p:embeddedFont>
    <p:embeddedFont>
      <p:font typeface="Lucida Sans" panose="020B0602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CH8YZ2VkqDqfUzNX8SHOa4wwB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C880AD-647F-460F-A0F7-011621CD6849}">
  <a:tblStyle styleId="{2DC880AD-647F-460F-A0F7-011621CD68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91895" autoAdjust="0"/>
  </p:normalViewPr>
  <p:slideViewPr>
    <p:cSldViewPr snapToGrid="0">
      <p:cViewPr varScale="1">
        <p:scale>
          <a:sx n="106" d="100"/>
          <a:sy n="106" d="100"/>
        </p:scale>
        <p:origin x="7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46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4484D-93C4-4CE5-9159-56ADA8A658D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7D5058CE-C51E-481C-953F-848C5EEA431C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ملاءمة المؤشرات:</a:t>
          </a:r>
          <a:endParaRPr lang="ar-MA" sz="1800" b="0" i="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91%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المؤشرات تعتبر ذات صلة بوضع وتقييم السياسات العامة وأهداف التنمية المستدامة.</a:t>
          </a:r>
        </a:p>
        <a:p>
          <a:pPr algn="r" defTabSz="2311400">
            <a:lnSpc>
              <a:spcPct val="90000"/>
            </a:lnSpc>
          </a:pPr>
          <a:endParaRPr lang="en-US" sz="1800" dirty="0"/>
        </a:p>
      </dgm:t>
    </dgm:pt>
    <dgm:pt modelId="{98837A28-E8D4-4A93-A468-E3B187C67207}" type="parTrans" cxnId="{A6D5E46B-6E5A-4D2D-8E03-921139E01323}">
      <dgm:prSet/>
      <dgm:spPr/>
      <dgm:t>
        <a:bodyPr/>
        <a:lstStyle/>
        <a:p>
          <a:pPr algn="r"/>
          <a:endParaRPr lang="en-US" sz="1800"/>
        </a:p>
      </dgm:t>
    </dgm:pt>
    <dgm:pt modelId="{5F216D8E-F512-4197-98FC-3135089473D7}" type="sibTrans" cxnId="{A6D5E46B-6E5A-4D2D-8E03-921139E01323}">
      <dgm:prSet/>
      <dgm:spPr/>
      <dgm:t>
        <a:bodyPr/>
        <a:lstStyle/>
        <a:p>
          <a:pPr algn="r"/>
          <a:endParaRPr lang="en-US" sz="1800"/>
        </a:p>
      </dgm:t>
    </dgm:pt>
    <dgm:pt modelId="{8AB265DB-6D27-4BA0-A805-A9268C102334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استخدام المؤشرات المنتجة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وفقًا للمستخدمين، يتم استخدام 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74%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هذه المؤشرات.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BF85F7-1C94-475D-AB99-39F4E9D75B6D}" type="parTrans" cxnId="{39CAFD8A-C8AC-455C-9C6B-87370D707E72}">
      <dgm:prSet/>
      <dgm:spPr/>
      <dgm:t>
        <a:bodyPr/>
        <a:lstStyle/>
        <a:p>
          <a:pPr algn="r"/>
          <a:endParaRPr lang="en-US" sz="1800"/>
        </a:p>
      </dgm:t>
    </dgm:pt>
    <dgm:pt modelId="{91BAA056-4E5A-4A03-86D7-ACB55EA8DA98}" type="sibTrans" cxnId="{39CAFD8A-C8AC-455C-9C6B-87370D707E72}">
      <dgm:prSet/>
      <dgm:spPr/>
      <dgm:t>
        <a:bodyPr/>
        <a:lstStyle/>
        <a:p>
          <a:pPr algn="r"/>
          <a:endParaRPr lang="en-US" sz="1800"/>
        </a:p>
      </dgm:t>
    </dgm:pt>
    <dgm:pt modelId="{D8E5CB40-422F-4914-824F-55C8EB2FB920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استخدام الإحصاءات 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</a:t>
          </a: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لإدارية:</a:t>
          </a:r>
          <a:endParaRPr lang="ar-MA" sz="1800" b="0" i="0" u="sng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نسبة ضئيلة تستخدم في انتاج إحصاءات النوع الاجتماعي.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27F32C-F93D-4CB5-BCBF-D4A0B4F4589E}" type="parTrans" cxnId="{FFC7AB61-45F3-4191-ABE8-1854B65DC830}">
      <dgm:prSet/>
      <dgm:spPr/>
      <dgm:t>
        <a:bodyPr/>
        <a:lstStyle/>
        <a:p>
          <a:pPr algn="r"/>
          <a:endParaRPr lang="en-US" sz="1800"/>
        </a:p>
      </dgm:t>
    </dgm:pt>
    <dgm:pt modelId="{45402575-D994-4DE4-BF42-50C143C26ECD}" type="sibTrans" cxnId="{FFC7AB61-45F3-4191-ABE8-1854B65DC830}">
      <dgm:prSet/>
      <dgm:spPr/>
      <dgm:t>
        <a:bodyPr/>
        <a:lstStyle/>
        <a:p>
          <a:pPr algn="r"/>
          <a:endParaRPr lang="en-US" sz="1800"/>
        </a:p>
      </dgm:t>
    </dgm:pt>
    <dgm:pt modelId="{A0A6BDE4-56F5-45EB-9D30-DCEA495076F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انتظام الإنتاج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ما يقرب من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نصف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هذه المؤشرات يتم إنتاجها بشكل سنوي أو كل 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سنتين.</a:t>
          </a:r>
          <a:endParaRPr lang="en-US" sz="1800" b="1" dirty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9FDAF39-BD82-46BB-B2C3-9A49671FA170}" type="parTrans" cxnId="{08AD0722-B6C9-4337-8C5E-86317AAE59DD}">
      <dgm:prSet/>
      <dgm:spPr/>
      <dgm:t>
        <a:bodyPr/>
        <a:lstStyle/>
        <a:p>
          <a:pPr algn="r"/>
          <a:endParaRPr lang="en-US" sz="1800"/>
        </a:p>
      </dgm:t>
    </dgm:pt>
    <dgm:pt modelId="{33D73B86-F73F-44F8-AB01-4DF0D0971301}" type="sibTrans" cxnId="{08AD0722-B6C9-4337-8C5E-86317AAE59DD}">
      <dgm:prSet/>
      <dgm:spPr/>
      <dgm:t>
        <a:bodyPr/>
        <a:lstStyle/>
        <a:p>
          <a:pPr algn="r"/>
          <a:endParaRPr lang="en-US" sz="1800"/>
        </a:p>
      </dgm:t>
    </dgm:pt>
    <dgm:pt modelId="{D2B9BF8D-E3FE-456B-ADCA-20076A80A54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جهة الإنتاج:</a:t>
          </a:r>
          <a:endParaRPr lang="ar-MA" sz="1800" b="0" i="0" u="sng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 rtl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تنتج المندوبية السامية للتخطيط </a:t>
          </a:r>
          <a:r>
            <a:rPr lang="fr-FR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82%</a:t>
          </a:r>
          <a:r>
            <a:rPr lang="fr-FR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من المؤشرات المراعية للنوع الاجتماعي، منها 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42%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بشكل حصري.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1AC6E56-78EA-441A-BC27-CC7C3E423850}" type="parTrans" cxnId="{53A3B400-2D8B-48F4-9EAF-B3A2D4B2FC34}">
      <dgm:prSet/>
      <dgm:spPr/>
      <dgm:t>
        <a:bodyPr/>
        <a:lstStyle/>
        <a:p>
          <a:pPr algn="r"/>
          <a:endParaRPr lang="en-US" sz="1800"/>
        </a:p>
      </dgm:t>
    </dgm:pt>
    <dgm:pt modelId="{880E924E-5191-4246-A5B3-6F90BD1F5608}" type="sibTrans" cxnId="{53A3B400-2D8B-48F4-9EAF-B3A2D4B2FC34}">
      <dgm:prSet/>
      <dgm:spPr/>
      <dgm:t>
        <a:bodyPr/>
        <a:lstStyle/>
        <a:p>
          <a:pPr algn="r"/>
          <a:endParaRPr lang="en-US" sz="1800"/>
        </a:p>
      </dgm:t>
    </dgm:pt>
    <dgm:pt modelId="{25DF706A-E3F4-4C9E-943F-104DF9F17FE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الإنتاج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</a:t>
          </a:r>
          <a:endParaRPr lang="ar-MA" sz="1800" b="0" i="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النظام الإحصائي الوطني ينتج 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61%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المؤشرات المراعية للنوع الاجتماعي و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52% 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مؤشرات أهداف التنمية المستدامة المراعية للنوع الاجتماعي.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CE9EAA5-51F3-477D-BAE5-95F2598AB450}" type="parTrans" cxnId="{88F712A5-AEE5-458F-8FC1-54C5BA99E940}">
      <dgm:prSet/>
      <dgm:spPr/>
      <dgm:t>
        <a:bodyPr/>
        <a:lstStyle/>
        <a:p>
          <a:pPr algn="r"/>
          <a:endParaRPr lang="en-US" sz="1800"/>
        </a:p>
      </dgm:t>
    </dgm:pt>
    <dgm:pt modelId="{4D4DEA39-BA02-444C-A205-140ADB8BB1A8}" type="sibTrans" cxnId="{88F712A5-AEE5-458F-8FC1-54C5BA99E940}">
      <dgm:prSet/>
      <dgm:spPr/>
      <dgm:t>
        <a:bodyPr/>
        <a:lstStyle/>
        <a:p>
          <a:pPr algn="r"/>
          <a:endParaRPr lang="en-US" sz="1800"/>
        </a:p>
      </dgm:t>
    </dgm:pt>
    <dgm:pt modelId="{917A7A73-C797-43AC-9D86-59AA5348BD4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الوصول إلى المؤشرات المنتجة</a:t>
          </a: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indent="0" algn="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ar-MA" sz="1800" b="1" i="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ثلث</a:t>
          </a:r>
          <a:r>
            <a:rPr lang="ar-MA" sz="1800" b="0" i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المؤشرات المستخدمة يصعب الوصول إليها.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72B977-3B92-42C4-A9D4-60FC12A223AD}" type="parTrans" cxnId="{0B8C0E79-0E26-4C63-BE34-BC0FB7A5A241}">
      <dgm:prSet/>
      <dgm:spPr/>
      <dgm:t>
        <a:bodyPr/>
        <a:lstStyle/>
        <a:p>
          <a:pPr algn="r"/>
          <a:endParaRPr lang="en-US" sz="1800"/>
        </a:p>
      </dgm:t>
    </dgm:pt>
    <dgm:pt modelId="{4F4B029E-4E6D-4A33-96FA-99C4B8CF5139}" type="sibTrans" cxnId="{0B8C0E79-0E26-4C63-BE34-BC0FB7A5A241}">
      <dgm:prSet/>
      <dgm:spPr/>
      <dgm:t>
        <a:bodyPr/>
        <a:lstStyle/>
        <a:p>
          <a:pPr algn="r"/>
          <a:endParaRPr lang="en-US" sz="1800"/>
        </a:p>
      </dgm:t>
    </dgm:pt>
    <dgm:pt modelId="{219F2232-9FA1-4EA4-BC8E-74EB39F2003A}" type="pres">
      <dgm:prSet presAssocID="{2BF4484D-93C4-4CE5-9159-56ADA8A658DE}" presName="Name0" presStyleCnt="0">
        <dgm:presLayoutVars>
          <dgm:dir/>
          <dgm:resizeHandles val="exact"/>
        </dgm:presLayoutVars>
      </dgm:prSet>
      <dgm:spPr/>
    </dgm:pt>
    <dgm:pt modelId="{98F3BADD-4E6A-4B2F-8971-A071E47ADAF1}" type="pres">
      <dgm:prSet presAssocID="{7D5058CE-C51E-481C-953F-848C5EEA43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5E98E-A6E9-4B80-B017-AE3B7FBC143C}" type="pres">
      <dgm:prSet presAssocID="{5F216D8E-F512-4197-98FC-3135089473D7}" presName="sibTrans" presStyleCnt="0"/>
      <dgm:spPr/>
    </dgm:pt>
    <dgm:pt modelId="{4FD90762-2827-47B2-A473-F90E9060DAEC}" type="pres">
      <dgm:prSet presAssocID="{917A7A73-C797-43AC-9D86-59AA5348BD43}" presName="node" presStyleLbl="node1" presStyleIdx="1" presStyleCnt="7" custScaleX="106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7DAAA-7846-4B1F-B17B-5C054C4CBA07}" type="pres">
      <dgm:prSet presAssocID="{4F4B029E-4E6D-4A33-96FA-99C4B8CF5139}" presName="sibTrans" presStyleCnt="0"/>
      <dgm:spPr/>
    </dgm:pt>
    <dgm:pt modelId="{AEBD5F67-C6BE-4285-8E44-20175D6B9275}" type="pres">
      <dgm:prSet presAssocID="{8AB265DB-6D27-4BA0-A805-A9268C10233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3369A-CA9E-4DB6-B83A-C59CA2E125EF}" type="pres">
      <dgm:prSet presAssocID="{91BAA056-4E5A-4A03-86D7-ACB55EA8DA98}" presName="sibTrans" presStyleCnt="0"/>
      <dgm:spPr/>
    </dgm:pt>
    <dgm:pt modelId="{E126F7D4-E78A-4AF3-95C4-73292AD65F52}" type="pres">
      <dgm:prSet presAssocID="{D8E5CB40-422F-4914-824F-55C8EB2FB920}" presName="node" presStyleLbl="node1" presStyleIdx="3" presStyleCnt="7" custLinFactNeighborY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2F4B9-8D7A-484C-8825-313ABC3C0536}" type="pres">
      <dgm:prSet presAssocID="{45402575-D994-4DE4-BF42-50C143C26ECD}" presName="sibTrans" presStyleCnt="0"/>
      <dgm:spPr/>
    </dgm:pt>
    <dgm:pt modelId="{EC6404B4-5248-4EF8-BD27-78700B701946}" type="pres">
      <dgm:prSet presAssocID="{A0A6BDE4-56F5-45EB-9D30-DCEA495076FC}" presName="node" presStyleLbl="node1" presStyleIdx="4" presStyleCnt="7" custLinFactNeighborX="-20786" custLinFactNeighborY="-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802FB-589A-4EB6-A384-E4636D9BAE1E}" type="pres">
      <dgm:prSet presAssocID="{33D73B86-F73F-44F8-AB01-4DF0D0971301}" presName="sibTrans" presStyleCnt="0"/>
      <dgm:spPr/>
    </dgm:pt>
    <dgm:pt modelId="{678DFB30-DF0F-400F-BCC6-8FE402687490}" type="pres">
      <dgm:prSet presAssocID="{D2B9BF8D-E3FE-456B-ADCA-20076A80A54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7566C-6E9F-43AF-8D7D-3791DCDDDE79}" type="pres">
      <dgm:prSet presAssocID="{880E924E-5191-4246-A5B3-6F90BD1F5608}" presName="sibTrans" presStyleCnt="0"/>
      <dgm:spPr/>
    </dgm:pt>
    <dgm:pt modelId="{50574FEC-1E6B-4AAF-A921-181E7CAF7476}" type="pres">
      <dgm:prSet presAssocID="{25DF706A-E3F4-4C9E-943F-104DF9F17FE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0CD1C-0687-4E15-9659-74CA34501575}" type="presOf" srcId="{917A7A73-C797-43AC-9D86-59AA5348BD43}" destId="{4FD90762-2827-47B2-A473-F90E9060DAEC}" srcOrd="0" destOrd="0" presId="urn:microsoft.com/office/officeart/2005/8/layout/hList6"/>
    <dgm:cxn modelId="{9EE1A029-D2EB-4915-B2BF-602DDB32BB6E}" type="presOf" srcId="{7D5058CE-C51E-481C-953F-848C5EEA431C}" destId="{98F3BADD-4E6A-4B2F-8971-A071E47ADAF1}" srcOrd="0" destOrd="0" presId="urn:microsoft.com/office/officeart/2005/8/layout/hList6"/>
    <dgm:cxn modelId="{08AD0722-B6C9-4337-8C5E-86317AAE59DD}" srcId="{2BF4484D-93C4-4CE5-9159-56ADA8A658DE}" destId="{A0A6BDE4-56F5-45EB-9D30-DCEA495076FC}" srcOrd="4" destOrd="0" parTransId="{F9FDAF39-BD82-46BB-B2C3-9A49671FA170}" sibTransId="{33D73B86-F73F-44F8-AB01-4DF0D0971301}"/>
    <dgm:cxn modelId="{0B8C0E79-0E26-4C63-BE34-BC0FB7A5A241}" srcId="{2BF4484D-93C4-4CE5-9159-56ADA8A658DE}" destId="{917A7A73-C797-43AC-9D86-59AA5348BD43}" srcOrd="1" destOrd="0" parTransId="{0272B977-3B92-42C4-A9D4-60FC12A223AD}" sibTransId="{4F4B029E-4E6D-4A33-96FA-99C4B8CF5139}"/>
    <dgm:cxn modelId="{53A3B400-2D8B-48F4-9EAF-B3A2D4B2FC34}" srcId="{2BF4484D-93C4-4CE5-9159-56ADA8A658DE}" destId="{D2B9BF8D-E3FE-456B-ADCA-20076A80A541}" srcOrd="5" destOrd="0" parTransId="{21AC6E56-78EA-441A-BC27-CC7C3E423850}" sibTransId="{880E924E-5191-4246-A5B3-6F90BD1F5608}"/>
    <dgm:cxn modelId="{D79BAF03-9D80-467A-BC26-5FD4B92D9305}" type="presOf" srcId="{2BF4484D-93C4-4CE5-9159-56ADA8A658DE}" destId="{219F2232-9FA1-4EA4-BC8E-74EB39F2003A}" srcOrd="0" destOrd="0" presId="urn:microsoft.com/office/officeart/2005/8/layout/hList6"/>
    <dgm:cxn modelId="{A624AAF9-4DB0-4AC5-823B-2E78DA82EFCD}" type="presOf" srcId="{8AB265DB-6D27-4BA0-A805-A9268C102334}" destId="{AEBD5F67-C6BE-4285-8E44-20175D6B9275}" srcOrd="0" destOrd="0" presId="urn:microsoft.com/office/officeart/2005/8/layout/hList6"/>
    <dgm:cxn modelId="{FFC7AB61-45F3-4191-ABE8-1854B65DC830}" srcId="{2BF4484D-93C4-4CE5-9159-56ADA8A658DE}" destId="{D8E5CB40-422F-4914-824F-55C8EB2FB920}" srcOrd="3" destOrd="0" parTransId="{7D27F32C-F93D-4CB5-BCBF-D4A0B4F4589E}" sibTransId="{45402575-D994-4DE4-BF42-50C143C26ECD}"/>
    <dgm:cxn modelId="{39FB7962-11AB-48B8-A336-963A0ADD194B}" type="presOf" srcId="{25DF706A-E3F4-4C9E-943F-104DF9F17FE3}" destId="{50574FEC-1E6B-4AAF-A921-181E7CAF7476}" srcOrd="0" destOrd="0" presId="urn:microsoft.com/office/officeart/2005/8/layout/hList6"/>
    <dgm:cxn modelId="{1526FD1F-4EC0-4897-8365-DD487A3EE11A}" type="presOf" srcId="{A0A6BDE4-56F5-45EB-9D30-DCEA495076FC}" destId="{EC6404B4-5248-4EF8-BD27-78700B701946}" srcOrd="0" destOrd="0" presId="urn:microsoft.com/office/officeart/2005/8/layout/hList6"/>
    <dgm:cxn modelId="{39CAFD8A-C8AC-455C-9C6B-87370D707E72}" srcId="{2BF4484D-93C4-4CE5-9159-56ADA8A658DE}" destId="{8AB265DB-6D27-4BA0-A805-A9268C102334}" srcOrd="2" destOrd="0" parTransId="{62BF85F7-1C94-475D-AB99-39F4E9D75B6D}" sibTransId="{91BAA056-4E5A-4A03-86D7-ACB55EA8DA98}"/>
    <dgm:cxn modelId="{88F712A5-AEE5-458F-8FC1-54C5BA99E940}" srcId="{2BF4484D-93C4-4CE5-9159-56ADA8A658DE}" destId="{25DF706A-E3F4-4C9E-943F-104DF9F17FE3}" srcOrd="6" destOrd="0" parTransId="{0CE9EAA5-51F3-477D-BAE5-95F2598AB450}" sibTransId="{4D4DEA39-BA02-444C-A205-140ADB8BB1A8}"/>
    <dgm:cxn modelId="{9BCE298F-329D-4C0F-92D5-CA48631577AF}" type="presOf" srcId="{D8E5CB40-422F-4914-824F-55C8EB2FB920}" destId="{E126F7D4-E78A-4AF3-95C4-73292AD65F52}" srcOrd="0" destOrd="0" presId="urn:microsoft.com/office/officeart/2005/8/layout/hList6"/>
    <dgm:cxn modelId="{084669F3-EB7B-4938-ABE8-644227D6EAAF}" type="presOf" srcId="{D2B9BF8D-E3FE-456B-ADCA-20076A80A541}" destId="{678DFB30-DF0F-400F-BCC6-8FE402687490}" srcOrd="0" destOrd="0" presId="urn:microsoft.com/office/officeart/2005/8/layout/hList6"/>
    <dgm:cxn modelId="{A6D5E46B-6E5A-4D2D-8E03-921139E01323}" srcId="{2BF4484D-93C4-4CE5-9159-56ADA8A658DE}" destId="{7D5058CE-C51E-481C-953F-848C5EEA431C}" srcOrd="0" destOrd="0" parTransId="{98837A28-E8D4-4A93-A468-E3B187C67207}" sibTransId="{5F216D8E-F512-4197-98FC-3135089473D7}"/>
    <dgm:cxn modelId="{368B0584-1237-431C-8467-1B51041A472E}" type="presParOf" srcId="{219F2232-9FA1-4EA4-BC8E-74EB39F2003A}" destId="{98F3BADD-4E6A-4B2F-8971-A071E47ADAF1}" srcOrd="0" destOrd="0" presId="urn:microsoft.com/office/officeart/2005/8/layout/hList6"/>
    <dgm:cxn modelId="{B5B5AF23-4ED8-4CD4-89B8-F2BB59B5D2E3}" type="presParOf" srcId="{219F2232-9FA1-4EA4-BC8E-74EB39F2003A}" destId="{4E05E98E-A6E9-4B80-B017-AE3B7FBC143C}" srcOrd="1" destOrd="0" presId="urn:microsoft.com/office/officeart/2005/8/layout/hList6"/>
    <dgm:cxn modelId="{B6D35E62-18DA-4842-804E-85B3758BC7A1}" type="presParOf" srcId="{219F2232-9FA1-4EA4-BC8E-74EB39F2003A}" destId="{4FD90762-2827-47B2-A473-F90E9060DAEC}" srcOrd="2" destOrd="0" presId="urn:microsoft.com/office/officeart/2005/8/layout/hList6"/>
    <dgm:cxn modelId="{5D5DA3B3-ACC9-4EAD-898B-1AFDFD8110B3}" type="presParOf" srcId="{219F2232-9FA1-4EA4-BC8E-74EB39F2003A}" destId="{D5B7DAAA-7846-4B1F-B17B-5C054C4CBA07}" srcOrd="3" destOrd="0" presId="urn:microsoft.com/office/officeart/2005/8/layout/hList6"/>
    <dgm:cxn modelId="{AEADCFFC-4C2B-4A85-B3BF-253EB0A1ADAB}" type="presParOf" srcId="{219F2232-9FA1-4EA4-BC8E-74EB39F2003A}" destId="{AEBD5F67-C6BE-4285-8E44-20175D6B9275}" srcOrd="4" destOrd="0" presId="urn:microsoft.com/office/officeart/2005/8/layout/hList6"/>
    <dgm:cxn modelId="{4046C4A4-0901-4583-8482-1842563500BA}" type="presParOf" srcId="{219F2232-9FA1-4EA4-BC8E-74EB39F2003A}" destId="{31F3369A-CA9E-4DB6-B83A-C59CA2E125EF}" srcOrd="5" destOrd="0" presId="urn:microsoft.com/office/officeart/2005/8/layout/hList6"/>
    <dgm:cxn modelId="{08DB8E9F-FDF7-4DAE-A7EC-D7A413F33F83}" type="presParOf" srcId="{219F2232-9FA1-4EA4-BC8E-74EB39F2003A}" destId="{E126F7D4-E78A-4AF3-95C4-73292AD65F52}" srcOrd="6" destOrd="0" presId="urn:microsoft.com/office/officeart/2005/8/layout/hList6"/>
    <dgm:cxn modelId="{A3FC5D16-103F-47A1-8F78-E205F8B69610}" type="presParOf" srcId="{219F2232-9FA1-4EA4-BC8E-74EB39F2003A}" destId="{41E2F4B9-8D7A-484C-8825-313ABC3C0536}" srcOrd="7" destOrd="0" presId="urn:microsoft.com/office/officeart/2005/8/layout/hList6"/>
    <dgm:cxn modelId="{A8140F4F-A4BD-4966-9930-B1C172ECA4AC}" type="presParOf" srcId="{219F2232-9FA1-4EA4-BC8E-74EB39F2003A}" destId="{EC6404B4-5248-4EF8-BD27-78700B701946}" srcOrd="8" destOrd="0" presId="urn:microsoft.com/office/officeart/2005/8/layout/hList6"/>
    <dgm:cxn modelId="{5F962FE0-3544-4E52-8ACF-239477C1050D}" type="presParOf" srcId="{219F2232-9FA1-4EA4-BC8E-74EB39F2003A}" destId="{C7D802FB-589A-4EB6-A384-E4636D9BAE1E}" srcOrd="9" destOrd="0" presId="urn:microsoft.com/office/officeart/2005/8/layout/hList6"/>
    <dgm:cxn modelId="{645094F4-638F-48E3-8E9F-EB74B24184E9}" type="presParOf" srcId="{219F2232-9FA1-4EA4-BC8E-74EB39F2003A}" destId="{678DFB30-DF0F-400F-BCC6-8FE402687490}" srcOrd="10" destOrd="0" presId="urn:microsoft.com/office/officeart/2005/8/layout/hList6"/>
    <dgm:cxn modelId="{90EF0221-1293-4D98-A6E8-00F0F7262A14}" type="presParOf" srcId="{219F2232-9FA1-4EA4-BC8E-74EB39F2003A}" destId="{B4C7566C-6E9F-43AF-8D7D-3791DCDDDE79}" srcOrd="11" destOrd="0" presId="urn:microsoft.com/office/officeart/2005/8/layout/hList6"/>
    <dgm:cxn modelId="{A604C858-ACF6-471D-9196-0497033776DD}" type="presParOf" srcId="{219F2232-9FA1-4EA4-BC8E-74EB39F2003A}" destId="{50574FEC-1E6B-4AAF-A921-181E7CAF7476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B39C5-125E-4215-AA9E-DFE5BD4D34E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014FE-5553-4196-AB41-D53DDC12A7B1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MA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وسائل تقليدية</a:t>
          </a:r>
          <a:endParaRPr lang="en-US" sz="20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A5A406-6F1C-4AEE-988D-FA962AACE687}" type="parTrans" cxnId="{7B376E66-AA19-447D-91DA-CFE3E2AF162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8CB5C6C-E044-4959-907B-17D56E5C1F8F}" type="sibTrans" cxnId="{7B376E66-AA19-447D-91DA-CFE3E2AF162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84E0EDF-C2E7-4A07-8689-9F67CD341CB0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التقارير</a:t>
          </a:r>
          <a:endParaRPr lang="fr-FR" sz="1800" b="1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defTabSz="2533650"/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A9FB943-4169-4D98-A097-6E15FA5B559A}" type="parTrans" cxnId="{95F3A11F-6925-4D7D-8304-46742E0BC3A3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98AB0177-6926-497C-BE08-6AFB04713694}" type="sibTrans" cxnId="{95F3A11F-6925-4D7D-8304-46742E0BC3A3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A3D6732-ECBF-4EB2-A9A6-04B2ACD511EA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marL="228600" lvl="0" indent="-228600" algn="l" rtl="0">
            <a:lnSpc>
              <a:spcPct val="90000"/>
            </a:lnSpc>
            <a:spcBef>
              <a:spcPts val="1000"/>
            </a:spcBef>
            <a:spcAft>
              <a:spcPts val="0"/>
            </a:spcAft>
            <a:buClr>
              <a:schemeClr val="dk2"/>
            </a:buClr>
            <a:buSzPts val="1800"/>
            <a:buFont typeface="Noto Sans Symbols"/>
            <a:buNone/>
          </a:pPr>
          <a:r>
            <a:rPr lang="fr-F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الندوات واللقاءات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59C01A6-5823-47BA-AFC5-A6C9C8547A88}" type="parTrans" cxnId="{087BF5F8-EC01-4606-858F-1CCD8BE40C98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5051DCE7-70F3-4037-81D1-72C66B5057C9}" type="sibTrans" cxnId="{087BF5F8-EC01-4606-858F-1CCD8BE40C98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D1C84808-CD9D-4BD7-97F2-777512F9AE82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MA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وسائل عصرية</a:t>
          </a:r>
          <a:endParaRPr lang="en-US" sz="2000" b="1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B172D76-D2D6-44C8-AD20-89C9D89D17D3}" type="parTrans" cxnId="{07C13D79-31D0-41E3-9C23-6C2A6E2A023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21753C6-7D38-4A0C-B4E7-11311FB0298A}" type="sibTrans" cxnId="{07C13D79-31D0-41E3-9C23-6C2A6E2A0231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83292C9B-A077-4944-B381-1BFBE2ABA7C9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قاعدة البيانات</a:t>
          </a:r>
          <a:endParaRPr lang="fr-FR" sz="1800" b="1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E57A6E7E-57E4-44A5-AF3B-F5A611A5F3AC}" type="parTrans" cxnId="{F5175862-7508-4545-B2E2-11DB918FA1C5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0F7B029-BAAD-40FD-A6B9-C2E1386A1C5C}" type="sibTrans" cxnId="{F5175862-7508-4545-B2E2-11DB918FA1C5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32BF9FBB-B219-4222-A7E1-0E99750C5FDF}">
      <dgm:prSet phldrT="[Texte]" custT="1"/>
      <dgm:spPr>
        <a:ln>
          <a:solidFill>
            <a:srgbClr val="FFC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المنصات الإلكترونية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E049F4-4898-4B78-9104-44FF999DD57B}" type="parTrans" cxnId="{C8C85885-C98B-431A-9281-877CF74E18B4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F7B115D-7C43-4654-9178-2120C2840534}" type="sibTrans" cxnId="{C8C85885-C98B-431A-9281-877CF74E18B4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E6916CD0-5B97-4E47-8F51-8709989466E5}">
      <dgm:prSet custT="1"/>
      <dgm:spPr>
        <a:ln>
          <a:solidFill>
            <a:srgbClr val="FFC000"/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الفيديوهات</a:t>
          </a:r>
          <a:r>
            <a:rPr lang="ar-M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7A59A11-A077-4724-B643-A0A23512022A}" type="parTrans" cxnId="{471B1CD6-4A67-42EC-B1C2-9FE8A8A167D6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B2E10118-78D7-4E33-81C6-5FB0CC28EBDC}" type="sibTrans" cxnId="{471B1CD6-4A67-42EC-B1C2-9FE8A8A167D6}">
      <dgm:prSet/>
      <dgm:spPr/>
      <dgm:t>
        <a:bodyPr/>
        <a:lstStyle/>
        <a:p>
          <a:endParaRPr lang="en-US" sz="1800">
            <a:latin typeface="Times New Roman" pitchFamily="18" charset="0"/>
            <a:cs typeface="Times New Roman" pitchFamily="18" charset="0"/>
          </a:endParaRPr>
        </a:p>
      </dgm:t>
    </dgm:pt>
    <dgm:pt modelId="{465CF672-FC13-420C-AE1B-8FD88907A01B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النشرات الإخبارية </a:t>
          </a:r>
          <a:endParaRPr lang="en-US" sz="1800" b="1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709B693-5970-48D2-8F8E-000500C87F35}" type="parTrans" cxnId="{D58EBBB8-B841-418C-964F-AEF5063FBBC3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sz="2000"/>
        </a:p>
      </dgm:t>
    </dgm:pt>
    <dgm:pt modelId="{11C98809-C0C0-47BB-BCDD-84D816DFBFC9}" type="sibTrans" cxnId="{D58EBBB8-B841-418C-964F-AEF5063FBBC3}">
      <dgm:prSet/>
      <dgm:spPr/>
      <dgm:t>
        <a:bodyPr/>
        <a:lstStyle/>
        <a:p>
          <a:endParaRPr lang="en-US" sz="2000"/>
        </a:p>
      </dgm:t>
    </dgm:pt>
    <dgm:pt modelId="{3E9B7434-4D90-4AB7-AC86-323D4F392EEE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ar-MA" sz="18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الميديا</a:t>
          </a:r>
          <a:endParaRPr lang="en-US" sz="1800" b="1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B7CA3AF-61E8-4A34-9D9A-2F78E527C143}" type="parTrans" cxnId="{4AD7C01F-13AC-4C5D-8D96-C19DBCE157E7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sz="2000"/>
        </a:p>
      </dgm:t>
    </dgm:pt>
    <dgm:pt modelId="{8875AC8C-FB4F-4FE7-AA77-BD556C34891F}" type="sibTrans" cxnId="{4AD7C01F-13AC-4C5D-8D96-C19DBCE157E7}">
      <dgm:prSet/>
      <dgm:spPr/>
      <dgm:t>
        <a:bodyPr/>
        <a:lstStyle/>
        <a:p>
          <a:endParaRPr lang="en-US" sz="2000"/>
        </a:p>
      </dgm:t>
    </dgm:pt>
    <dgm:pt modelId="{8A1C0122-F95C-46C8-B488-7A943614BF0D}">
      <dgm:prSet custT="1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مواقع التواصل  الاجتماعي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BC7861-D28A-4E66-8953-5CBD97D09970}" type="parTrans" cxnId="{C10BF977-CBEA-4DB8-863B-3CABE6B1EA68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 sz="2000"/>
        </a:p>
      </dgm:t>
    </dgm:pt>
    <dgm:pt modelId="{EE3D0D1B-50E9-44B5-ADEF-EABBA5483A75}" type="sibTrans" cxnId="{C10BF977-CBEA-4DB8-863B-3CABE6B1EA68}">
      <dgm:prSet/>
      <dgm:spPr/>
      <dgm:t>
        <a:bodyPr/>
        <a:lstStyle/>
        <a:p>
          <a:endParaRPr lang="en-US" sz="2000"/>
        </a:p>
      </dgm:t>
    </dgm:pt>
    <dgm:pt modelId="{AF576CD5-6B48-45C4-BA67-5A834F04DBC8}" type="pres">
      <dgm:prSet presAssocID="{758B39C5-125E-4215-AA9E-DFE5BD4D34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5722762-49BC-49B7-B410-C0B136932FE3}" type="pres">
      <dgm:prSet presAssocID="{AC5014FE-5553-4196-AB41-D53DDC12A7B1}" presName="root" presStyleCnt="0"/>
      <dgm:spPr/>
    </dgm:pt>
    <dgm:pt modelId="{FB4C1E04-2EB4-45AE-90E7-137C64D7752B}" type="pres">
      <dgm:prSet presAssocID="{AC5014FE-5553-4196-AB41-D53DDC12A7B1}" presName="rootComposite" presStyleCnt="0"/>
      <dgm:spPr/>
    </dgm:pt>
    <dgm:pt modelId="{3A0FF943-98CA-479B-AC50-EB4B01552A6A}" type="pres">
      <dgm:prSet presAssocID="{AC5014FE-5553-4196-AB41-D53DDC12A7B1}" presName="rootText" presStyleLbl="node1" presStyleIdx="0" presStyleCnt="2" custScaleX="236177" custLinFactNeighborX="628" custLinFactNeighborY="-1257"/>
      <dgm:spPr/>
      <dgm:t>
        <a:bodyPr/>
        <a:lstStyle/>
        <a:p>
          <a:endParaRPr lang="fr-FR"/>
        </a:p>
      </dgm:t>
    </dgm:pt>
    <dgm:pt modelId="{A15521F1-488D-453B-8399-14EEFFC65C6B}" type="pres">
      <dgm:prSet presAssocID="{AC5014FE-5553-4196-AB41-D53DDC12A7B1}" presName="rootConnector" presStyleLbl="node1" presStyleIdx="0" presStyleCnt="2"/>
      <dgm:spPr/>
      <dgm:t>
        <a:bodyPr/>
        <a:lstStyle/>
        <a:p>
          <a:endParaRPr lang="fr-FR"/>
        </a:p>
      </dgm:t>
    </dgm:pt>
    <dgm:pt modelId="{A687AE38-F2F6-4457-9055-46ABC5730F47}" type="pres">
      <dgm:prSet presAssocID="{AC5014FE-5553-4196-AB41-D53DDC12A7B1}" presName="childShape" presStyleCnt="0"/>
      <dgm:spPr/>
    </dgm:pt>
    <dgm:pt modelId="{0127B638-E85E-45FF-B90B-D6128776AEC8}" type="pres">
      <dgm:prSet presAssocID="{7A9FB943-4169-4D98-A097-6E15FA5B559A}" presName="Name13" presStyleLbl="parChTrans1D2" presStyleIdx="0" presStyleCnt="8"/>
      <dgm:spPr/>
      <dgm:t>
        <a:bodyPr/>
        <a:lstStyle/>
        <a:p>
          <a:endParaRPr lang="fr-FR"/>
        </a:p>
      </dgm:t>
    </dgm:pt>
    <dgm:pt modelId="{E5ED59BC-89D6-46A1-BCF5-5A835F6820E9}" type="pres">
      <dgm:prSet presAssocID="{584E0EDF-C2E7-4A07-8689-9F67CD341CB0}" presName="childText" presStyleLbl="bgAcc1" presStyleIdx="0" presStyleCnt="8" custScaleX="197787" custScaleY="121719" custLinFactNeighborX="-2039" custLinFactNeighborY="1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EF9B5-6872-475D-89EA-D9725DC52245}" type="pres">
      <dgm:prSet presAssocID="{B709B693-5970-48D2-8F8E-000500C87F35}" presName="Name13" presStyleLbl="parChTrans1D2" presStyleIdx="1" presStyleCnt="8"/>
      <dgm:spPr/>
      <dgm:t>
        <a:bodyPr/>
        <a:lstStyle/>
        <a:p>
          <a:endParaRPr lang="en-US"/>
        </a:p>
      </dgm:t>
    </dgm:pt>
    <dgm:pt modelId="{48DFEA45-BB93-4D6D-AA85-44BDAED4F91D}" type="pres">
      <dgm:prSet presAssocID="{465CF672-FC13-420C-AE1B-8FD88907A01B}" presName="childText" presStyleLbl="bgAcc1" presStyleIdx="1" presStyleCnt="8" custScaleX="186461" custLinFactNeighborX="1703" custLinFactNeighborY="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728D0-DA59-4198-93E8-36E5B492AE1D}" type="pres">
      <dgm:prSet presAssocID="{159C01A6-5823-47BA-AFC5-A6C9C8547A88}" presName="Name13" presStyleLbl="parChTrans1D2" presStyleIdx="2" presStyleCnt="8"/>
      <dgm:spPr/>
      <dgm:t>
        <a:bodyPr/>
        <a:lstStyle/>
        <a:p>
          <a:endParaRPr lang="fr-FR"/>
        </a:p>
      </dgm:t>
    </dgm:pt>
    <dgm:pt modelId="{D49BFB77-5031-46F7-9AC7-9E2BBE1A2C04}" type="pres">
      <dgm:prSet presAssocID="{5A3D6732-ECBF-4EB2-A9A6-04B2ACD511EA}" presName="childText" presStyleLbl="bgAcc1" presStyleIdx="2" presStyleCnt="8" custScaleX="192765" custScaleY="119613" custLinFactNeighborX="-1703" custLinFactNeighborY="59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9DE02-B58B-42B5-86FB-BFCED15A2F37}" type="pres">
      <dgm:prSet presAssocID="{D1C84808-CD9D-4BD7-97F2-777512F9AE82}" presName="root" presStyleCnt="0"/>
      <dgm:spPr/>
    </dgm:pt>
    <dgm:pt modelId="{05CDD234-4CA8-4D6C-814C-D47E7D670973}" type="pres">
      <dgm:prSet presAssocID="{D1C84808-CD9D-4BD7-97F2-777512F9AE82}" presName="rootComposite" presStyleCnt="0"/>
      <dgm:spPr/>
    </dgm:pt>
    <dgm:pt modelId="{497D3E58-4512-4C0A-BF9D-EFDDBAB97037}" type="pres">
      <dgm:prSet presAssocID="{D1C84808-CD9D-4BD7-97F2-777512F9AE82}" presName="rootText" presStyleLbl="node1" presStyleIdx="1" presStyleCnt="2" custScaleX="240668" custLinFactNeighborY="1881"/>
      <dgm:spPr/>
      <dgm:t>
        <a:bodyPr/>
        <a:lstStyle/>
        <a:p>
          <a:endParaRPr lang="en-US"/>
        </a:p>
      </dgm:t>
    </dgm:pt>
    <dgm:pt modelId="{CD6E480E-BD94-43C0-9041-47CAAC2F3699}" type="pres">
      <dgm:prSet presAssocID="{D1C84808-CD9D-4BD7-97F2-777512F9AE82}" presName="rootConnector" presStyleLbl="node1" presStyleIdx="1" presStyleCnt="2"/>
      <dgm:spPr/>
      <dgm:t>
        <a:bodyPr/>
        <a:lstStyle/>
        <a:p>
          <a:endParaRPr lang="fr-FR"/>
        </a:p>
      </dgm:t>
    </dgm:pt>
    <dgm:pt modelId="{1FDD16AD-65D2-43D3-A745-D9F702E25DBC}" type="pres">
      <dgm:prSet presAssocID="{D1C84808-CD9D-4BD7-97F2-777512F9AE82}" presName="childShape" presStyleCnt="0"/>
      <dgm:spPr/>
    </dgm:pt>
    <dgm:pt modelId="{074231C4-2A39-4071-A6BC-71182E7A3EE8}" type="pres">
      <dgm:prSet presAssocID="{E57A6E7E-57E4-44A5-AF3B-F5A611A5F3AC}" presName="Name13" presStyleLbl="parChTrans1D2" presStyleIdx="3" presStyleCnt="8"/>
      <dgm:spPr/>
      <dgm:t>
        <a:bodyPr/>
        <a:lstStyle/>
        <a:p>
          <a:endParaRPr lang="fr-FR"/>
        </a:p>
      </dgm:t>
    </dgm:pt>
    <dgm:pt modelId="{131A9BE3-165D-4231-BAC2-0BF6D0EE612B}" type="pres">
      <dgm:prSet presAssocID="{83292C9B-A077-4944-B381-1BFBE2ABA7C9}" presName="childText" presStyleLbl="bgAcc1" presStyleIdx="3" presStyleCnt="8" custScaleX="215459" custLinFactNeighborX="2351" custLinFactNeighborY="-131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6D042-8C55-4B3E-9F7F-19A84616F568}" type="pres">
      <dgm:prSet presAssocID="{28E049F4-4898-4B78-9104-44FF999DD57B}" presName="Name13" presStyleLbl="parChTrans1D2" presStyleIdx="4" presStyleCnt="8"/>
      <dgm:spPr/>
      <dgm:t>
        <a:bodyPr/>
        <a:lstStyle/>
        <a:p>
          <a:endParaRPr lang="fr-FR"/>
        </a:p>
      </dgm:t>
    </dgm:pt>
    <dgm:pt modelId="{4641921C-35AC-40E8-B7D4-3FAA9D480AA4}" type="pres">
      <dgm:prSet presAssocID="{32BF9FBB-B219-4222-A7E1-0E99750C5FDF}" presName="childText" presStyleLbl="bgAcc1" presStyleIdx="4" presStyleCnt="8" custScaleX="2127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EEEA7-BB90-4A2E-A593-D360B2886BE2}" type="pres">
      <dgm:prSet presAssocID="{F7A59A11-A077-4724-B643-A0A23512022A}" presName="Name13" presStyleLbl="parChTrans1D2" presStyleIdx="5" presStyleCnt="8"/>
      <dgm:spPr/>
      <dgm:t>
        <a:bodyPr/>
        <a:lstStyle/>
        <a:p>
          <a:endParaRPr lang="fr-FR"/>
        </a:p>
      </dgm:t>
    </dgm:pt>
    <dgm:pt modelId="{AF412D87-E4B7-46D6-96DC-BEF1C83E7C8D}" type="pres">
      <dgm:prSet presAssocID="{E6916CD0-5B97-4E47-8F51-8709989466E5}" presName="childText" presStyleLbl="bgAcc1" presStyleIdx="5" presStyleCnt="8" custScaleX="2114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C620D6-785B-47B3-BDB0-F8F3D2EC7535}" type="pres">
      <dgm:prSet presAssocID="{8B7CA3AF-61E8-4A34-9D9A-2F78E527C14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34C30257-F44D-4F7F-A052-693086248B9A}" type="pres">
      <dgm:prSet presAssocID="{3E9B7434-4D90-4AB7-AC86-323D4F392EEE}" presName="childText" presStyleLbl="bgAcc1" presStyleIdx="6" presStyleCnt="8" custScaleX="211576" custScaleY="106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CD00-D4C3-430A-AEB8-C3D9F899C238}" type="pres">
      <dgm:prSet presAssocID="{BCBC7861-D28A-4E66-8953-5CBD97D09970}" presName="Name13" presStyleLbl="parChTrans1D2" presStyleIdx="7" presStyleCnt="8"/>
      <dgm:spPr/>
      <dgm:t>
        <a:bodyPr/>
        <a:lstStyle/>
        <a:p>
          <a:endParaRPr lang="en-US"/>
        </a:p>
      </dgm:t>
    </dgm:pt>
    <dgm:pt modelId="{29E5EC1D-7155-4677-8E37-59AEA5664779}" type="pres">
      <dgm:prSet presAssocID="{8A1C0122-F95C-46C8-B488-7A943614BF0D}" presName="childText" presStyleLbl="bgAcc1" presStyleIdx="7" presStyleCnt="8" custScaleX="205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85885-C98B-431A-9281-877CF74E18B4}" srcId="{D1C84808-CD9D-4BD7-97F2-777512F9AE82}" destId="{32BF9FBB-B219-4222-A7E1-0E99750C5FDF}" srcOrd="1" destOrd="0" parTransId="{28E049F4-4898-4B78-9104-44FF999DD57B}" sibTransId="{EF7B115D-7C43-4654-9178-2120C2840534}"/>
    <dgm:cxn modelId="{4BC38F40-0349-493A-9CB1-B6D6FBD152B3}" type="presOf" srcId="{159C01A6-5823-47BA-AFC5-A6C9C8547A88}" destId="{ACA728D0-DA59-4198-93E8-36E5B492AE1D}" srcOrd="0" destOrd="0" presId="urn:microsoft.com/office/officeart/2005/8/layout/hierarchy3"/>
    <dgm:cxn modelId="{0E35F39C-604B-4B51-8EF8-E0114F380F42}" type="presOf" srcId="{28E049F4-4898-4B78-9104-44FF999DD57B}" destId="{E876D042-8C55-4B3E-9F7F-19A84616F568}" srcOrd="0" destOrd="0" presId="urn:microsoft.com/office/officeart/2005/8/layout/hierarchy3"/>
    <dgm:cxn modelId="{787473F7-B2CF-4CA4-97E4-A5079F2EFF3A}" type="presOf" srcId="{AC5014FE-5553-4196-AB41-D53DDC12A7B1}" destId="{3A0FF943-98CA-479B-AC50-EB4B01552A6A}" srcOrd="0" destOrd="0" presId="urn:microsoft.com/office/officeart/2005/8/layout/hierarchy3"/>
    <dgm:cxn modelId="{471B1CD6-4A67-42EC-B1C2-9FE8A8A167D6}" srcId="{D1C84808-CD9D-4BD7-97F2-777512F9AE82}" destId="{E6916CD0-5B97-4E47-8F51-8709989466E5}" srcOrd="2" destOrd="0" parTransId="{F7A59A11-A077-4724-B643-A0A23512022A}" sibTransId="{B2E10118-78D7-4E33-81C6-5FB0CC28EBDC}"/>
    <dgm:cxn modelId="{2DB84F39-6402-451F-957B-F0D5CECBC1B0}" type="presOf" srcId="{32BF9FBB-B219-4222-A7E1-0E99750C5FDF}" destId="{4641921C-35AC-40E8-B7D4-3FAA9D480AA4}" srcOrd="0" destOrd="0" presId="urn:microsoft.com/office/officeart/2005/8/layout/hierarchy3"/>
    <dgm:cxn modelId="{A86F7E8D-2243-4D45-9FA3-A978D9866B96}" type="presOf" srcId="{E6916CD0-5B97-4E47-8F51-8709989466E5}" destId="{AF412D87-E4B7-46D6-96DC-BEF1C83E7C8D}" srcOrd="0" destOrd="0" presId="urn:microsoft.com/office/officeart/2005/8/layout/hierarchy3"/>
    <dgm:cxn modelId="{4AD7C01F-13AC-4C5D-8D96-C19DBCE157E7}" srcId="{D1C84808-CD9D-4BD7-97F2-777512F9AE82}" destId="{3E9B7434-4D90-4AB7-AC86-323D4F392EEE}" srcOrd="3" destOrd="0" parTransId="{8B7CA3AF-61E8-4A34-9D9A-2F78E527C143}" sibTransId="{8875AC8C-FB4F-4FE7-AA77-BD556C34891F}"/>
    <dgm:cxn modelId="{BCFE7A4C-415D-4D6B-B280-A388E789BCA4}" type="presOf" srcId="{8B7CA3AF-61E8-4A34-9D9A-2F78E527C143}" destId="{E8C620D6-785B-47B3-BDB0-F8F3D2EC7535}" srcOrd="0" destOrd="0" presId="urn:microsoft.com/office/officeart/2005/8/layout/hierarchy3"/>
    <dgm:cxn modelId="{3FA0167E-726C-431C-9583-502D05BD7CDB}" type="presOf" srcId="{83292C9B-A077-4944-B381-1BFBE2ABA7C9}" destId="{131A9BE3-165D-4231-BAC2-0BF6D0EE612B}" srcOrd="0" destOrd="0" presId="urn:microsoft.com/office/officeart/2005/8/layout/hierarchy3"/>
    <dgm:cxn modelId="{5BB98765-82B5-4C90-82BA-DBBD7827D6DE}" type="presOf" srcId="{AC5014FE-5553-4196-AB41-D53DDC12A7B1}" destId="{A15521F1-488D-453B-8399-14EEFFC65C6B}" srcOrd="1" destOrd="0" presId="urn:microsoft.com/office/officeart/2005/8/layout/hierarchy3"/>
    <dgm:cxn modelId="{5F627F7B-9E2F-4FAB-B9BD-E88FA0BD538A}" type="presOf" srcId="{F7A59A11-A077-4724-B643-A0A23512022A}" destId="{47FEEEA7-BB90-4A2E-A593-D360B2886BE2}" srcOrd="0" destOrd="0" presId="urn:microsoft.com/office/officeart/2005/8/layout/hierarchy3"/>
    <dgm:cxn modelId="{CB6DD7C8-B09A-4641-96C9-5AD0E32523A6}" type="presOf" srcId="{BCBC7861-D28A-4E66-8953-5CBD97D09970}" destId="{D086CD00-D4C3-430A-AEB8-C3D9F899C238}" srcOrd="0" destOrd="0" presId="urn:microsoft.com/office/officeart/2005/8/layout/hierarchy3"/>
    <dgm:cxn modelId="{517FA23B-6E11-475D-AAD7-F0098C9F6218}" type="presOf" srcId="{758B39C5-125E-4215-AA9E-DFE5BD4D34E8}" destId="{AF576CD5-6B48-45C4-BA67-5A834F04DBC8}" srcOrd="0" destOrd="0" presId="urn:microsoft.com/office/officeart/2005/8/layout/hierarchy3"/>
    <dgm:cxn modelId="{C64B5008-2F4C-4CAB-AB95-1C9E72CACBBE}" type="presOf" srcId="{B709B693-5970-48D2-8F8E-000500C87F35}" destId="{730EF9B5-6872-475D-89EA-D9725DC52245}" srcOrd="0" destOrd="0" presId="urn:microsoft.com/office/officeart/2005/8/layout/hierarchy3"/>
    <dgm:cxn modelId="{07C13D79-31D0-41E3-9C23-6C2A6E2A0231}" srcId="{758B39C5-125E-4215-AA9E-DFE5BD4D34E8}" destId="{D1C84808-CD9D-4BD7-97F2-777512F9AE82}" srcOrd="1" destOrd="0" parTransId="{BB172D76-D2D6-44C8-AD20-89C9D89D17D3}" sibTransId="{821753C6-7D38-4A0C-B4E7-11311FB0298A}"/>
    <dgm:cxn modelId="{4F563324-5115-47EB-9DF9-E054C3D13590}" type="presOf" srcId="{5A3D6732-ECBF-4EB2-A9A6-04B2ACD511EA}" destId="{D49BFB77-5031-46F7-9AC7-9E2BBE1A2C04}" srcOrd="0" destOrd="0" presId="urn:microsoft.com/office/officeart/2005/8/layout/hierarchy3"/>
    <dgm:cxn modelId="{C10BF977-CBEA-4DB8-863B-3CABE6B1EA68}" srcId="{D1C84808-CD9D-4BD7-97F2-777512F9AE82}" destId="{8A1C0122-F95C-46C8-B488-7A943614BF0D}" srcOrd="4" destOrd="0" parTransId="{BCBC7861-D28A-4E66-8953-5CBD97D09970}" sibTransId="{EE3D0D1B-50E9-44B5-ADEF-EABBA5483A75}"/>
    <dgm:cxn modelId="{087BF5F8-EC01-4606-858F-1CCD8BE40C98}" srcId="{AC5014FE-5553-4196-AB41-D53DDC12A7B1}" destId="{5A3D6732-ECBF-4EB2-A9A6-04B2ACD511EA}" srcOrd="2" destOrd="0" parTransId="{159C01A6-5823-47BA-AFC5-A6C9C8547A88}" sibTransId="{5051DCE7-70F3-4037-81D1-72C66B5057C9}"/>
    <dgm:cxn modelId="{6B2BA63D-BE83-4F84-9D43-8B3E4618F485}" type="presOf" srcId="{3E9B7434-4D90-4AB7-AC86-323D4F392EEE}" destId="{34C30257-F44D-4F7F-A052-693086248B9A}" srcOrd="0" destOrd="0" presId="urn:microsoft.com/office/officeart/2005/8/layout/hierarchy3"/>
    <dgm:cxn modelId="{29FF242B-30ED-4478-8405-EE6B9915920C}" type="presOf" srcId="{7A9FB943-4169-4D98-A097-6E15FA5B559A}" destId="{0127B638-E85E-45FF-B90B-D6128776AEC8}" srcOrd="0" destOrd="0" presId="urn:microsoft.com/office/officeart/2005/8/layout/hierarchy3"/>
    <dgm:cxn modelId="{AE4AA5F8-E264-4304-B960-50A9D78318F8}" type="presOf" srcId="{8A1C0122-F95C-46C8-B488-7A943614BF0D}" destId="{29E5EC1D-7155-4677-8E37-59AEA5664779}" srcOrd="0" destOrd="0" presId="urn:microsoft.com/office/officeart/2005/8/layout/hierarchy3"/>
    <dgm:cxn modelId="{F5175862-7508-4545-B2E2-11DB918FA1C5}" srcId="{D1C84808-CD9D-4BD7-97F2-777512F9AE82}" destId="{83292C9B-A077-4944-B381-1BFBE2ABA7C9}" srcOrd="0" destOrd="0" parTransId="{E57A6E7E-57E4-44A5-AF3B-F5A611A5F3AC}" sibTransId="{E0F7B029-BAAD-40FD-A6B9-C2E1386A1C5C}"/>
    <dgm:cxn modelId="{95BF1AE8-DF53-4E67-9D14-C4705C44D818}" type="presOf" srcId="{D1C84808-CD9D-4BD7-97F2-777512F9AE82}" destId="{CD6E480E-BD94-43C0-9041-47CAAC2F3699}" srcOrd="1" destOrd="0" presId="urn:microsoft.com/office/officeart/2005/8/layout/hierarchy3"/>
    <dgm:cxn modelId="{D58EBBB8-B841-418C-964F-AEF5063FBBC3}" srcId="{AC5014FE-5553-4196-AB41-D53DDC12A7B1}" destId="{465CF672-FC13-420C-AE1B-8FD88907A01B}" srcOrd="1" destOrd="0" parTransId="{B709B693-5970-48D2-8F8E-000500C87F35}" sibTransId="{11C98809-C0C0-47BB-BCDD-84D816DFBFC9}"/>
    <dgm:cxn modelId="{17575CBD-FFDC-4A1F-AA08-CAAAA740EE16}" type="presOf" srcId="{E57A6E7E-57E4-44A5-AF3B-F5A611A5F3AC}" destId="{074231C4-2A39-4071-A6BC-71182E7A3EE8}" srcOrd="0" destOrd="0" presId="urn:microsoft.com/office/officeart/2005/8/layout/hierarchy3"/>
    <dgm:cxn modelId="{7B376E66-AA19-447D-91DA-CFE3E2AF1621}" srcId="{758B39C5-125E-4215-AA9E-DFE5BD4D34E8}" destId="{AC5014FE-5553-4196-AB41-D53DDC12A7B1}" srcOrd="0" destOrd="0" parTransId="{7DA5A406-6F1C-4AEE-988D-FA962AACE687}" sibTransId="{38CB5C6C-E044-4959-907B-17D56E5C1F8F}"/>
    <dgm:cxn modelId="{F9B08FAD-2B9E-442A-854C-199CA1735F68}" type="presOf" srcId="{465CF672-FC13-420C-AE1B-8FD88907A01B}" destId="{48DFEA45-BB93-4D6D-AA85-44BDAED4F91D}" srcOrd="0" destOrd="0" presId="urn:microsoft.com/office/officeart/2005/8/layout/hierarchy3"/>
    <dgm:cxn modelId="{8552B7D2-E1A5-432E-B768-4D296F62D7D6}" type="presOf" srcId="{D1C84808-CD9D-4BD7-97F2-777512F9AE82}" destId="{497D3E58-4512-4C0A-BF9D-EFDDBAB97037}" srcOrd="0" destOrd="0" presId="urn:microsoft.com/office/officeart/2005/8/layout/hierarchy3"/>
    <dgm:cxn modelId="{C9B03861-687A-43D0-BB51-D7F2222CAC5D}" type="presOf" srcId="{584E0EDF-C2E7-4A07-8689-9F67CD341CB0}" destId="{E5ED59BC-89D6-46A1-BCF5-5A835F6820E9}" srcOrd="0" destOrd="0" presId="urn:microsoft.com/office/officeart/2005/8/layout/hierarchy3"/>
    <dgm:cxn modelId="{95F3A11F-6925-4D7D-8304-46742E0BC3A3}" srcId="{AC5014FE-5553-4196-AB41-D53DDC12A7B1}" destId="{584E0EDF-C2E7-4A07-8689-9F67CD341CB0}" srcOrd="0" destOrd="0" parTransId="{7A9FB943-4169-4D98-A097-6E15FA5B559A}" sibTransId="{98AB0177-6926-497C-BE08-6AFB04713694}"/>
    <dgm:cxn modelId="{3F2CA9E5-9E09-49CE-889D-8BA1C2CF5C30}" type="presParOf" srcId="{AF576CD5-6B48-45C4-BA67-5A834F04DBC8}" destId="{45722762-49BC-49B7-B410-C0B136932FE3}" srcOrd="0" destOrd="0" presId="urn:microsoft.com/office/officeart/2005/8/layout/hierarchy3"/>
    <dgm:cxn modelId="{7DFC7E97-5E5C-4AC4-8B8F-AAF5B3651594}" type="presParOf" srcId="{45722762-49BC-49B7-B410-C0B136932FE3}" destId="{FB4C1E04-2EB4-45AE-90E7-137C64D7752B}" srcOrd="0" destOrd="0" presId="urn:microsoft.com/office/officeart/2005/8/layout/hierarchy3"/>
    <dgm:cxn modelId="{6BA66F41-6F4B-4F66-9A8F-511F4EB954FF}" type="presParOf" srcId="{FB4C1E04-2EB4-45AE-90E7-137C64D7752B}" destId="{3A0FF943-98CA-479B-AC50-EB4B01552A6A}" srcOrd="0" destOrd="0" presId="urn:microsoft.com/office/officeart/2005/8/layout/hierarchy3"/>
    <dgm:cxn modelId="{CDF4AE80-385B-4E99-A7F6-39959857679A}" type="presParOf" srcId="{FB4C1E04-2EB4-45AE-90E7-137C64D7752B}" destId="{A15521F1-488D-453B-8399-14EEFFC65C6B}" srcOrd="1" destOrd="0" presId="urn:microsoft.com/office/officeart/2005/8/layout/hierarchy3"/>
    <dgm:cxn modelId="{C89935F8-6818-4A15-A097-C064ECB83F03}" type="presParOf" srcId="{45722762-49BC-49B7-B410-C0B136932FE3}" destId="{A687AE38-F2F6-4457-9055-46ABC5730F47}" srcOrd="1" destOrd="0" presId="urn:microsoft.com/office/officeart/2005/8/layout/hierarchy3"/>
    <dgm:cxn modelId="{C99DF8B1-3079-4E11-ADF3-08004A8205DD}" type="presParOf" srcId="{A687AE38-F2F6-4457-9055-46ABC5730F47}" destId="{0127B638-E85E-45FF-B90B-D6128776AEC8}" srcOrd="0" destOrd="0" presId="urn:microsoft.com/office/officeart/2005/8/layout/hierarchy3"/>
    <dgm:cxn modelId="{F64C8F11-E1EB-44B4-933E-34BCA31B0816}" type="presParOf" srcId="{A687AE38-F2F6-4457-9055-46ABC5730F47}" destId="{E5ED59BC-89D6-46A1-BCF5-5A835F6820E9}" srcOrd="1" destOrd="0" presId="urn:microsoft.com/office/officeart/2005/8/layout/hierarchy3"/>
    <dgm:cxn modelId="{09A69431-4309-4A7A-8DA1-74A304F0A816}" type="presParOf" srcId="{A687AE38-F2F6-4457-9055-46ABC5730F47}" destId="{730EF9B5-6872-475D-89EA-D9725DC52245}" srcOrd="2" destOrd="0" presId="urn:microsoft.com/office/officeart/2005/8/layout/hierarchy3"/>
    <dgm:cxn modelId="{86A6CCD2-6BA7-425D-AB77-A015E180074B}" type="presParOf" srcId="{A687AE38-F2F6-4457-9055-46ABC5730F47}" destId="{48DFEA45-BB93-4D6D-AA85-44BDAED4F91D}" srcOrd="3" destOrd="0" presId="urn:microsoft.com/office/officeart/2005/8/layout/hierarchy3"/>
    <dgm:cxn modelId="{F31AA933-E486-492A-BB3F-7EF1050340CF}" type="presParOf" srcId="{A687AE38-F2F6-4457-9055-46ABC5730F47}" destId="{ACA728D0-DA59-4198-93E8-36E5B492AE1D}" srcOrd="4" destOrd="0" presId="urn:microsoft.com/office/officeart/2005/8/layout/hierarchy3"/>
    <dgm:cxn modelId="{11D6704E-3A87-45AC-B289-2F2F85EDE426}" type="presParOf" srcId="{A687AE38-F2F6-4457-9055-46ABC5730F47}" destId="{D49BFB77-5031-46F7-9AC7-9E2BBE1A2C04}" srcOrd="5" destOrd="0" presId="urn:microsoft.com/office/officeart/2005/8/layout/hierarchy3"/>
    <dgm:cxn modelId="{01266A38-A31C-4BAA-ADF1-49759C07E967}" type="presParOf" srcId="{AF576CD5-6B48-45C4-BA67-5A834F04DBC8}" destId="{AC49DE02-B58B-42B5-86FB-BFCED15A2F37}" srcOrd="1" destOrd="0" presId="urn:microsoft.com/office/officeart/2005/8/layout/hierarchy3"/>
    <dgm:cxn modelId="{EA1E0D7F-4EF3-4864-9A97-F7DBA98574C6}" type="presParOf" srcId="{AC49DE02-B58B-42B5-86FB-BFCED15A2F37}" destId="{05CDD234-4CA8-4D6C-814C-D47E7D670973}" srcOrd="0" destOrd="0" presId="urn:microsoft.com/office/officeart/2005/8/layout/hierarchy3"/>
    <dgm:cxn modelId="{EF153550-AD2E-429D-A5CA-03323DE0D8BE}" type="presParOf" srcId="{05CDD234-4CA8-4D6C-814C-D47E7D670973}" destId="{497D3E58-4512-4C0A-BF9D-EFDDBAB97037}" srcOrd="0" destOrd="0" presId="urn:microsoft.com/office/officeart/2005/8/layout/hierarchy3"/>
    <dgm:cxn modelId="{04FFF5ED-C4BB-4C0D-9EED-5D34088266DC}" type="presParOf" srcId="{05CDD234-4CA8-4D6C-814C-D47E7D670973}" destId="{CD6E480E-BD94-43C0-9041-47CAAC2F3699}" srcOrd="1" destOrd="0" presId="urn:microsoft.com/office/officeart/2005/8/layout/hierarchy3"/>
    <dgm:cxn modelId="{D82BE2A3-0161-4FCE-B0CA-EF2BD1937554}" type="presParOf" srcId="{AC49DE02-B58B-42B5-86FB-BFCED15A2F37}" destId="{1FDD16AD-65D2-43D3-A745-D9F702E25DBC}" srcOrd="1" destOrd="0" presId="urn:microsoft.com/office/officeart/2005/8/layout/hierarchy3"/>
    <dgm:cxn modelId="{33F43BBA-4FBF-4EF2-A8B1-7385CDD21B1D}" type="presParOf" srcId="{1FDD16AD-65D2-43D3-A745-D9F702E25DBC}" destId="{074231C4-2A39-4071-A6BC-71182E7A3EE8}" srcOrd="0" destOrd="0" presId="urn:microsoft.com/office/officeart/2005/8/layout/hierarchy3"/>
    <dgm:cxn modelId="{F86BB01E-6BBE-4BCC-8E15-791823761B57}" type="presParOf" srcId="{1FDD16AD-65D2-43D3-A745-D9F702E25DBC}" destId="{131A9BE3-165D-4231-BAC2-0BF6D0EE612B}" srcOrd="1" destOrd="0" presId="urn:microsoft.com/office/officeart/2005/8/layout/hierarchy3"/>
    <dgm:cxn modelId="{DFBA6C42-3278-4937-A118-FE04A0C3DFDC}" type="presParOf" srcId="{1FDD16AD-65D2-43D3-A745-D9F702E25DBC}" destId="{E876D042-8C55-4B3E-9F7F-19A84616F568}" srcOrd="2" destOrd="0" presId="urn:microsoft.com/office/officeart/2005/8/layout/hierarchy3"/>
    <dgm:cxn modelId="{A460689F-FD50-4ACA-AF98-8D6F452F9FC6}" type="presParOf" srcId="{1FDD16AD-65D2-43D3-A745-D9F702E25DBC}" destId="{4641921C-35AC-40E8-B7D4-3FAA9D480AA4}" srcOrd="3" destOrd="0" presId="urn:microsoft.com/office/officeart/2005/8/layout/hierarchy3"/>
    <dgm:cxn modelId="{18701E18-6C2E-48CC-8BD9-EB7E58910ABA}" type="presParOf" srcId="{1FDD16AD-65D2-43D3-A745-D9F702E25DBC}" destId="{47FEEEA7-BB90-4A2E-A593-D360B2886BE2}" srcOrd="4" destOrd="0" presId="urn:microsoft.com/office/officeart/2005/8/layout/hierarchy3"/>
    <dgm:cxn modelId="{CF4CDD58-9F60-4E5D-8063-3A3E44C8F55C}" type="presParOf" srcId="{1FDD16AD-65D2-43D3-A745-D9F702E25DBC}" destId="{AF412D87-E4B7-46D6-96DC-BEF1C83E7C8D}" srcOrd="5" destOrd="0" presId="urn:microsoft.com/office/officeart/2005/8/layout/hierarchy3"/>
    <dgm:cxn modelId="{2A176D8A-8854-45BC-B81B-21ACE1D681EE}" type="presParOf" srcId="{1FDD16AD-65D2-43D3-A745-D9F702E25DBC}" destId="{E8C620D6-785B-47B3-BDB0-F8F3D2EC7535}" srcOrd="6" destOrd="0" presId="urn:microsoft.com/office/officeart/2005/8/layout/hierarchy3"/>
    <dgm:cxn modelId="{55A22121-2883-4A61-A1C7-9CEECD95D1A4}" type="presParOf" srcId="{1FDD16AD-65D2-43D3-A745-D9F702E25DBC}" destId="{34C30257-F44D-4F7F-A052-693086248B9A}" srcOrd="7" destOrd="0" presId="urn:microsoft.com/office/officeart/2005/8/layout/hierarchy3"/>
    <dgm:cxn modelId="{5A8B9BFC-887E-47A3-AAD1-C67E059EEBFF}" type="presParOf" srcId="{1FDD16AD-65D2-43D3-A745-D9F702E25DBC}" destId="{D086CD00-D4C3-430A-AEB8-C3D9F899C238}" srcOrd="8" destOrd="0" presId="urn:microsoft.com/office/officeart/2005/8/layout/hierarchy3"/>
    <dgm:cxn modelId="{0665F7C3-6ECE-45A5-BC11-42D5BF216157}" type="presParOf" srcId="{1FDD16AD-65D2-43D3-A745-D9F702E25DBC}" destId="{29E5EC1D-7155-4677-8E37-59AEA56647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EE367-C98F-46D0-A426-A6DCE15DB5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CDD86-722D-4423-A797-10B58904568E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مصادر إحصاءات النوع الاجتماعي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B319FF-3B2E-48BB-8A56-7B995CAAFF76}" type="parTrans" cxnId="{BDAB1291-D6CD-4399-8B4B-A903B18021F0}">
      <dgm:prSet/>
      <dgm:spPr/>
      <dgm:t>
        <a:bodyPr/>
        <a:lstStyle/>
        <a:p>
          <a:endParaRPr lang="en-US" sz="2800" b="1"/>
        </a:p>
      </dgm:t>
    </dgm:pt>
    <dgm:pt modelId="{B7959AF9-8989-46EC-9DA8-DDA45B1905E7}" type="sibTrans" cxnId="{BDAB1291-D6CD-4399-8B4B-A903B18021F0}">
      <dgm:prSet/>
      <dgm:spPr/>
      <dgm:t>
        <a:bodyPr/>
        <a:lstStyle/>
        <a:p>
          <a:endParaRPr lang="en-US" sz="2800" b="1"/>
        </a:p>
      </dgm:t>
    </dgm:pt>
    <dgm:pt modelId="{11ABE6AD-2789-4B1F-A0EE-C5F5A09B0945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السجلات الإدارية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5F696C-69E4-4D4F-A610-FF2815455891}" type="parTrans" cxnId="{C00573E3-38B0-4837-8915-82E52B64EA36}">
      <dgm:prSet/>
      <dgm:spPr/>
      <dgm:t>
        <a:bodyPr/>
        <a:lstStyle/>
        <a:p>
          <a:endParaRPr lang="en-US" sz="2800" b="1"/>
        </a:p>
      </dgm:t>
    </dgm:pt>
    <dgm:pt modelId="{91B1D643-9626-4526-A564-9F8358083568}" type="sibTrans" cxnId="{C00573E3-38B0-4837-8915-82E52B64EA36}">
      <dgm:prSet/>
      <dgm:spPr/>
      <dgm:t>
        <a:bodyPr/>
        <a:lstStyle/>
        <a:p>
          <a:endParaRPr lang="en-US" sz="2800" b="1"/>
        </a:p>
      </dgm:t>
    </dgm:pt>
    <dgm:pt modelId="{AC1B8D3E-0106-4173-96CF-A544BC310471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غير الحكومية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AD09503-771D-4A40-BF32-6C624A977232}" type="parTrans" cxnId="{31119A33-F47E-45D5-BBD5-ED44817FA167}">
      <dgm:prSet/>
      <dgm:spPr/>
      <dgm:t>
        <a:bodyPr/>
        <a:lstStyle/>
        <a:p>
          <a:endParaRPr lang="en-US" sz="2800" b="1"/>
        </a:p>
      </dgm:t>
    </dgm:pt>
    <dgm:pt modelId="{C001C0BC-26AA-4D78-AAD7-1CBA34E1C322}" type="sibTrans" cxnId="{31119A33-F47E-45D5-BBD5-ED44817FA167}">
      <dgm:prSet/>
      <dgm:spPr/>
      <dgm:t>
        <a:bodyPr/>
        <a:lstStyle/>
        <a:p>
          <a:endParaRPr lang="en-US" sz="2800" b="1"/>
        </a:p>
      </dgm:t>
    </dgm:pt>
    <dgm:pt modelId="{FDDC9402-2DCC-4417-BAAB-DDF030BCFED2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الحكومية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B9F2D5B-0359-4439-8B01-731CC65548D5}" type="parTrans" cxnId="{C8EE4BFA-FD18-4281-A11E-C872757AA796}">
      <dgm:prSet/>
      <dgm:spPr/>
      <dgm:t>
        <a:bodyPr/>
        <a:lstStyle/>
        <a:p>
          <a:endParaRPr lang="en-US" sz="2800" b="1"/>
        </a:p>
      </dgm:t>
    </dgm:pt>
    <dgm:pt modelId="{D6FC1CE5-3051-4981-8FC5-969A1485621F}" type="sibTrans" cxnId="{C8EE4BFA-FD18-4281-A11E-C872757AA796}">
      <dgm:prSet/>
      <dgm:spPr/>
      <dgm:t>
        <a:bodyPr/>
        <a:lstStyle/>
        <a:p>
          <a:endParaRPr lang="en-US" sz="2800" b="1"/>
        </a:p>
      </dgm:t>
    </dgm:pt>
    <dgm:pt modelId="{E2EB7FA3-F055-40CB-9B1F-BFFA9FCD22EF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البحوث والإحصاءات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31160C-D029-43CF-9F98-0AFF102D3880}" type="parTrans" cxnId="{B5E0F2B0-F68D-47E9-9DE7-66E8E5A47D42}">
      <dgm:prSet/>
      <dgm:spPr/>
      <dgm:t>
        <a:bodyPr/>
        <a:lstStyle/>
        <a:p>
          <a:endParaRPr lang="en-US" sz="2800" b="1"/>
        </a:p>
      </dgm:t>
    </dgm:pt>
    <dgm:pt modelId="{6E55B93D-9965-458C-BE0D-9E1DA1884C81}" type="sibTrans" cxnId="{B5E0F2B0-F68D-47E9-9DE7-66E8E5A47D42}">
      <dgm:prSet/>
      <dgm:spPr/>
      <dgm:t>
        <a:bodyPr/>
        <a:lstStyle/>
        <a:p>
          <a:endParaRPr lang="en-US" sz="2800" b="1"/>
        </a:p>
      </dgm:t>
    </dgm:pt>
    <dgm:pt modelId="{75EEED14-C9AC-4504-AB29-61055E42549D}">
      <dgm:prSet phldrT="[Texte]"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البحوث لدى الأسر والمقاولات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6430CF-A674-4B71-8A8B-B11FDECD3886}" type="parTrans" cxnId="{70761231-2961-4C98-896C-9DED1D5CA8B7}">
      <dgm:prSet/>
      <dgm:spPr/>
      <dgm:t>
        <a:bodyPr/>
        <a:lstStyle/>
        <a:p>
          <a:endParaRPr lang="en-US" sz="2800" b="1"/>
        </a:p>
      </dgm:t>
    </dgm:pt>
    <dgm:pt modelId="{5B1C7740-671F-4410-A38F-8C9260BD0396}" type="sibTrans" cxnId="{70761231-2961-4C98-896C-9DED1D5CA8B7}">
      <dgm:prSet/>
      <dgm:spPr/>
      <dgm:t>
        <a:bodyPr/>
        <a:lstStyle/>
        <a:p>
          <a:endParaRPr lang="en-US" sz="2800" b="1"/>
        </a:p>
      </dgm:t>
    </dgm:pt>
    <dgm:pt modelId="{9ECFB90F-69F6-473F-8957-D01CFDB3ED5B}">
      <dgm:prSet custT="1"/>
      <dgm:spPr/>
      <dgm:t>
        <a:bodyPr/>
        <a:lstStyle/>
        <a:p>
          <a:r>
            <a:rPr lang="ar-MA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الإحصاء العام للسكان والسكنى</a:t>
          </a:r>
          <a:endParaRPr lang="en-US" sz="18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C885442-1F8A-4C40-AA85-90620C398535}" type="parTrans" cxnId="{BE89E442-3652-4867-A4BD-629665AA0D6D}">
      <dgm:prSet/>
      <dgm:spPr/>
      <dgm:t>
        <a:bodyPr/>
        <a:lstStyle/>
        <a:p>
          <a:endParaRPr lang="en-US" sz="2800" b="1"/>
        </a:p>
      </dgm:t>
    </dgm:pt>
    <dgm:pt modelId="{32CD41A7-793F-43A9-9FBF-5C6C09692760}" type="sibTrans" cxnId="{BE89E442-3652-4867-A4BD-629665AA0D6D}">
      <dgm:prSet/>
      <dgm:spPr/>
      <dgm:t>
        <a:bodyPr/>
        <a:lstStyle/>
        <a:p>
          <a:endParaRPr lang="en-US" sz="2800" b="1"/>
        </a:p>
      </dgm:t>
    </dgm:pt>
    <dgm:pt modelId="{A4B6D17A-301B-4D58-9A7C-541EDB16DB02}" type="pres">
      <dgm:prSet presAssocID="{537EE367-C98F-46D0-A426-A6DCE15DB5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4082F64-A824-4A81-8A69-689A1EC9C27E}" type="pres">
      <dgm:prSet presAssocID="{42FCDD86-722D-4423-A797-10B58904568E}" presName="hierRoot1" presStyleCnt="0"/>
      <dgm:spPr/>
    </dgm:pt>
    <dgm:pt modelId="{6B3FBA9F-2189-4993-A0FC-AEA13AC5132F}" type="pres">
      <dgm:prSet presAssocID="{42FCDD86-722D-4423-A797-10B58904568E}" presName="composite" presStyleCnt="0"/>
      <dgm:spPr/>
    </dgm:pt>
    <dgm:pt modelId="{33882BEE-C59A-4BE0-95CF-9A1197442F9A}" type="pres">
      <dgm:prSet presAssocID="{42FCDD86-722D-4423-A797-10B58904568E}" presName="background" presStyleLbl="node0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AB71F4F-DCDB-453E-8F78-D8384E18746D}" type="pres">
      <dgm:prSet presAssocID="{42FCDD86-722D-4423-A797-10B58904568E}" presName="text" presStyleLbl="fgAcc0" presStyleIdx="0" presStyleCnt="1" custScaleX="147096" custLinFactY="-53329" custLinFactNeighborX="-77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B27E3-FE44-4FC9-AAE2-1F399FBBD5A4}" type="pres">
      <dgm:prSet presAssocID="{42FCDD86-722D-4423-A797-10B58904568E}" presName="hierChild2" presStyleCnt="0"/>
      <dgm:spPr/>
    </dgm:pt>
    <dgm:pt modelId="{DC35CF90-DE9B-4915-A086-DCBAEB27089E}" type="pres">
      <dgm:prSet presAssocID="{015F696C-69E4-4D4F-A610-FF281545589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001382E4-B1D6-4668-A9C3-40B53C82EC3A}" type="pres">
      <dgm:prSet presAssocID="{11ABE6AD-2789-4B1F-A0EE-C5F5A09B0945}" presName="hierRoot2" presStyleCnt="0"/>
      <dgm:spPr/>
    </dgm:pt>
    <dgm:pt modelId="{0D35A176-F99F-4299-94F0-3F0B261E8593}" type="pres">
      <dgm:prSet presAssocID="{11ABE6AD-2789-4B1F-A0EE-C5F5A09B0945}" presName="composite2" presStyleCnt="0"/>
      <dgm:spPr/>
    </dgm:pt>
    <dgm:pt modelId="{9E770FD8-A95B-45E5-9363-86E6BF230594}" type="pres">
      <dgm:prSet presAssocID="{11ABE6AD-2789-4B1F-A0EE-C5F5A09B0945}" presName="background2" presStyleLbl="node2" presStyleIdx="0" presStyleCnt="2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E8DDA9D0-392E-491E-88B4-3E096F5A9B7E}" type="pres">
      <dgm:prSet presAssocID="{11ABE6AD-2789-4B1F-A0EE-C5F5A09B0945}" presName="text2" presStyleLbl="fgAcc2" presStyleIdx="0" presStyleCnt="2" custLinFactY="-13464" custLinFactNeighborX="-4868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EC9274B-5FA0-4B5F-A846-EF4EA9842C86}" type="pres">
      <dgm:prSet presAssocID="{11ABE6AD-2789-4B1F-A0EE-C5F5A09B0945}" presName="hierChild3" presStyleCnt="0"/>
      <dgm:spPr/>
    </dgm:pt>
    <dgm:pt modelId="{F028B780-58B0-4E59-913D-F5613AE34295}" type="pres">
      <dgm:prSet presAssocID="{7AD09503-771D-4A40-BF32-6C624A977232}" presName="Name17" presStyleLbl="parChTrans1D3" presStyleIdx="0" presStyleCnt="4"/>
      <dgm:spPr/>
      <dgm:t>
        <a:bodyPr/>
        <a:lstStyle/>
        <a:p>
          <a:endParaRPr lang="fr-FR"/>
        </a:p>
      </dgm:t>
    </dgm:pt>
    <dgm:pt modelId="{591F9755-A6A4-4E85-B199-905A4620434C}" type="pres">
      <dgm:prSet presAssocID="{AC1B8D3E-0106-4173-96CF-A544BC310471}" presName="hierRoot3" presStyleCnt="0"/>
      <dgm:spPr/>
    </dgm:pt>
    <dgm:pt modelId="{D0A66D9D-204A-4797-895D-F89181D94127}" type="pres">
      <dgm:prSet presAssocID="{AC1B8D3E-0106-4173-96CF-A544BC310471}" presName="composite3" presStyleCnt="0"/>
      <dgm:spPr/>
    </dgm:pt>
    <dgm:pt modelId="{B0FF9E26-ACDB-4115-8D99-EC40F163DD1A}" type="pres">
      <dgm:prSet presAssocID="{AC1B8D3E-0106-4173-96CF-A544BC310471}" presName="background3" presStyleLbl="node3" presStyleIdx="0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6DAA13E6-C51C-4E73-AAF9-C32213905F6C}" type="pres">
      <dgm:prSet presAssocID="{AC1B8D3E-0106-4173-96CF-A544BC310471}" presName="text3" presStyleLbl="fgAcc3" presStyleIdx="0" presStyleCnt="4" custScaleY="137059" custLinFactNeighborX="2921" custLinFactNeighborY="-628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4062DF-8FE3-40A9-9E47-BBC480EEB98A}" type="pres">
      <dgm:prSet presAssocID="{AC1B8D3E-0106-4173-96CF-A544BC310471}" presName="hierChild4" presStyleCnt="0"/>
      <dgm:spPr/>
    </dgm:pt>
    <dgm:pt modelId="{827A4B43-3480-47E7-AFB1-F22B5E5A7582}" type="pres">
      <dgm:prSet presAssocID="{0B9F2D5B-0359-4439-8B01-731CC65548D5}" presName="Name17" presStyleLbl="parChTrans1D3" presStyleIdx="1" presStyleCnt="4"/>
      <dgm:spPr/>
      <dgm:t>
        <a:bodyPr/>
        <a:lstStyle/>
        <a:p>
          <a:endParaRPr lang="fr-FR"/>
        </a:p>
      </dgm:t>
    </dgm:pt>
    <dgm:pt modelId="{5E2B6CEA-040B-4666-92F6-F609185A38DF}" type="pres">
      <dgm:prSet presAssocID="{FDDC9402-2DCC-4417-BAAB-DDF030BCFED2}" presName="hierRoot3" presStyleCnt="0"/>
      <dgm:spPr/>
    </dgm:pt>
    <dgm:pt modelId="{85F002AA-0378-45AB-B401-039695FD4082}" type="pres">
      <dgm:prSet presAssocID="{FDDC9402-2DCC-4417-BAAB-DDF030BCFED2}" presName="composite3" presStyleCnt="0"/>
      <dgm:spPr/>
    </dgm:pt>
    <dgm:pt modelId="{217B96DC-0AC8-4DF2-A03B-32C50B649A4A}" type="pres">
      <dgm:prSet presAssocID="{FDDC9402-2DCC-4417-BAAB-DDF030BCFED2}" presName="background3" presStyleLbl="node3" presStyleIdx="1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2FA565A1-0CCC-46D2-97D6-05D722AA735F}" type="pres">
      <dgm:prSet presAssocID="{FDDC9402-2DCC-4417-BAAB-DDF030BCFED2}" presName="text3" presStyleLbl="fgAcc3" presStyleIdx="1" presStyleCnt="4" custScaleY="144128" custLinFactNeighborX="9736" custLinFactNeighborY="-68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822880-0837-4694-B1B9-BA2FEC204DD3}" type="pres">
      <dgm:prSet presAssocID="{FDDC9402-2DCC-4417-BAAB-DDF030BCFED2}" presName="hierChild4" presStyleCnt="0"/>
      <dgm:spPr/>
    </dgm:pt>
    <dgm:pt modelId="{97015E73-BB8A-4984-B018-BC4B9C6C43C7}" type="pres">
      <dgm:prSet presAssocID="{3731160C-D029-43CF-9F98-0AFF102D3880}" presName="Name10" presStyleLbl="parChTrans1D2" presStyleIdx="1" presStyleCnt="2"/>
      <dgm:spPr/>
      <dgm:t>
        <a:bodyPr/>
        <a:lstStyle/>
        <a:p>
          <a:endParaRPr lang="fr-FR"/>
        </a:p>
      </dgm:t>
    </dgm:pt>
    <dgm:pt modelId="{7F6C4014-4444-4E41-9CC6-E55394BF9DCC}" type="pres">
      <dgm:prSet presAssocID="{E2EB7FA3-F055-40CB-9B1F-BFFA9FCD22EF}" presName="hierRoot2" presStyleCnt="0"/>
      <dgm:spPr/>
    </dgm:pt>
    <dgm:pt modelId="{9CE194D7-5F06-4F85-AC6E-8F55EBC3C576}" type="pres">
      <dgm:prSet presAssocID="{E2EB7FA3-F055-40CB-9B1F-BFFA9FCD22EF}" presName="composite2" presStyleCnt="0"/>
      <dgm:spPr/>
    </dgm:pt>
    <dgm:pt modelId="{972C6DEC-B574-45CC-B7D8-6AD4631AAC80}" type="pres">
      <dgm:prSet presAssocID="{E2EB7FA3-F055-40CB-9B1F-BFFA9FCD22EF}" presName="background2" presStyleLbl="node2" presStyleIdx="1" presStyleCnt="2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4FA01342-377A-436D-938E-776E4F46C328}" type="pres">
      <dgm:prSet presAssocID="{E2EB7FA3-F055-40CB-9B1F-BFFA9FCD22EF}" presName="text2" presStyleLbl="fgAcc2" presStyleIdx="1" presStyleCnt="2" custScaleX="124490" custLinFactY="-11930" custLinFactNeighborX="-8763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929F76-C2AE-4C79-8EC1-CE771379CFEB}" type="pres">
      <dgm:prSet presAssocID="{E2EB7FA3-F055-40CB-9B1F-BFFA9FCD22EF}" presName="hierChild3" presStyleCnt="0"/>
      <dgm:spPr/>
    </dgm:pt>
    <dgm:pt modelId="{47462455-D37F-4C2E-9EC2-84ADE4BF6789}" type="pres">
      <dgm:prSet presAssocID="{466430CF-A674-4B71-8A8B-B11FDECD3886}" presName="Name17" presStyleLbl="parChTrans1D3" presStyleIdx="2" presStyleCnt="4"/>
      <dgm:spPr/>
      <dgm:t>
        <a:bodyPr/>
        <a:lstStyle/>
        <a:p>
          <a:endParaRPr lang="fr-FR"/>
        </a:p>
      </dgm:t>
    </dgm:pt>
    <dgm:pt modelId="{1EF8C19C-3B25-4F1B-8E4E-967111F70097}" type="pres">
      <dgm:prSet presAssocID="{75EEED14-C9AC-4504-AB29-61055E42549D}" presName="hierRoot3" presStyleCnt="0"/>
      <dgm:spPr/>
    </dgm:pt>
    <dgm:pt modelId="{32E3E420-2B82-4813-8857-38DA1F40FE67}" type="pres">
      <dgm:prSet presAssocID="{75EEED14-C9AC-4504-AB29-61055E42549D}" presName="composite3" presStyleCnt="0"/>
      <dgm:spPr/>
    </dgm:pt>
    <dgm:pt modelId="{D665C345-CDED-48A4-882C-60F3AC7237DF}" type="pres">
      <dgm:prSet presAssocID="{75EEED14-C9AC-4504-AB29-61055E42549D}" presName="background3" presStyleLbl="node3" presStyleIdx="2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BEC0ABF1-C994-4E2C-AF28-97C54CD4C5BF}" type="pres">
      <dgm:prSet presAssocID="{75EEED14-C9AC-4504-AB29-61055E42549D}" presName="text3" presStyleLbl="fgAcc3" presStyleIdx="2" presStyleCnt="4" custScaleY="132797" custLinFactNeighborX="8763" custLinFactNeighborY="-4753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852624-52DD-4191-A88A-521B4F1C1C6C}" type="pres">
      <dgm:prSet presAssocID="{75EEED14-C9AC-4504-AB29-61055E42549D}" presName="hierChild4" presStyleCnt="0"/>
      <dgm:spPr/>
    </dgm:pt>
    <dgm:pt modelId="{13A14CC8-E175-45FA-955D-BA24D6AD5DE4}" type="pres">
      <dgm:prSet presAssocID="{DC885442-1F8A-4C40-AA85-90620C398535}" presName="Name17" presStyleLbl="parChTrans1D3" presStyleIdx="3" presStyleCnt="4"/>
      <dgm:spPr/>
      <dgm:t>
        <a:bodyPr/>
        <a:lstStyle/>
        <a:p>
          <a:endParaRPr lang="fr-FR"/>
        </a:p>
      </dgm:t>
    </dgm:pt>
    <dgm:pt modelId="{6CE81879-D2C7-4ED2-83AF-19CC378E2E88}" type="pres">
      <dgm:prSet presAssocID="{9ECFB90F-69F6-473F-8957-D01CFDB3ED5B}" presName="hierRoot3" presStyleCnt="0"/>
      <dgm:spPr/>
    </dgm:pt>
    <dgm:pt modelId="{612862F3-1299-45A9-B187-B9B689D15CAA}" type="pres">
      <dgm:prSet presAssocID="{9ECFB90F-69F6-473F-8957-D01CFDB3ED5B}" presName="composite3" presStyleCnt="0"/>
      <dgm:spPr/>
    </dgm:pt>
    <dgm:pt modelId="{F608FBD4-BBF0-47B5-A413-8D2FC7EE7B74}" type="pres">
      <dgm:prSet presAssocID="{9ECFB90F-69F6-473F-8957-D01CFDB3ED5B}" presName="background3" presStyleLbl="node3" presStyleIdx="3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1A5FD8C2-6DEA-4437-8A2B-B61B3A214AD6}" type="pres">
      <dgm:prSet presAssocID="{9ECFB90F-69F6-473F-8957-D01CFDB3ED5B}" presName="text3" presStyleLbl="fgAcc3" presStyleIdx="3" presStyleCnt="4" custScaleY="141997" custLinFactNeighborX="5008" custLinFactNeighborY="-536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AF32572-BA04-4590-A815-18CEA7A2720F}" type="pres">
      <dgm:prSet presAssocID="{9ECFB90F-69F6-473F-8957-D01CFDB3ED5B}" presName="hierChild4" presStyleCnt="0"/>
      <dgm:spPr/>
    </dgm:pt>
  </dgm:ptLst>
  <dgm:cxnLst>
    <dgm:cxn modelId="{BE89E442-3652-4867-A4BD-629665AA0D6D}" srcId="{E2EB7FA3-F055-40CB-9B1F-BFFA9FCD22EF}" destId="{9ECFB90F-69F6-473F-8957-D01CFDB3ED5B}" srcOrd="1" destOrd="0" parTransId="{DC885442-1F8A-4C40-AA85-90620C398535}" sibTransId="{32CD41A7-793F-43A9-9FBF-5C6C09692760}"/>
    <dgm:cxn modelId="{70761231-2961-4C98-896C-9DED1D5CA8B7}" srcId="{E2EB7FA3-F055-40CB-9B1F-BFFA9FCD22EF}" destId="{75EEED14-C9AC-4504-AB29-61055E42549D}" srcOrd="0" destOrd="0" parTransId="{466430CF-A674-4B71-8A8B-B11FDECD3886}" sibTransId="{5B1C7740-671F-4410-A38F-8C9260BD0396}"/>
    <dgm:cxn modelId="{6E2C4762-CEB4-4B28-B37C-4F5C04362342}" type="presOf" srcId="{466430CF-A674-4B71-8A8B-B11FDECD3886}" destId="{47462455-D37F-4C2E-9EC2-84ADE4BF6789}" srcOrd="0" destOrd="0" presId="urn:microsoft.com/office/officeart/2005/8/layout/hierarchy1"/>
    <dgm:cxn modelId="{93877909-538E-4A6A-87AA-CC6D33B0D695}" type="presOf" srcId="{DC885442-1F8A-4C40-AA85-90620C398535}" destId="{13A14CC8-E175-45FA-955D-BA24D6AD5DE4}" srcOrd="0" destOrd="0" presId="urn:microsoft.com/office/officeart/2005/8/layout/hierarchy1"/>
    <dgm:cxn modelId="{9A4BD293-DBA4-46C9-8756-C20E7DEF04C7}" type="presOf" srcId="{42FCDD86-722D-4423-A797-10B58904568E}" destId="{0AB71F4F-DCDB-453E-8F78-D8384E18746D}" srcOrd="0" destOrd="0" presId="urn:microsoft.com/office/officeart/2005/8/layout/hierarchy1"/>
    <dgm:cxn modelId="{B5E0F2B0-F68D-47E9-9DE7-66E8E5A47D42}" srcId="{42FCDD86-722D-4423-A797-10B58904568E}" destId="{E2EB7FA3-F055-40CB-9B1F-BFFA9FCD22EF}" srcOrd="1" destOrd="0" parTransId="{3731160C-D029-43CF-9F98-0AFF102D3880}" sibTransId="{6E55B93D-9965-458C-BE0D-9E1DA1884C81}"/>
    <dgm:cxn modelId="{590492DA-64E1-47BE-969C-77FFA5FE14F0}" type="presOf" srcId="{AC1B8D3E-0106-4173-96CF-A544BC310471}" destId="{6DAA13E6-C51C-4E73-AAF9-C32213905F6C}" srcOrd="0" destOrd="0" presId="urn:microsoft.com/office/officeart/2005/8/layout/hierarchy1"/>
    <dgm:cxn modelId="{C8EE4BFA-FD18-4281-A11E-C872757AA796}" srcId="{11ABE6AD-2789-4B1F-A0EE-C5F5A09B0945}" destId="{FDDC9402-2DCC-4417-BAAB-DDF030BCFED2}" srcOrd="1" destOrd="0" parTransId="{0B9F2D5B-0359-4439-8B01-731CC65548D5}" sibTransId="{D6FC1CE5-3051-4981-8FC5-969A1485621F}"/>
    <dgm:cxn modelId="{3309D3BE-37D5-466C-A043-D9BB57595742}" type="presOf" srcId="{3731160C-D029-43CF-9F98-0AFF102D3880}" destId="{97015E73-BB8A-4984-B018-BC4B9C6C43C7}" srcOrd="0" destOrd="0" presId="urn:microsoft.com/office/officeart/2005/8/layout/hierarchy1"/>
    <dgm:cxn modelId="{BDAB1291-D6CD-4399-8B4B-A903B18021F0}" srcId="{537EE367-C98F-46D0-A426-A6DCE15DB59F}" destId="{42FCDD86-722D-4423-A797-10B58904568E}" srcOrd="0" destOrd="0" parTransId="{59B319FF-3B2E-48BB-8A56-7B995CAAFF76}" sibTransId="{B7959AF9-8989-46EC-9DA8-DDA45B1905E7}"/>
    <dgm:cxn modelId="{81F5BF53-A69C-46EA-A04C-6CC15AF90399}" type="presOf" srcId="{11ABE6AD-2789-4B1F-A0EE-C5F5A09B0945}" destId="{E8DDA9D0-392E-491E-88B4-3E096F5A9B7E}" srcOrd="0" destOrd="0" presId="urn:microsoft.com/office/officeart/2005/8/layout/hierarchy1"/>
    <dgm:cxn modelId="{B5B09D9E-3AD4-41BB-A68C-27938C3E5DBE}" type="presOf" srcId="{7AD09503-771D-4A40-BF32-6C624A977232}" destId="{F028B780-58B0-4E59-913D-F5613AE34295}" srcOrd="0" destOrd="0" presId="urn:microsoft.com/office/officeart/2005/8/layout/hierarchy1"/>
    <dgm:cxn modelId="{E7027A8D-01E8-4932-ADD2-4B59B92F303F}" type="presOf" srcId="{9ECFB90F-69F6-473F-8957-D01CFDB3ED5B}" destId="{1A5FD8C2-6DEA-4437-8A2B-B61B3A214AD6}" srcOrd="0" destOrd="0" presId="urn:microsoft.com/office/officeart/2005/8/layout/hierarchy1"/>
    <dgm:cxn modelId="{3749427A-1846-4018-B07B-D7352C402D76}" type="presOf" srcId="{015F696C-69E4-4D4F-A610-FF2815455891}" destId="{DC35CF90-DE9B-4915-A086-DCBAEB27089E}" srcOrd="0" destOrd="0" presId="urn:microsoft.com/office/officeart/2005/8/layout/hierarchy1"/>
    <dgm:cxn modelId="{A3457300-A3C3-4CFF-AC7F-D146FAC5E65F}" type="presOf" srcId="{75EEED14-C9AC-4504-AB29-61055E42549D}" destId="{BEC0ABF1-C994-4E2C-AF28-97C54CD4C5BF}" srcOrd="0" destOrd="0" presId="urn:microsoft.com/office/officeart/2005/8/layout/hierarchy1"/>
    <dgm:cxn modelId="{31119A33-F47E-45D5-BBD5-ED44817FA167}" srcId="{11ABE6AD-2789-4B1F-A0EE-C5F5A09B0945}" destId="{AC1B8D3E-0106-4173-96CF-A544BC310471}" srcOrd="0" destOrd="0" parTransId="{7AD09503-771D-4A40-BF32-6C624A977232}" sibTransId="{C001C0BC-26AA-4D78-AAD7-1CBA34E1C322}"/>
    <dgm:cxn modelId="{0A657949-D94F-4574-9EF8-DDB1BC078E39}" type="presOf" srcId="{FDDC9402-2DCC-4417-BAAB-DDF030BCFED2}" destId="{2FA565A1-0CCC-46D2-97D6-05D722AA735F}" srcOrd="0" destOrd="0" presId="urn:microsoft.com/office/officeart/2005/8/layout/hierarchy1"/>
    <dgm:cxn modelId="{CAC1B285-AAA2-42CE-8826-21AE21133F18}" type="presOf" srcId="{537EE367-C98F-46D0-A426-A6DCE15DB59F}" destId="{A4B6D17A-301B-4D58-9A7C-541EDB16DB02}" srcOrd="0" destOrd="0" presId="urn:microsoft.com/office/officeart/2005/8/layout/hierarchy1"/>
    <dgm:cxn modelId="{4E9758B1-E4A3-4114-B1EC-1C0D11AC0AF7}" type="presOf" srcId="{E2EB7FA3-F055-40CB-9B1F-BFFA9FCD22EF}" destId="{4FA01342-377A-436D-938E-776E4F46C328}" srcOrd="0" destOrd="0" presId="urn:microsoft.com/office/officeart/2005/8/layout/hierarchy1"/>
    <dgm:cxn modelId="{C00573E3-38B0-4837-8915-82E52B64EA36}" srcId="{42FCDD86-722D-4423-A797-10B58904568E}" destId="{11ABE6AD-2789-4B1F-A0EE-C5F5A09B0945}" srcOrd="0" destOrd="0" parTransId="{015F696C-69E4-4D4F-A610-FF2815455891}" sibTransId="{91B1D643-9626-4526-A564-9F8358083568}"/>
    <dgm:cxn modelId="{DFE870DF-A467-41E7-82CB-812E63FEA533}" type="presOf" srcId="{0B9F2D5B-0359-4439-8B01-731CC65548D5}" destId="{827A4B43-3480-47E7-AFB1-F22B5E5A7582}" srcOrd="0" destOrd="0" presId="urn:microsoft.com/office/officeart/2005/8/layout/hierarchy1"/>
    <dgm:cxn modelId="{FF496177-B45D-491A-9D1A-9C5B9E3C9F22}" type="presParOf" srcId="{A4B6D17A-301B-4D58-9A7C-541EDB16DB02}" destId="{C4082F64-A824-4A81-8A69-689A1EC9C27E}" srcOrd="0" destOrd="0" presId="urn:microsoft.com/office/officeart/2005/8/layout/hierarchy1"/>
    <dgm:cxn modelId="{FFA6DA45-DFBA-4F30-8063-72FFEDBE8B9D}" type="presParOf" srcId="{C4082F64-A824-4A81-8A69-689A1EC9C27E}" destId="{6B3FBA9F-2189-4993-A0FC-AEA13AC5132F}" srcOrd="0" destOrd="0" presId="urn:microsoft.com/office/officeart/2005/8/layout/hierarchy1"/>
    <dgm:cxn modelId="{6CCF95BD-1DD5-4DBD-BD05-8758E3F849AC}" type="presParOf" srcId="{6B3FBA9F-2189-4993-A0FC-AEA13AC5132F}" destId="{33882BEE-C59A-4BE0-95CF-9A1197442F9A}" srcOrd="0" destOrd="0" presId="urn:microsoft.com/office/officeart/2005/8/layout/hierarchy1"/>
    <dgm:cxn modelId="{5F4CFF18-FB63-4C11-87D7-82FDB9D32808}" type="presParOf" srcId="{6B3FBA9F-2189-4993-A0FC-AEA13AC5132F}" destId="{0AB71F4F-DCDB-453E-8F78-D8384E18746D}" srcOrd="1" destOrd="0" presId="urn:microsoft.com/office/officeart/2005/8/layout/hierarchy1"/>
    <dgm:cxn modelId="{76F6D843-F7E9-41F7-967B-2BFAE59D7C9A}" type="presParOf" srcId="{C4082F64-A824-4A81-8A69-689A1EC9C27E}" destId="{F6EB27E3-FE44-4FC9-AAE2-1F399FBBD5A4}" srcOrd="1" destOrd="0" presId="urn:microsoft.com/office/officeart/2005/8/layout/hierarchy1"/>
    <dgm:cxn modelId="{7A72E0FE-F7EB-46CF-9DC0-E06C9092AB5D}" type="presParOf" srcId="{F6EB27E3-FE44-4FC9-AAE2-1F399FBBD5A4}" destId="{DC35CF90-DE9B-4915-A086-DCBAEB27089E}" srcOrd="0" destOrd="0" presId="urn:microsoft.com/office/officeart/2005/8/layout/hierarchy1"/>
    <dgm:cxn modelId="{14468319-C247-4C10-8EF6-9420DB07C58E}" type="presParOf" srcId="{F6EB27E3-FE44-4FC9-AAE2-1F399FBBD5A4}" destId="{001382E4-B1D6-4668-A9C3-40B53C82EC3A}" srcOrd="1" destOrd="0" presId="urn:microsoft.com/office/officeart/2005/8/layout/hierarchy1"/>
    <dgm:cxn modelId="{FFE5660B-AD18-41A2-8D72-D40B9C585DC2}" type="presParOf" srcId="{001382E4-B1D6-4668-A9C3-40B53C82EC3A}" destId="{0D35A176-F99F-4299-94F0-3F0B261E8593}" srcOrd="0" destOrd="0" presId="urn:microsoft.com/office/officeart/2005/8/layout/hierarchy1"/>
    <dgm:cxn modelId="{0E86EDF1-B0E3-428B-942C-54D9926431E0}" type="presParOf" srcId="{0D35A176-F99F-4299-94F0-3F0B261E8593}" destId="{9E770FD8-A95B-45E5-9363-86E6BF230594}" srcOrd="0" destOrd="0" presId="urn:microsoft.com/office/officeart/2005/8/layout/hierarchy1"/>
    <dgm:cxn modelId="{8D2E496A-BA1F-4605-810E-C03C2FE69754}" type="presParOf" srcId="{0D35A176-F99F-4299-94F0-3F0B261E8593}" destId="{E8DDA9D0-392E-491E-88B4-3E096F5A9B7E}" srcOrd="1" destOrd="0" presId="urn:microsoft.com/office/officeart/2005/8/layout/hierarchy1"/>
    <dgm:cxn modelId="{E0A025BD-2C40-46FB-801A-DC82A5F2450A}" type="presParOf" srcId="{001382E4-B1D6-4668-A9C3-40B53C82EC3A}" destId="{7EC9274B-5FA0-4B5F-A846-EF4EA9842C86}" srcOrd="1" destOrd="0" presId="urn:microsoft.com/office/officeart/2005/8/layout/hierarchy1"/>
    <dgm:cxn modelId="{F00B7275-EDD6-4C6F-9FE8-B8CC27187812}" type="presParOf" srcId="{7EC9274B-5FA0-4B5F-A846-EF4EA9842C86}" destId="{F028B780-58B0-4E59-913D-F5613AE34295}" srcOrd="0" destOrd="0" presId="urn:microsoft.com/office/officeart/2005/8/layout/hierarchy1"/>
    <dgm:cxn modelId="{4B59FCA4-5A7B-4245-A5DD-A68A10076DE8}" type="presParOf" srcId="{7EC9274B-5FA0-4B5F-A846-EF4EA9842C86}" destId="{591F9755-A6A4-4E85-B199-905A4620434C}" srcOrd="1" destOrd="0" presId="urn:microsoft.com/office/officeart/2005/8/layout/hierarchy1"/>
    <dgm:cxn modelId="{28A074EA-8E4A-4602-8450-0389560D7E23}" type="presParOf" srcId="{591F9755-A6A4-4E85-B199-905A4620434C}" destId="{D0A66D9D-204A-4797-895D-F89181D94127}" srcOrd="0" destOrd="0" presId="urn:microsoft.com/office/officeart/2005/8/layout/hierarchy1"/>
    <dgm:cxn modelId="{C2475E1E-9671-4F16-80C0-174ADA257981}" type="presParOf" srcId="{D0A66D9D-204A-4797-895D-F89181D94127}" destId="{B0FF9E26-ACDB-4115-8D99-EC40F163DD1A}" srcOrd="0" destOrd="0" presId="urn:microsoft.com/office/officeart/2005/8/layout/hierarchy1"/>
    <dgm:cxn modelId="{DE77EF45-FCE4-42EF-8DED-E133C88E5323}" type="presParOf" srcId="{D0A66D9D-204A-4797-895D-F89181D94127}" destId="{6DAA13E6-C51C-4E73-AAF9-C32213905F6C}" srcOrd="1" destOrd="0" presId="urn:microsoft.com/office/officeart/2005/8/layout/hierarchy1"/>
    <dgm:cxn modelId="{46B7A622-5827-4A2C-89CC-7013E834F96A}" type="presParOf" srcId="{591F9755-A6A4-4E85-B199-905A4620434C}" destId="{5B4062DF-8FE3-40A9-9E47-BBC480EEB98A}" srcOrd="1" destOrd="0" presId="urn:microsoft.com/office/officeart/2005/8/layout/hierarchy1"/>
    <dgm:cxn modelId="{AAF7EA21-2D33-44EC-B8B0-26277B2FB41C}" type="presParOf" srcId="{7EC9274B-5FA0-4B5F-A846-EF4EA9842C86}" destId="{827A4B43-3480-47E7-AFB1-F22B5E5A7582}" srcOrd="2" destOrd="0" presId="urn:microsoft.com/office/officeart/2005/8/layout/hierarchy1"/>
    <dgm:cxn modelId="{8DC3439E-02AE-429E-AAD6-AB4D1A221394}" type="presParOf" srcId="{7EC9274B-5FA0-4B5F-A846-EF4EA9842C86}" destId="{5E2B6CEA-040B-4666-92F6-F609185A38DF}" srcOrd="3" destOrd="0" presId="urn:microsoft.com/office/officeart/2005/8/layout/hierarchy1"/>
    <dgm:cxn modelId="{E4BBA0CE-7C73-436D-9BE6-69D142C4D35C}" type="presParOf" srcId="{5E2B6CEA-040B-4666-92F6-F609185A38DF}" destId="{85F002AA-0378-45AB-B401-039695FD4082}" srcOrd="0" destOrd="0" presId="urn:microsoft.com/office/officeart/2005/8/layout/hierarchy1"/>
    <dgm:cxn modelId="{202B7E10-74EB-4CF3-BC4C-70F283FB6ECD}" type="presParOf" srcId="{85F002AA-0378-45AB-B401-039695FD4082}" destId="{217B96DC-0AC8-4DF2-A03B-32C50B649A4A}" srcOrd="0" destOrd="0" presId="urn:microsoft.com/office/officeart/2005/8/layout/hierarchy1"/>
    <dgm:cxn modelId="{A355E215-B328-4B88-BF56-F59BA7379187}" type="presParOf" srcId="{85F002AA-0378-45AB-B401-039695FD4082}" destId="{2FA565A1-0CCC-46D2-97D6-05D722AA735F}" srcOrd="1" destOrd="0" presId="urn:microsoft.com/office/officeart/2005/8/layout/hierarchy1"/>
    <dgm:cxn modelId="{610E698E-6516-4030-AD5F-771BA9CB91E2}" type="presParOf" srcId="{5E2B6CEA-040B-4666-92F6-F609185A38DF}" destId="{4F822880-0837-4694-B1B9-BA2FEC204DD3}" srcOrd="1" destOrd="0" presId="urn:microsoft.com/office/officeart/2005/8/layout/hierarchy1"/>
    <dgm:cxn modelId="{6DC88946-A6E3-4BA7-80CA-94D9FBB08CAB}" type="presParOf" srcId="{F6EB27E3-FE44-4FC9-AAE2-1F399FBBD5A4}" destId="{97015E73-BB8A-4984-B018-BC4B9C6C43C7}" srcOrd="2" destOrd="0" presId="urn:microsoft.com/office/officeart/2005/8/layout/hierarchy1"/>
    <dgm:cxn modelId="{776471B8-45A6-4011-A02C-39BF2A3AF160}" type="presParOf" srcId="{F6EB27E3-FE44-4FC9-AAE2-1F399FBBD5A4}" destId="{7F6C4014-4444-4E41-9CC6-E55394BF9DCC}" srcOrd="3" destOrd="0" presId="urn:microsoft.com/office/officeart/2005/8/layout/hierarchy1"/>
    <dgm:cxn modelId="{558EB9C7-E033-41AD-81DF-5FAD3380B303}" type="presParOf" srcId="{7F6C4014-4444-4E41-9CC6-E55394BF9DCC}" destId="{9CE194D7-5F06-4F85-AC6E-8F55EBC3C576}" srcOrd="0" destOrd="0" presId="urn:microsoft.com/office/officeart/2005/8/layout/hierarchy1"/>
    <dgm:cxn modelId="{F8DE1777-55E0-449D-AEF2-EF18F8E3C94D}" type="presParOf" srcId="{9CE194D7-5F06-4F85-AC6E-8F55EBC3C576}" destId="{972C6DEC-B574-45CC-B7D8-6AD4631AAC80}" srcOrd="0" destOrd="0" presId="urn:microsoft.com/office/officeart/2005/8/layout/hierarchy1"/>
    <dgm:cxn modelId="{09E8AE2D-8D0E-49FB-B2B0-35DD380DCF01}" type="presParOf" srcId="{9CE194D7-5F06-4F85-AC6E-8F55EBC3C576}" destId="{4FA01342-377A-436D-938E-776E4F46C328}" srcOrd="1" destOrd="0" presId="urn:microsoft.com/office/officeart/2005/8/layout/hierarchy1"/>
    <dgm:cxn modelId="{4E2F3E62-D813-4A15-B608-7E600D3568C1}" type="presParOf" srcId="{7F6C4014-4444-4E41-9CC6-E55394BF9DCC}" destId="{80929F76-C2AE-4C79-8EC1-CE771379CFEB}" srcOrd="1" destOrd="0" presId="urn:microsoft.com/office/officeart/2005/8/layout/hierarchy1"/>
    <dgm:cxn modelId="{7D8E1322-6411-43B0-885D-60D8AC43FD1A}" type="presParOf" srcId="{80929F76-C2AE-4C79-8EC1-CE771379CFEB}" destId="{47462455-D37F-4C2E-9EC2-84ADE4BF6789}" srcOrd="0" destOrd="0" presId="urn:microsoft.com/office/officeart/2005/8/layout/hierarchy1"/>
    <dgm:cxn modelId="{24125547-5786-465B-AB01-3F22877184B6}" type="presParOf" srcId="{80929F76-C2AE-4C79-8EC1-CE771379CFEB}" destId="{1EF8C19C-3B25-4F1B-8E4E-967111F70097}" srcOrd="1" destOrd="0" presId="urn:microsoft.com/office/officeart/2005/8/layout/hierarchy1"/>
    <dgm:cxn modelId="{05870015-40B8-4886-AD1F-BE5D70246C7A}" type="presParOf" srcId="{1EF8C19C-3B25-4F1B-8E4E-967111F70097}" destId="{32E3E420-2B82-4813-8857-38DA1F40FE67}" srcOrd="0" destOrd="0" presId="urn:microsoft.com/office/officeart/2005/8/layout/hierarchy1"/>
    <dgm:cxn modelId="{405AF7C4-EDCB-4FA2-A486-109DDFAF240E}" type="presParOf" srcId="{32E3E420-2B82-4813-8857-38DA1F40FE67}" destId="{D665C345-CDED-48A4-882C-60F3AC7237DF}" srcOrd="0" destOrd="0" presId="urn:microsoft.com/office/officeart/2005/8/layout/hierarchy1"/>
    <dgm:cxn modelId="{60D7F836-A39A-4DA0-8D0E-77D704AF74F3}" type="presParOf" srcId="{32E3E420-2B82-4813-8857-38DA1F40FE67}" destId="{BEC0ABF1-C994-4E2C-AF28-97C54CD4C5BF}" srcOrd="1" destOrd="0" presId="urn:microsoft.com/office/officeart/2005/8/layout/hierarchy1"/>
    <dgm:cxn modelId="{A41A460D-4EDB-41DD-AC30-E6F98F81B53E}" type="presParOf" srcId="{1EF8C19C-3B25-4F1B-8E4E-967111F70097}" destId="{C5852624-52DD-4191-A88A-521B4F1C1C6C}" srcOrd="1" destOrd="0" presId="urn:microsoft.com/office/officeart/2005/8/layout/hierarchy1"/>
    <dgm:cxn modelId="{48D9A449-A015-42A2-B16A-5D7DF1F23CD0}" type="presParOf" srcId="{80929F76-C2AE-4C79-8EC1-CE771379CFEB}" destId="{13A14CC8-E175-45FA-955D-BA24D6AD5DE4}" srcOrd="2" destOrd="0" presId="urn:microsoft.com/office/officeart/2005/8/layout/hierarchy1"/>
    <dgm:cxn modelId="{50C58696-59DC-4096-9B77-108F1F37E3EE}" type="presParOf" srcId="{80929F76-C2AE-4C79-8EC1-CE771379CFEB}" destId="{6CE81879-D2C7-4ED2-83AF-19CC378E2E88}" srcOrd="3" destOrd="0" presId="urn:microsoft.com/office/officeart/2005/8/layout/hierarchy1"/>
    <dgm:cxn modelId="{0D330988-EAFE-4948-BB6C-D255012BA9DA}" type="presParOf" srcId="{6CE81879-D2C7-4ED2-83AF-19CC378E2E88}" destId="{612862F3-1299-45A9-B187-B9B689D15CAA}" srcOrd="0" destOrd="0" presId="urn:microsoft.com/office/officeart/2005/8/layout/hierarchy1"/>
    <dgm:cxn modelId="{C6015D5F-DC62-4F98-A386-67867A124DA6}" type="presParOf" srcId="{612862F3-1299-45A9-B187-B9B689D15CAA}" destId="{F608FBD4-BBF0-47B5-A413-8D2FC7EE7B74}" srcOrd="0" destOrd="0" presId="urn:microsoft.com/office/officeart/2005/8/layout/hierarchy1"/>
    <dgm:cxn modelId="{762DD7C6-EFAC-4E30-83DC-9565CBE6C994}" type="presParOf" srcId="{612862F3-1299-45A9-B187-B9B689D15CAA}" destId="{1A5FD8C2-6DEA-4437-8A2B-B61B3A214AD6}" srcOrd="1" destOrd="0" presId="urn:microsoft.com/office/officeart/2005/8/layout/hierarchy1"/>
    <dgm:cxn modelId="{95EFED86-639E-408D-8BA7-F7836F62F918}" type="presParOf" srcId="{6CE81879-D2C7-4ED2-83AF-19CC378E2E88}" destId="{CAF32572-BA04-4590-A815-18CEA7A272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3BADD-4E6A-4B2F-8971-A071E47ADAF1}">
      <dsp:nvSpPr>
        <dsp:cNvPr id="0" name=""/>
        <dsp:cNvSpPr/>
      </dsp:nvSpPr>
      <dsp:spPr>
        <a:xfrm rot="16200000">
          <a:off x="-1778872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ملاءمة المؤشرات:</a:t>
          </a:r>
          <a:endParaRPr lang="ar-MA" sz="1800" b="0" i="0" kern="1200" dirty="0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91%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المؤشرات تعتبر ذات صلة بوضع وتقييم السياسات العامة وأهداف التنمية المستدامة.</a:t>
          </a:r>
        </a:p>
        <a:p>
          <a:pPr lvl="0" algn="r" defTabSz="2311400">
            <a:lnSpc>
              <a:spcPct val="90000"/>
            </a:lnSpc>
            <a:spcBef>
              <a:spcPct val="0"/>
            </a:spcBef>
          </a:pPr>
          <a:endParaRPr lang="en-US" sz="1800" kern="1200" dirty="0"/>
        </a:p>
      </dsp:txBody>
      <dsp:txXfrm rot="5400000">
        <a:off x="8566" y="1028707"/>
        <a:ext cx="1568659" cy="3086122"/>
      </dsp:txXfrm>
    </dsp:sp>
    <dsp:sp modelId="{4FD90762-2827-47B2-A473-F90E9060DAEC}">
      <dsp:nvSpPr>
        <dsp:cNvPr id="0" name=""/>
        <dsp:cNvSpPr/>
      </dsp:nvSpPr>
      <dsp:spPr>
        <a:xfrm rot="16200000">
          <a:off x="-38844" y="1733719"/>
          <a:ext cx="5143536" cy="1676096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الوصول إلى المؤشرات المنتجة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ثلث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المؤشرات المستخدمة يصعب الوصول إليها.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694876" y="1028706"/>
        <a:ext cx="1676096" cy="3086122"/>
      </dsp:txXfrm>
    </dsp:sp>
    <dsp:sp modelId="{AEBD5F67-C6BE-4285-8E44-20175D6B9275}">
      <dsp:nvSpPr>
        <dsp:cNvPr id="0" name=""/>
        <dsp:cNvSpPr/>
      </dsp:nvSpPr>
      <dsp:spPr>
        <a:xfrm rot="16200000">
          <a:off x="1701183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استخدام المؤشرات المنتجة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وفقًا للمستخدمين، يتم استخدام 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74%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هذه المؤشرات.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3488621" y="1028707"/>
        <a:ext cx="1568659" cy="3086122"/>
      </dsp:txXfrm>
    </dsp:sp>
    <dsp:sp modelId="{E126F7D4-E78A-4AF3-95C4-73292AD65F52}">
      <dsp:nvSpPr>
        <dsp:cNvPr id="0" name=""/>
        <dsp:cNvSpPr/>
      </dsp:nvSpPr>
      <dsp:spPr>
        <a:xfrm rot="16200000">
          <a:off x="3387492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استخدام الإحصاءات 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</a:t>
          </a: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لإدارية:</a:t>
          </a:r>
          <a:endParaRPr lang="ar-MA" sz="1800" b="0" i="0" u="sng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نسبة ضئيلة تستخدم في انتاج إحصاءات النوع الاجتماعي.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174930" y="1028707"/>
        <a:ext cx="1568659" cy="3086122"/>
      </dsp:txXfrm>
    </dsp:sp>
    <dsp:sp modelId="{EC6404B4-5248-4EF8-BD27-78700B701946}">
      <dsp:nvSpPr>
        <dsp:cNvPr id="0" name=""/>
        <dsp:cNvSpPr/>
      </dsp:nvSpPr>
      <dsp:spPr>
        <a:xfrm rot="16200000">
          <a:off x="5049346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انتظام الإنتاج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</a:t>
          </a:r>
          <a:endParaRPr lang="ar-MA" sz="1800" b="0" i="0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ما يقرب من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نصف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هذه المؤشرات يتم إنتاجها بشكل سنوي أو كل 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سنتين.</a:t>
          </a:r>
          <a:endParaRPr lang="en-US" sz="1800" b="1" kern="1200" dirty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6836784" y="1028707"/>
        <a:ext cx="1568659" cy="3086122"/>
      </dsp:txXfrm>
    </dsp:sp>
    <dsp:sp modelId="{678DFB30-DF0F-400F-BCC6-8FE402687490}">
      <dsp:nvSpPr>
        <dsp:cNvPr id="0" name=""/>
        <dsp:cNvSpPr/>
      </dsp:nvSpPr>
      <dsp:spPr>
        <a:xfrm rot="16200000">
          <a:off x="6760110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جهة الإنتاج:</a:t>
          </a:r>
          <a:endParaRPr lang="ar-MA" sz="1800" b="0" i="0" u="sng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تنتج المندوبية السامية للتخطيط </a:t>
          </a:r>
          <a:r>
            <a:rPr lang="fr-FR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82%</a:t>
          </a:r>
          <a:r>
            <a:rPr lang="fr-FR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من المؤشرات المراعية للنوع الاجتماعي، منها 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42%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بشكل حصري.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547548" y="1028707"/>
        <a:ext cx="1568659" cy="3086122"/>
      </dsp:txXfrm>
    </dsp:sp>
    <dsp:sp modelId="{50574FEC-1E6B-4AAF-A921-181E7CAF7476}">
      <dsp:nvSpPr>
        <dsp:cNvPr id="0" name=""/>
        <dsp:cNvSpPr/>
      </dsp:nvSpPr>
      <dsp:spPr>
        <a:xfrm rot="16200000">
          <a:off x="8446419" y="1787438"/>
          <a:ext cx="5143536" cy="1568659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i="0" u="sng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الإنتاج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:</a:t>
          </a:r>
          <a:endParaRPr lang="ar-MA" sz="1800" b="0" i="0" kern="1200" dirty="0" smtClean="0">
            <a:solidFill>
              <a:schemeClr val="accent2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النظام الإحصائي الوطني ينتج 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61%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المؤشرات المراعية للنوع الاجتماعي و</a:t>
          </a:r>
          <a:r>
            <a:rPr lang="ar-MA" sz="1800" b="1" i="0" kern="1200" dirty="0" smtClean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52% </a:t>
          </a:r>
          <a:r>
            <a:rPr lang="ar-MA" sz="1800" b="0" i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من مؤشرات أهداف التنمية المستدامة المراعية للنوع الاجتماعي.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10233857" y="1028707"/>
        <a:ext cx="1568659" cy="3086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FF943-98CA-479B-AC50-EB4B01552A6A}">
      <dsp:nvSpPr>
        <dsp:cNvPr id="0" name=""/>
        <dsp:cNvSpPr/>
      </dsp:nvSpPr>
      <dsp:spPr>
        <a:xfrm>
          <a:off x="6537" y="339972"/>
          <a:ext cx="2251221" cy="4765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وسائل تقليدية</a:t>
          </a:r>
          <a:endParaRPr lang="en-US" sz="20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96" y="353931"/>
        <a:ext cx="2223303" cy="448678"/>
      </dsp:txXfrm>
    </dsp:sp>
    <dsp:sp modelId="{0127B638-E85E-45FF-B90B-D6128776AEC8}">
      <dsp:nvSpPr>
        <dsp:cNvPr id="0" name=""/>
        <dsp:cNvSpPr/>
      </dsp:nvSpPr>
      <dsp:spPr>
        <a:xfrm>
          <a:off x="231659" y="816568"/>
          <a:ext cx="203587" cy="42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374"/>
              </a:lnTo>
              <a:lnTo>
                <a:pt x="203587" y="420374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D59BC-89D6-46A1-BCF5-5A835F6820E9}">
      <dsp:nvSpPr>
        <dsp:cNvPr id="0" name=""/>
        <dsp:cNvSpPr/>
      </dsp:nvSpPr>
      <dsp:spPr>
        <a:xfrm>
          <a:off x="435247" y="946888"/>
          <a:ext cx="1508232" cy="580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التقارير</a:t>
          </a:r>
          <a:endParaRPr lang="fr-FR" sz="1800" b="1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defTabSz="2533650">
            <a:spcBef>
              <a:spcPct val="0"/>
            </a:spcBef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38" y="963879"/>
        <a:ext cx="1474250" cy="546126"/>
      </dsp:txXfrm>
    </dsp:sp>
    <dsp:sp modelId="{730EF9B5-6872-475D-89EA-D9725DC52245}">
      <dsp:nvSpPr>
        <dsp:cNvPr id="0" name=""/>
        <dsp:cNvSpPr/>
      </dsp:nvSpPr>
      <dsp:spPr>
        <a:xfrm>
          <a:off x="231659" y="816568"/>
          <a:ext cx="232122" cy="120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516"/>
              </a:lnTo>
              <a:lnTo>
                <a:pt x="232122" y="1205516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FEA45-BB93-4D6D-AA85-44BDAED4F91D}">
      <dsp:nvSpPr>
        <dsp:cNvPr id="0" name=""/>
        <dsp:cNvSpPr/>
      </dsp:nvSpPr>
      <dsp:spPr>
        <a:xfrm>
          <a:off x="463782" y="1783786"/>
          <a:ext cx="1421865" cy="47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النشرات الإخبارية </a:t>
          </a:r>
          <a:endParaRPr lang="en-US" sz="1800" b="1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77741" y="1797745"/>
        <a:ext cx="1393947" cy="448678"/>
      </dsp:txXfrm>
    </dsp:sp>
    <dsp:sp modelId="{ACA728D0-DA59-4198-93E8-36E5B492AE1D}">
      <dsp:nvSpPr>
        <dsp:cNvPr id="0" name=""/>
        <dsp:cNvSpPr/>
      </dsp:nvSpPr>
      <dsp:spPr>
        <a:xfrm>
          <a:off x="231659" y="816568"/>
          <a:ext cx="206149" cy="199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820"/>
              </a:lnTo>
              <a:lnTo>
                <a:pt x="206149" y="199082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BFB77-5031-46F7-9AC7-9E2BBE1A2C04}">
      <dsp:nvSpPr>
        <dsp:cNvPr id="0" name=""/>
        <dsp:cNvSpPr/>
      </dsp:nvSpPr>
      <dsp:spPr>
        <a:xfrm>
          <a:off x="437809" y="2522353"/>
          <a:ext cx="1469937" cy="570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228600" lvl="0" indent="-22860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dk2"/>
            </a:buClr>
            <a:buSzPts val="1800"/>
            <a:buFont typeface="Noto Sans Symbols"/>
            <a:buNone/>
          </a:pPr>
          <a:r>
            <a:rPr lang="fr-FR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الندوات واللقاءات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54506" y="2539050"/>
        <a:ext cx="1436543" cy="536677"/>
      </dsp:txXfrm>
    </dsp:sp>
    <dsp:sp modelId="{497D3E58-4512-4C0A-BF9D-EFDDBAB97037}">
      <dsp:nvSpPr>
        <dsp:cNvPr id="0" name=""/>
        <dsp:cNvSpPr/>
      </dsp:nvSpPr>
      <dsp:spPr>
        <a:xfrm>
          <a:off x="2490071" y="354927"/>
          <a:ext cx="2294029" cy="4765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وسائل عصرية</a:t>
          </a:r>
          <a:endParaRPr lang="en-US" sz="2000" b="1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4030" y="368886"/>
        <a:ext cx="2266111" cy="448678"/>
      </dsp:txXfrm>
    </dsp:sp>
    <dsp:sp modelId="{074231C4-2A39-4071-A6BC-71182E7A3EE8}">
      <dsp:nvSpPr>
        <dsp:cNvPr id="0" name=""/>
        <dsp:cNvSpPr/>
      </dsp:nvSpPr>
      <dsp:spPr>
        <a:xfrm>
          <a:off x="2719474" y="831523"/>
          <a:ext cx="247330" cy="285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28"/>
              </a:lnTo>
              <a:lnTo>
                <a:pt x="247330" y="285728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A9BE3-165D-4231-BAC2-0BF6D0EE612B}">
      <dsp:nvSpPr>
        <dsp:cNvPr id="0" name=""/>
        <dsp:cNvSpPr/>
      </dsp:nvSpPr>
      <dsp:spPr>
        <a:xfrm>
          <a:off x="2966804" y="878954"/>
          <a:ext cx="1642991" cy="47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قاعدة البيانات</a:t>
          </a:r>
          <a:endParaRPr lang="fr-FR" sz="1800" b="1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0763" y="892913"/>
        <a:ext cx="1615073" cy="448678"/>
      </dsp:txXfrm>
    </dsp:sp>
    <dsp:sp modelId="{E876D042-8C55-4B3E-9F7F-19A84616F568}">
      <dsp:nvSpPr>
        <dsp:cNvPr id="0" name=""/>
        <dsp:cNvSpPr/>
      </dsp:nvSpPr>
      <dsp:spPr>
        <a:xfrm>
          <a:off x="2719474" y="831523"/>
          <a:ext cx="229402" cy="94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4227"/>
              </a:lnTo>
              <a:lnTo>
                <a:pt x="229402" y="94422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1921C-35AC-40E8-B7D4-3FAA9D480AA4}">
      <dsp:nvSpPr>
        <dsp:cNvPr id="0" name=""/>
        <dsp:cNvSpPr/>
      </dsp:nvSpPr>
      <dsp:spPr>
        <a:xfrm>
          <a:off x="2948876" y="1537453"/>
          <a:ext cx="1622028" cy="47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المنصات الإلكترونية</a:t>
          </a:r>
          <a:endParaRPr lang="en-US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2835" y="1551412"/>
        <a:ext cx="1594110" cy="448678"/>
      </dsp:txXfrm>
    </dsp:sp>
    <dsp:sp modelId="{47FEEEA7-BB90-4A2E-A593-D360B2886BE2}">
      <dsp:nvSpPr>
        <dsp:cNvPr id="0" name=""/>
        <dsp:cNvSpPr/>
      </dsp:nvSpPr>
      <dsp:spPr>
        <a:xfrm>
          <a:off x="2719474" y="831523"/>
          <a:ext cx="229402" cy="153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972"/>
              </a:lnTo>
              <a:lnTo>
                <a:pt x="229402" y="153997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12D87-E4B7-46D6-96DC-BEF1C83E7C8D}">
      <dsp:nvSpPr>
        <dsp:cNvPr id="0" name=""/>
        <dsp:cNvSpPr/>
      </dsp:nvSpPr>
      <dsp:spPr>
        <a:xfrm>
          <a:off x="2948876" y="2133198"/>
          <a:ext cx="1612481" cy="47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الفيديوهات</a:t>
          </a:r>
          <a:r>
            <a:rPr lang="ar-MA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2835" y="2147157"/>
        <a:ext cx="1584563" cy="448678"/>
      </dsp:txXfrm>
    </dsp:sp>
    <dsp:sp modelId="{E8C620D6-785B-47B3-BDB0-F8F3D2EC7535}">
      <dsp:nvSpPr>
        <dsp:cNvPr id="0" name=""/>
        <dsp:cNvSpPr/>
      </dsp:nvSpPr>
      <dsp:spPr>
        <a:xfrm>
          <a:off x="2719474" y="831523"/>
          <a:ext cx="229402" cy="2151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390"/>
              </a:lnTo>
              <a:lnTo>
                <a:pt x="229402" y="2151390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30257-F44D-4F7F-A052-693086248B9A}">
      <dsp:nvSpPr>
        <dsp:cNvPr id="0" name=""/>
        <dsp:cNvSpPr/>
      </dsp:nvSpPr>
      <dsp:spPr>
        <a:xfrm>
          <a:off x="2948876" y="2728943"/>
          <a:ext cx="1613381" cy="50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الميديا</a:t>
          </a:r>
          <a:endParaRPr lang="en-US" sz="1800" b="1" kern="1200" dirty="0" smtClean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3753" y="2743820"/>
        <a:ext cx="1583627" cy="478187"/>
      </dsp:txXfrm>
    </dsp:sp>
    <dsp:sp modelId="{D086CD00-D4C3-430A-AEB8-C3D9F899C238}">
      <dsp:nvSpPr>
        <dsp:cNvPr id="0" name=""/>
        <dsp:cNvSpPr/>
      </dsp:nvSpPr>
      <dsp:spPr>
        <a:xfrm>
          <a:off x="2719474" y="831523"/>
          <a:ext cx="229402" cy="276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809"/>
              </a:lnTo>
              <a:lnTo>
                <a:pt x="229402" y="2762809"/>
              </a:lnTo>
            </a:path>
          </a:pathLst>
        </a:custGeom>
        <a:noFill/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5EC1D-7155-4677-8E37-59AEA5664779}">
      <dsp:nvSpPr>
        <dsp:cNvPr id="0" name=""/>
        <dsp:cNvSpPr/>
      </dsp:nvSpPr>
      <dsp:spPr>
        <a:xfrm>
          <a:off x="2948876" y="3356034"/>
          <a:ext cx="1567871" cy="47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مواقع التواصل  الاجتماعي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2835" y="3369993"/>
        <a:ext cx="1539953" cy="4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14CC8-E175-45FA-955D-BA24D6AD5DE4}">
      <dsp:nvSpPr>
        <dsp:cNvPr id="0" name=""/>
        <dsp:cNvSpPr/>
      </dsp:nvSpPr>
      <dsp:spPr>
        <a:xfrm>
          <a:off x="3788644" y="1920389"/>
          <a:ext cx="764583" cy="721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472"/>
              </a:lnTo>
              <a:lnTo>
                <a:pt x="764583" y="620472"/>
              </a:lnTo>
              <a:lnTo>
                <a:pt x="764583" y="721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62455-D37F-4C2E-9EC2-84ADE4BF6789}">
      <dsp:nvSpPr>
        <dsp:cNvPr id="0" name=""/>
        <dsp:cNvSpPr/>
      </dsp:nvSpPr>
      <dsp:spPr>
        <a:xfrm>
          <a:off x="3312677" y="1920389"/>
          <a:ext cx="475967" cy="764166"/>
        </a:xfrm>
        <a:custGeom>
          <a:avLst/>
          <a:gdLst/>
          <a:ahLst/>
          <a:cxnLst/>
          <a:rect l="0" t="0" r="0" b="0"/>
          <a:pathLst>
            <a:path>
              <a:moveTo>
                <a:pt x="475967" y="0"/>
              </a:moveTo>
              <a:lnTo>
                <a:pt x="475967" y="663001"/>
              </a:lnTo>
              <a:lnTo>
                <a:pt x="0" y="663001"/>
              </a:lnTo>
              <a:lnTo>
                <a:pt x="0" y="764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5E73-BB8A-4984-B018-BC4B9C6C43C7}">
      <dsp:nvSpPr>
        <dsp:cNvPr id="0" name=""/>
        <dsp:cNvSpPr/>
      </dsp:nvSpPr>
      <dsp:spPr>
        <a:xfrm>
          <a:off x="2531425" y="622262"/>
          <a:ext cx="1257219" cy="604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515"/>
              </a:lnTo>
              <a:lnTo>
                <a:pt x="1257219" y="503515"/>
              </a:lnTo>
              <a:lnTo>
                <a:pt x="1257219" y="6046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4B43-3480-47E7-AFB1-F22B5E5A7582}">
      <dsp:nvSpPr>
        <dsp:cNvPr id="0" name=""/>
        <dsp:cNvSpPr/>
      </dsp:nvSpPr>
      <dsp:spPr>
        <a:xfrm>
          <a:off x="1161747" y="1909751"/>
          <a:ext cx="826839" cy="62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783"/>
              </a:lnTo>
              <a:lnTo>
                <a:pt x="826839" y="524783"/>
              </a:lnTo>
              <a:lnTo>
                <a:pt x="826839" y="625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8B780-58B0-4E59-913D-F5613AE34295}">
      <dsp:nvSpPr>
        <dsp:cNvPr id="0" name=""/>
        <dsp:cNvSpPr/>
      </dsp:nvSpPr>
      <dsp:spPr>
        <a:xfrm>
          <a:off x="579448" y="1909751"/>
          <a:ext cx="582299" cy="668478"/>
        </a:xfrm>
        <a:custGeom>
          <a:avLst/>
          <a:gdLst/>
          <a:ahLst/>
          <a:cxnLst/>
          <a:rect l="0" t="0" r="0" b="0"/>
          <a:pathLst>
            <a:path>
              <a:moveTo>
                <a:pt x="582299" y="0"/>
              </a:moveTo>
              <a:lnTo>
                <a:pt x="582299" y="567312"/>
              </a:lnTo>
              <a:lnTo>
                <a:pt x="0" y="567312"/>
              </a:lnTo>
              <a:lnTo>
                <a:pt x="0" y="668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5CF90-DE9B-4915-A086-DCBAEB27089E}">
      <dsp:nvSpPr>
        <dsp:cNvPr id="0" name=""/>
        <dsp:cNvSpPr/>
      </dsp:nvSpPr>
      <dsp:spPr>
        <a:xfrm>
          <a:off x="1161747" y="622262"/>
          <a:ext cx="1369677" cy="594043"/>
        </a:xfrm>
        <a:custGeom>
          <a:avLst/>
          <a:gdLst/>
          <a:ahLst/>
          <a:cxnLst/>
          <a:rect l="0" t="0" r="0" b="0"/>
          <a:pathLst>
            <a:path>
              <a:moveTo>
                <a:pt x="1369677" y="0"/>
              </a:moveTo>
              <a:lnTo>
                <a:pt x="1369677" y="492878"/>
              </a:lnTo>
              <a:lnTo>
                <a:pt x="0" y="492878"/>
              </a:lnTo>
              <a:lnTo>
                <a:pt x="0" y="594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82BEE-C59A-4BE0-95CF-9A1197442F9A}">
      <dsp:nvSpPr>
        <dsp:cNvPr id="0" name=""/>
        <dsp:cNvSpPr/>
      </dsp:nvSpPr>
      <dsp:spPr>
        <a:xfrm>
          <a:off x="1728251" y="-71183"/>
          <a:ext cx="1606347" cy="693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AB71F4F-DCDB-453E-8F78-D8384E18746D}">
      <dsp:nvSpPr>
        <dsp:cNvPr id="0" name=""/>
        <dsp:cNvSpPr/>
      </dsp:nvSpPr>
      <dsp:spPr>
        <a:xfrm>
          <a:off x="1849589" y="44087"/>
          <a:ext cx="1606347" cy="693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مصادر إحصاءات النوع الاجتماعي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9899" y="64397"/>
        <a:ext cx="1565727" cy="652825"/>
      </dsp:txXfrm>
    </dsp:sp>
    <dsp:sp modelId="{9E770FD8-A95B-45E5-9363-86E6BF230594}">
      <dsp:nvSpPr>
        <dsp:cNvPr id="0" name=""/>
        <dsp:cNvSpPr/>
      </dsp:nvSpPr>
      <dsp:spPr>
        <a:xfrm>
          <a:off x="615727" y="1216305"/>
          <a:ext cx="1092040" cy="693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E8DDA9D0-392E-491E-88B4-3E096F5A9B7E}">
      <dsp:nvSpPr>
        <dsp:cNvPr id="0" name=""/>
        <dsp:cNvSpPr/>
      </dsp:nvSpPr>
      <dsp:spPr>
        <a:xfrm>
          <a:off x="737064" y="1331576"/>
          <a:ext cx="1092040" cy="693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السجلات الإدارية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57374" y="1351886"/>
        <a:ext cx="1051420" cy="652825"/>
      </dsp:txXfrm>
    </dsp:sp>
    <dsp:sp modelId="{B0FF9E26-ACDB-4115-8D99-EC40F163DD1A}">
      <dsp:nvSpPr>
        <dsp:cNvPr id="0" name=""/>
        <dsp:cNvSpPr/>
      </dsp:nvSpPr>
      <dsp:spPr>
        <a:xfrm>
          <a:off x="33427" y="2578230"/>
          <a:ext cx="1092040" cy="9504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DAA13E6-C51C-4E73-AAF9-C32213905F6C}">
      <dsp:nvSpPr>
        <dsp:cNvPr id="0" name=""/>
        <dsp:cNvSpPr/>
      </dsp:nvSpPr>
      <dsp:spPr>
        <a:xfrm>
          <a:off x="154765" y="2693501"/>
          <a:ext cx="1092040" cy="950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غير الحكومية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82602" y="2721338"/>
        <a:ext cx="1036366" cy="894755"/>
      </dsp:txXfrm>
    </dsp:sp>
    <dsp:sp modelId="{217B96DC-0AC8-4DF2-A03B-32C50B649A4A}">
      <dsp:nvSpPr>
        <dsp:cNvPr id="0" name=""/>
        <dsp:cNvSpPr/>
      </dsp:nvSpPr>
      <dsp:spPr>
        <a:xfrm>
          <a:off x="1442566" y="2535701"/>
          <a:ext cx="1092040" cy="9994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2FA565A1-0CCC-46D2-97D6-05D722AA735F}">
      <dsp:nvSpPr>
        <dsp:cNvPr id="0" name=""/>
        <dsp:cNvSpPr/>
      </dsp:nvSpPr>
      <dsp:spPr>
        <a:xfrm>
          <a:off x="1563904" y="2650972"/>
          <a:ext cx="1092040" cy="999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الحكومية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3177" y="2680245"/>
        <a:ext cx="1033494" cy="940903"/>
      </dsp:txXfrm>
    </dsp:sp>
    <dsp:sp modelId="{972C6DEC-B574-45CC-B7D8-6AD4631AAC80}">
      <dsp:nvSpPr>
        <dsp:cNvPr id="0" name=""/>
        <dsp:cNvSpPr/>
      </dsp:nvSpPr>
      <dsp:spPr>
        <a:xfrm>
          <a:off x="3108904" y="1226943"/>
          <a:ext cx="1359481" cy="693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FA01342-377A-436D-938E-776E4F46C328}">
      <dsp:nvSpPr>
        <dsp:cNvPr id="0" name=""/>
        <dsp:cNvSpPr/>
      </dsp:nvSpPr>
      <dsp:spPr>
        <a:xfrm>
          <a:off x="3230241" y="1342214"/>
          <a:ext cx="1359481" cy="693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البحوث والإحصاءات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250551" y="1362524"/>
        <a:ext cx="1318861" cy="652825"/>
      </dsp:txXfrm>
    </dsp:sp>
    <dsp:sp modelId="{D665C345-CDED-48A4-882C-60F3AC7237DF}">
      <dsp:nvSpPr>
        <dsp:cNvPr id="0" name=""/>
        <dsp:cNvSpPr/>
      </dsp:nvSpPr>
      <dsp:spPr>
        <a:xfrm>
          <a:off x="2766657" y="2684556"/>
          <a:ext cx="1092040" cy="920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BEC0ABF1-C994-4E2C-AF28-97C54CD4C5BF}">
      <dsp:nvSpPr>
        <dsp:cNvPr id="0" name=""/>
        <dsp:cNvSpPr/>
      </dsp:nvSpPr>
      <dsp:spPr>
        <a:xfrm>
          <a:off x="2887995" y="2799827"/>
          <a:ext cx="1092040" cy="92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البحوث لدى الأسر والمقاولات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4967" y="2826799"/>
        <a:ext cx="1038096" cy="866931"/>
      </dsp:txXfrm>
    </dsp:sp>
    <dsp:sp modelId="{F608FBD4-BBF0-47B5-A413-8D2FC7EE7B74}">
      <dsp:nvSpPr>
        <dsp:cNvPr id="0" name=""/>
        <dsp:cNvSpPr/>
      </dsp:nvSpPr>
      <dsp:spPr>
        <a:xfrm>
          <a:off x="4007207" y="2642027"/>
          <a:ext cx="1092040" cy="984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1A5FD8C2-6DEA-4437-8A2B-B61B3A214AD6}">
      <dsp:nvSpPr>
        <dsp:cNvPr id="0" name=""/>
        <dsp:cNvSpPr/>
      </dsp:nvSpPr>
      <dsp:spPr>
        <a:xfrm>
          <a:off x="4128545" y="2757298"/>
          <a:ext cx="1092040" cy="984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الإحصاء العام للسكان والسكنى</a:t>
          </a:r>
          <a:endParaRPr lang="en-US" sz="18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157385" y="2786138"/>
        <a:ext cx="1034360" cy="926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7C95-52FB-49FB-83D0-90B1BB345F0F}" type="datetimeFigureOut">
              <a:rPr lang="fr-FR" smtClean="0"/>
              <a:pPr/>
              <a:t>30/04/2025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FD6A3-DFD5-40D6-B2F9-902A79D03F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3265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397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40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0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76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36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82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692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74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179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28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BA3B-7DAB-4C5F-9263-630579D3777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0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noProof="0" smtClean="0"/>
              <a:pPr rtl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880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noProof="0" smtClean="0"/>
              <a:pPr rtl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221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54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09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3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166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80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6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0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cp.ma/Enquete-Nationale-sur-l-Emploi-du-Temps-ENET-2012_a2947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cp.ma/Simuler-votre-emploi-du-temps_a2889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cp.ma/Consulter-la-plateforme-StatGenre-Maroc_a2886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cp.ma/downloads/?tag=Femme+marocaine+en+chiffres" TargetMode="External"/><Relationship Id="rId5" Type="http://schemas.openxmlformats.org/officeDocument/2006/relationships/hyperlink" Target="https://www.hcp.ma/downloads/?tag=Annuaires+statistiques+du+Maroc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p.ma/" TargetMode="External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cp.ma/Enquete-Nationale-sur-la-violence-a-l-encontre-des-Femmes-et-des-Hommes_a105.html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cp.ma/Presentation-des-premiers-resultats-de-l-Enquete-Nationale-sur-l-Emploi-du-Temps_a1463.html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hcp.ma/Rapports-sociaux-dans-le-contexte-de-la-pandemie-COVID-19_a257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rot="10800000" flipH="1">
            <a:off x="2849287" y="1595773"/>
            <a:ext cx="6859588" cy="55562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928772" y="2057314"/>
            <a:ext cx="8700617" cy="88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ورشة العمل الإقليمية حول إحصاءات النوع الاجتماعي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 smtClean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http://www.hcp.ma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6904" y="215920"/>
            <a:ext cx="2924355" cy="124466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-135467" y="5521386"/>
            <a:ext cx="4741334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حورية </a:t>
            </a:r>
            <a:r>
              <a:rPr lang="ar-MA" sz="1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ازرغودي</a:t>
            </a:r>
            <a:endParaRPr lang="ar-MA" sz="1800" b="1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ar-MA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مهندسة بمصلحة البحوث </a:t>
            </a:r>
            <a:r>
              <a:rPr lang="ar-MA" sz="1800" b="1" dirty="0" err="1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السوسيواقتصادية</a:t>
            </a:r>
            <a:r>
              <a:rPr lang="ar-MA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لدى الأسر</a:t>
            </a:r>
          </a:p>
          <a:p>
            <a:pPr algn="ctr"/>
            <a:r>
              <a:rPr lang="fr-FR" sz="18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h.ezzarrhoudi@hcp.ma</a:t>
            </a:r>
            <a:endParaRPr lang="ar-MA" sz="1800" b="1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1800" b="1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10753" y="2947301"/>
            <a:ext cx="592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6-8 أيار/ مايو 2025, القاهرة, جمهورية مصر العربية 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08732" y="3880400"/>
            <a:ext cx="94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السجلات الإدارية الى المنصات التفاعلية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MA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تجربة المغرب في انتاج و نشر إحصاءات النوع الاجتماعي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5773271" y="1831662"/>
            <a:ext cx="6418729" cy="121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ar-MA" sz="1800" dirty="0" smtClean="0"/>
              <a:t>تم </a:t>
            </a:r>
            <a:r>
              <a:rPr lang="ar-MA" sz="1800" dirty="0"/>
              <a:t>نشر المعطيات الفردية الخاصة ببحث 2012، بعد حجب الهوية لحماية خصوصية </a:t>
            </a:r>
            <a:r>
              <a:rPr lang="ar-MA" sz="1800" dirty="0" smtClean="0"/>
              <a:t>المشاركين</a:t>
            </a:r>
            <a:endParaRPr lang="fr-FR" sz="1800" dirty="0" smtClean="0"/>
          </a:p>
          <a:p>
            <a:pPr algn="just" rtl="1"/>
            <a:r>
              <a:rPr lang="ar-MA" sz="1800" dirty="0"/>
              <a:t>رُفِقت هذه المعطيات بالبيانات الوصفية الضرورية </a:t>
            </a:r>
            <a:r>
              <a:rPr lang="ar-MA" sz="1800" dirty="0" smtClean="0"/>
              <a:t>لاستعمالها</a:t>
            </a:r>
            <a:endParaRPr lang="fr-FR" sz="1800" dirty="0" smtClean="0"/>
          </a:p>
          <a:p>
            <a:pPr algn="just" rtl="1"/>
            <a:r>
              <a:rPr lang="ar-MA" sz="1800" dirty="0"/>
              <a:t>تشمل هذه البيانات الوصفية بشكل خاص</a:t>
            </a:r>
            <a:r>
              <a:rPr lang="ar-MA" sz="1800" dirty="0" smtClean="0"/>
              <a:t>:</a:t>
            </a:r>
            <a:endParaRPr lang="fr-FR" sz="18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المفاهيم المستعملة في </a:t>
            </a:r>
            <a:r>
              <a:rPr lang="ar-MA" sz="1600" dirty="0" smtClean="0"/>
              <a:t>البحث</a:t>
            </a:r>
            <a:endParaRPr lang="fr-FR" sz="16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قاموس </a:t>
            </a:r>
            <a:r>
              <a:rPr lang="ar-MA" sz="1600" dirty="0" smtClean="0"/>
              <a:t>المتغيرات</a:t>
            </a:r>
            <a:endParaRPr lang="fr-FR" sz="16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المدونة الوطنية للأنشطة اليومية</a:t>
            </a:r>
            <a:endParaRPr lang="fr-FR" sz="1600" dirty="0" smtClean="0"/>
          </a:p>
          <a:p>
            <a:pPr algn="just" rtl="1"/>
            <a:endParaRPr lang="ar-MA" sz="1800" dirty="0" smtClean="0">
              <a:solidFill>
                <a:schemeClr val="tx1"/>
              </a:solidFill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595422" y="393026"/>
            <a:ext cx="10951535" cy="58473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     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ar-S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البحث الوطني حول 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استعمال الوقت لدى النساء والرجال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00" y="1581998"/>
            <a:ext cx="5518205" cy="34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9098" y="2172660"/>
            <a:ext cx="518018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342900" algn="just" defTabSz="914400" rtl="1" eaLnBrk="1" fontAlgn="base" latinLnBrk="0" hangingPunct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r-MA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435" y="5363673"/>
            <a:ext cx="5695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https://www.hcp.ma/Enquete-Nationale-sur-l-Emploi-du-Temps-ENET-2012_a2947.html</a:t>
            </a:r>
            <a:r>
              <a:rPr lang="ar-M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5454966" y="1801905"/>
            <a:ext cx="6732494" cy="121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هدف </a:t>
            </a: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التطبيق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نشر تطبيق معلوماتي عبر </a:t>
            </a: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بوابة المندوبية السامية للتخطيط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تحت عنوان </a:t>
            </a: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"كيف ينظم المغاربة أوقاتهم</a:t>
            </a:r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</a:t>
            </a:r>
            <a:endParaRPr lang="fr-FR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r>
              <a:rPr lang="ar-MA" sz="1800" b="1" dirty="0" smtClean="0"/>
              <a:t>محتوى </a:t>
            </a:r>
            <a:r>
              <a:rPr lang="ar-MA" sz="1800" b="1" dirty="0"/>
              <a:t>التطبيق</a:t>
            </a:r>
            <a:r>
              <a:rPr lang="ar-MA" sz="1800" dirty="0"/>
              <a:t> : يعرض أرقامًا أساسية حول </a:t>
            </a:r>
            <a:r>
              <a:rPr lang="ar-MA" sz="1800" b="1" dirty="0"/>
              <a:t>استعمال المغاربة </a:t>
            </a:r>
            <a:r>
              <a:rPr lang="ar-MA" sz="1800" b="1" dirty="0" smtClean="0"/>
              <a:t>للوقت</a:t>
            </a:r>
            <a:endParaRPr lang="fr-FR" sz="1800" b="1" dirty="0"/>
          </a:p>
          <a:p>
            <a:pPr algn="just" rtl="1"/>
            <a:r>
              <a:rPr lang="ar-MA" sz="1800" b="1" dirty="0"/>
              <a:t>الوظيفة التفاعلية</a:t>
            </a:r>
            <a:r>
              <a:rPr lang="ar-MA" sz="1800" dirty="0"/>
              <a:t> : يتيح للمستعملين مقارنة استخدام وقتهم اليومي وفقًا لـ </a:t>
            </a:r>
            <a:r>
              <a:rPr lang="ar-MA" sz="1800" dirty="0" smtClean="0"/>
              <a:t>:</a:t>
            </a:r>
            <a:endParaRPr lang="fr-FR" sz="18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b="1" dirty="0"/>
              <a:t>الجنس</a:t>
            </a:r>
            <a:r>
              <a:rPr lang="ar-MA" sz="1600" dirty="0"/>
              <a:t> (ذكور/إناث</a:t>
            </a:r>
            <a:r>
              <a:rPr lang="ar-MA" sz="1600" dirty="0" smtClean="0"/>
              <a:t>)</a:t>
            </a:r>
            <a:endParaRPr lang="fr-FR" sz="16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b="1" dirty="0"/>
              <a:t>السن</a:t>
            </a:r>
            <a:r>
              <a:rPr lang="ar-MA" sz="1600" dirty="0"/>
              <a:t> (الفئات العمرية المختلفة</a:t>
            </a:r>
            <a:r>
              <a:rPr lang="ar-MA" sz="1600" dirty="0" smtClean="0"/>
              <a:t>)</a:t>
            </a:r>
            <a:endParaRPr lang="fr-FR" sz="1600" dirty="0" smtClean="0"/>
          </a:p>
          <a:p>
            <a:pPr algn="just" rtl="1"/>
            <a:r>
              <a:rPr lang="ar-MA" sz="1800" b="1" dirty="0"/>
              <a:t>الفائدة</a:t>
            </a:r>
            <a:r>
              <a:rPr lang="ar-MA" sz="1800" dirty="0"/>
              <a:t> : يمكن للمستعمل الحصول على نتائج مخصصة للمقارنة مع أشخاص من الجنس المخالف ومع باقي الفئات </a:t>
            </a:r>
            <a:r>
              <a:rPr lang="ar-MA" sz="1800" dirty="0" smtClean="0"/>
              <a:t>العمرية</a:t>
            </a:r>
            <a:endParaRPr lang="fr-FR" sz="1800" dirty="0" smtClean="0"/>
          </a:p>
          <a:p>
            <a:pPr algn="just" rtl="1"/>
            <a:r>
              <a:rPr lang="ar-MA" sz="1800" b="1" dirty="0"/>
              <a:t>الهدف</a:t>
            </a:r>
            <a:r>
              <a:rPr lang="ar-MA" sz="1800" dirty="0"/>
              <a:t> : تقديم </a:t>
            </a:r>
            <a:r>
              <a:rPr lang="ar-MA" sz="1800" b="1" dirty="0"/>
              <a:t>فهم أفضل</a:t>
            </a:r>
            <a:r>
              <a:rPr lang="ar-MA" sz="1800" dirty="0"/>
              <a:t> لكيفية تنظيم المغاربة لأوقاتهم وتشجيع المقارنات المفيدة</a:t>
            </a:r>
            <a:endParaRPr lang="fr-FR" sz="1800" dirty="0" smtClean="0"/>
          </a:p>
          <a:p>
            <a:pPr marL="114300" indent="0" algn="just" rtl="1">
              <a:buNone/>
            </a:pPr>
            <a:endParaRPr lang="ar-M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endParaRPr lang="ar-MA" sz="1800" dirty="0" smtClean="0">
              <a:solidFill>
                <a:schemeClr val="tx1"/>
              </a:solidFill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595422" y="393026"/>
            <a:ext cx="10951535" cy="58473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     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ar-S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البحث الوطني حول 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استعمال الوقت لدى النساء والرجال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9098" y="2172660"/>
            <a:ext cx="518018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342900" algn="just" defTabSz="914400" rtl="1" eaLnBrk="1" fontAlgn="base" latinLnBrk="0" hangingPunct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r-MA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8" y="1801905"/>
            <a:ext cx="5371883" cy="30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5449" y="5023437"/>
            <a:ext cx="5287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https://www.hcp.ma/Simuler-votre-emploi-du-temps_a2889.html</a:t>
            </a:r>
            <a:r>
              <a:rPr lang="ar-M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body" idx="1"/>
          </p:nvPr>
        </p:nvSpPr>
        <p:spPr>
          <a:xfrm>
            <a:off x="5399673" y="1435404"/>
            <a:ext cx="6589422" cy="542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ar-MA" sz="1800" b="1" dirty="0" smtClean="0"/>
              <a:t>افتتاح منصة تفاعلية وسهلة الاستخدام مخصصة لإحصاءات ودراسات النوع الاجتماعي بمناسبة اليوم العالمي للمرأة في 10 مارس 2022.</a:t>
            </a:r>
          </a:p>
          <a:p>
            <a:pPr algn="just" rtl="1"/>
            <a:r>
              <a:rPr lang="ar-MA" sz="1800" b="1" dirty="0" smtClean="0"/>
              <a:t>أهداف </a:t>
            </a:r>
            <a:r>
              <a:rPr lang="ar-MA" sz="1800" b="1" dirty="0"/>
              <a:t>المنصة</a:t>
            </a:r>
            <a:r>
              <a:rPr lang="ar-MA" sz="1800" dirty="0"/>
              <a:t>: تسهيل الوصول للمستخدمين وتلبية احتياجاتهم من خلال مخرجات متنوعة مثل مقاطع الفيديو، الأخبار، مؤشرات النوع الاجتماعي، الأدوات، والروابط </a:t>
            </a:r>
            <a:r>
              <a:rPr lang="ar-MA" sz="1800" dirty="0" smtClean="0"/>
              <a:t>المفيدة</a:t>
            </a:r>
            <a:endParaRPr lang="fr-FR" sz="1800" dirty="0"/>
          </a:p>
          <a:p>
            <a:pPr algn="just" rtl="1"/>
            <a:r>
              <a:rPr lang="ar-MA" sz="1800" b="1" dirty="0"/>
              <a:t>المؤشرات</a:t>
            </a:r>
            <a:r>
              <a:rPr lang="ar-MA" sz="1800" dirty="0"/>
              <a:t>: تعتمد على الإطار الدولي وتُكيّف مع السياق الوطني، وتشمل مجالات مثل الصحة، التربية، سوق الشغل، العنف ضد النساء، واتخاذ </a:t>
            </a:r>
            <a:r>
              <a:rPr lang="ar-MA" sz="1800" dirty="0" smtClean="0"/>
              <a:t>القرار</a:t>
            </a:r>
            <a:endParaRPr lang="fr-FR" sz="1800" dirty="0" smtClean="0"/>
          </a:p>
          <a:p>
            <a:pPr algn="just" rtl="1"/>
            <a:r>
              <a:rPr lang="ar-MA" sz="1800" b="1" dirty="0"/>
              <a:t>الأدوات والدلائل</a:t>
            </a:r>
            <a:r>
              <a:rPr lang="ar-MA" sz="1800" dirty="0"/>
              <a:t>: تدعم إدماج منظور النوع الاجتماعي في الإحصاءات </a:t>
            </a:r>
            <a:r>
              <a:rPr lang="ar-MA" sz="1800" dirty="0" smtClean="0"/>
              <a:t>والتحليل</a:t>
            </a:r>
            <a:endParaRPr lang="fr-FR" sz="1800" dirty="0" smtClean="0"/>
          </a:p>
          <a:p>
            <a:pPr algn="just" rtl="1"/>
            <a:r>
              <a:rPr lang="ar-MA" sz="1800" b="1" dirty="0"/>
              <a:t>المنشورات</a:t>
            </a:r>
            <a:r>
              <a:rPr lang="ar-MA" sz="1800" dirty="0"/>
              <a:t>: تشمل المرأة المغربية بالأرقام، الدراسات والتحليلات، تقارير الأبحاث، والمنشورات </a:t>
            </a:r>
            <a:r>
              <a:rPr lang="ar-MA" sz="1800" dirty="0" err="1"/>
              <a:t>الموضوعاتية</a:t>
            </a:r>
            <a:endParaRPr lang="ar-MA" sz="1800" b="1" dirty="0" smtClean="0"/>
          </a:p>
          <a:p>
            <a:pPr>
              <a:buNone/>
            </a:pPr>
            <a:r>
              <a:rPr lang="ar-MA" sz="1600" dirty="0" smtClean="0"/>
              <a:t/>
            </a:r>
            <a:br>
              <a:rPr lang="ar-MA" sz="1600" dirty="0" smtClean="0"/>
            </a:br>
            <a:r>
              <a:rPr lang="ar-MA" sz="1600" dirty="0" smtClean="0"/>
              <a:t/>
            </a:r>
            <a:br>
              <a:rPr lang="ar-MA" sz="1600" dirty="0" smtClean="0"/>
            </a:br>
            <a:endParaRPr lang="fr-FR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1222744" y="282300"/>
            <a:ext cx="9250326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منصة تفاعلية مخصصة لإحصاءات ودراسات النوع الاجتماعي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44" y="1020726"/>
            <a:ext cx="4614530" cy="527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35222" y="6422913"/>
            <a:ext cx="724552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</a:pPr>
            <a:r>
              <a:rPr lang="fr-FR" sz="16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https://www.hcp.ma/Consulter-la-plateforme-StatGenre-Maroc_a2886.html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body" idx="1"/>
          </p:nvPr>
        </p:nvSpPr>
        <p:spPr>
          <a:xfrm>
            <a:off x="6705599" y="1731239"/>
            <a:ext cx="5283495" cy="268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ar-MA" sz="1800" dirty="0"/>
              <a:t>توفر قاعدة البيانات الإحصائية استشارة سلسة وتفاعلية </a:t>
            </a:r>
            <a:r>
              <a:rPr lang="ar-MA" sz="1800" dirty="0" smtClean="0"/>
              <a:t>للمستخدمين</a:t>
            </a:r>
            <a:endParaRPr lang="fr-FR" sz="1800" dirty="0" smtClean="0"/>
          </a:p>
          <a:p>
            <a:pPr algn="just" rtl="1"/>
            <a:r>
              <a:rPr lang="ar-MA" sz="1800" dirty="0"/>
              <a:t>تتكون من عدة وحدات تتيح استغلالها، بما في ذلك</a:t>
            </a:r>
            <a:r>
              <a:rPr lang="ar-MA" sz="1800" dirty="0" smtClean="0"/>
              <a:t>:</a:t>
            </a:r>
            <a:endParaRPr lang="fr-FR" sz="18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وحدة آلية لجمع وتبادل </a:t>
            </a:r>
            <a:r>
              <a:rPr lang="ar-MA" sz="1600" dirty="0" smtClean="0"/>
              <a:t>البيانات</a:t>
            </a:r>
            <a:endParaRPr lang="fr-FR" sz="16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استخدام المعيار </a:t>
            </a:r>
            <a:r>
              <a:rPr lang="ar-MA" sz="1600" dirty="0" smtClean="0"/>
              <a:t>الدولي </a:t>
            </a:r>
            <a:r>
              <a:rPr lang="fr-FR" sz="1600" b="1" dirty="0"/>
              <a:t>SDMX</a:t>
            </a:r>
            <a:r>
              <a:rPr lang="fr-FR" sz="1600" dirty="0"/>
              <a:t> </a:t>
            </a:r>
            <a:r>
              <a:rPr lang="ar-MA" sz="1600" dirty="0" smtClean="0"/>
              <a:t>لتبادل </a:t>
            </a:r>
            <a:r>
              <a:rPr lang="ar-MA" sz="1600" dirty="0"/>
              <a:t>البيانات والإحصاءات </a:t>
            </a:r>
            <a:r>
              <a:rPr lang="ar-MA" sz="1600" dirty="0" smtClean="0"/>
              <a:t>الوصفية</a:t>
            </a:r>
            <a:endParaRPr lang="fr-FR" sz="1600" dirty="0" smtClean="0"/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sz="1600" dirty="0"/>
              <a:t>التبادل مع شركاء وطنيين، إقليميين، ودوليين</a:t>
            </a:r>
            <a:endParaRPr lang="fr-FR" sz="1600" dirty="0" smtClean="0"/>
          </a:p>
          <a:p>
            <a:pPr>
              <a:buNone/>
            </a:pPr>
            <a:r>
              <a:rPr lang="ar-MA" sz="1600" dirty="0" smtClean="0"/>
              <a:t/>
            </a:r>
            <a:br>
              <a:rPr lang="ar-MA" sz="1600" dirty="0" smtClean="0"/>
            </a:br>
            <a:r>
              <a:rPr lang="ar-MA" sz="1600" dirty="0" smtClean="0"/>
              <a:t/>
            </a:r>
            <a:br>
              <a:rPr lang="ar-MA" sz="1600" dirty="0" smtClean="0"/>
            </a:br>
            <a:endParaRPr lang="fr-FR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1222744" y="282300"/>
            <a:ext cx="9250326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altLang="en-US" sz="3200" b="1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(BDS)</a:t>
            </a:r>
            <a:r>
              <a:rPr lang="ar-MA" altLang="en-US" sz="3200" b="1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قاعدة البيانات الإحصائية </a:t>
            </a:r>
          </a:p>
        </p:txBody>
      </p:sp>
      <p:pic>
        <p:nvPicPr>
          <p:cNvPr id="6" name="Google Shape;2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71" y="1096702"/>
            <a:ext cx="6602028" cy="5088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3570" y="6311153"/>
            <a:ext cx="645859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SzPts val="1800"/>
            </a:pPr>
            <a:r>
              <a:rPr lang="fr-FR" sz="1600" b="1" u="sng" dirty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https://www.hcp.ma/La-base-de-donnees-statistiques-BDS_a2937.html</a:t>
            </a:r>
            <a:endParaRPr lang="fr-FR" sz="1600" b="1" u="sng" dirty="0">
              <a:solidFill>
                <a:srgbClr val="44546A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/>
          <p:nvPr/>
        </p:nvSpPr>
        <p:spPr>
          <a:xfrm>
            <a:off x="0" y="177873"/>
            <a:ext cx="12192000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منصة أهداف التنمية المستدامة</a:t>
            </a:r>
            <a:r>
              <a:rPr lang="ar-M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3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67069"/>
            <a:ext cx="9753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SzPts val="1800"/>
            </a:pPr>
            <a:r>
              <a:rPr lang="fr-FR" sz="1800" b="1" u="sng" dirty="0" smtClean="0">
                <a:solidFill>
                  <a:srgbClr val="0563C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https://www.hcp.ma/Suivre-les-indicateurs-des-ODD_a2884.html</a:t>
            </a:r>
            <a:endParaRPr lang="fr-FR" sz="1800" b="1" dirty="0">
              <a:solidFill>
                <a:srgbClr val="44546A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650476" y="2284865"/>
            <a:ext cx="6305106" cy="2134735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تعرض بشكل تفاعلي للمستخدم المؤشرات والمفاهيم الخاصة بالأهداف 17 لأهداف التنمية المستدامة</a:t>
            </a:r>
            <a:r>
              <a:rPr lang="fr-FR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وذلك وفقًا للمعايير الدولية. 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يغطي المؤشرات الواردة في القائمة الرسمية لإطار قياس أهداف التنمية المستدامة كما تم اعتمادها من قبل لجنة الإحصاء التابعة للأمم المتحدة. 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كما يغطي مؤشرات وطنية إضافية تم تطويرها من قبل المندوبية السامية للتخطيط</a:t>
            </a:r>
          </a:p>
          <a:p>
            <a:pPr>
              <a:buFont typeface="Wingdings" pitchFamily="2" charset="2"/>
              <a:buChar char="§"/>
            </a:pPr>
            <a:endParaRPr lang="ar-M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r-M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09" y="1318203"/>
            <a:ext cx="4858870" cy="43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220632" y="1084357"/>
            <a:ext cx="5799665" cy="289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None/>
            </a:pPr>
            <a:r>
              <a:rPr lang="ar-MA" sz="1800" b="1" dirty="0" smtClean="0">
                <a:solidFill>
                  <a:srgbClr val="FF0000"/>
                </a:solidFill>
              </a:rPr>
              <a:t>”النشرة الإحصائية السنوية للمغرب“</a:t>
            </a:r>
            <a:r>
              <a:rPr lang="ar-MA" sz="1800" dirty="0" smtClean="0">
                <a:solidFill>
                  <a:srgbClr val="FF0000"/>
                </a:solidFill>
              </a:rPr>
              <a:t> </a:t>
            </a:r>
          </a:p>
          <a:p>
            <a:pPr algn="r" rtl="1">
              <a:buNone/>
            </a:pPr>
            <a:r>
              <a:rPr lang="ar-MA" sz="1800" dirty="0" smtClean="0"/>
              <a:t>هو المرجع الرئيسي للإحصائيات الإدارية في المغرب</a:t>
            </a:r>
          </a:p>
          <a:p>
            <a:pPr algn="r" rtl="1"/>
            <a:r>
              <a:rPr lang="ar-MA" sz="1800" b="1" dirty="0" smtClean="0"/>
              <a:t>دورية سنوية</a:t>
            </a:r>
          </a:p>
          <a:p>
            <a:pPr algn="r" rtl="1"/>
            <a:r>
              <a:rPr lang="ar-MA" sz="1800" b="1" dirty="0" smtClean="0"/>
              <a:t>مُقسم إلى 23 فصلاً</a:t>
            </a:r>
            <a:r>
              <a:rPr lang="ar-MA" sz="1800" dirty="0" smtClean="0"/>
              <a:t>، ويُعرض على شكل </a:t>
            </a:r>
            <a:r>
              <a:rPr lang="ar-MA" sz="1800" b="1" dirty="0" smtClean="0"/>
              <a:t>جداول ورسوم بيانية</a:t>
            </a:r>
          </a:p>
          <a:p>
            <a:pPr algn="r" rtl="1"/>
            <a:r>
              <a:rPr lang="ar-MA" sz="1800" b="1" dirty="0" smtClean="0"/>
              <a:t>سلسلة البيانات متوفرة منذ عام 2006</a:t>
            </a:r>
          </a:p>
          <a:p>
            <a:pPr algn="r" rtl="1"/>
            <a:r>
              <a:rPr lang="ar-MA" sz="1800" b="1" dirty="0" smtClean="0"/>
              <a:t>توفر النشرة الإحصائية الخاصة بالجهات كذلك</a:t>
            </a:r>
            <a:endParaRPr lang="ar-MA" sz="1800" dirty="0" smtClean="0"/>
          </a:p>
          <a:p>
            <a:endParaRPr lang="fr-FR" sz="1400" dirty="0"/>
          </a:p>
        </p:txBody>
      </p:sp>
      <p:sp>
        <p:nvSpPr>
          <p:cNvPr id="309" name="Google Shape;309;p18"/>
          <p:cNvSpPr/>
          <p:nvPr/>
        </p:nvSpPr>
        <p:spPr>
          <a:xfrm>
            <a:off x="1956390" y="357166"/>
            <a:ext cx="8771861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المنشورات الدورية الخاصة بإحصاءات النوع الاجتماعي</a:t>
            </a:r>
          </a:p>
        </p:txBody>
      </p:sp>
      <p:pic>
        <p:nvPicPr>
          <p:cNvPr id="310" name="Google Shape;310;p18" descr="publications du HCP – Recherche Google - Google Chrome 02_06_2023 18_15_59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315" y="3834403"/>
            <a:ext cx="3698838" cy="236653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6342320" y="1084357"/>
            <a:ext cx="5621866" cy="27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lang="ar-MA" b="1" dirty="0" smtClean="0"/>
          </a:p>
          <a:p>
            <a:pPr algn="r" rtl="1"/>
            <a:r>
              <a:rPr lang="ar-MA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"المرأة المغربية في أرقام"</a:t>
            </a:r>
            <a:r>
              <a:rPr lang="ar-MA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يضم مجموعة من المؤشرات الإحصائية التي ترصد تطور وضعية المرأة المغربية.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دورية سنوية منذ 2008</a:t>
            </a:r>
            <a:endParaRPr lang="fr-FR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يشمل مجموعة واسعة من المجالات، مثل </a:t>
            </a:r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السكان والأسرة، التعليم والتكوين، المشاركة الاقتصادية، مستوى المعيشة والفقر، العنف ضد النساء والفتيات، استخدام الوقت، وغيرها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312" name="Google Shape;312;p18" descr="Maroc en chiffres 2022 - Transfert de Technologie en Agriculture Maroc - Google Chrome 02_06_2023 18_24_10 (2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918" y="3728784"/>
            <a:ext cx="3948546" cy="24441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438986"/>
            <a:ext cx="646109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</a:pPr>
            <a:r>
              <a:rPr lang="fr-FR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Lien: </a:t>
            </a:r>
            <a:r>
              <a:rPr lang="fr-FR" b="1" u="sng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fr-FR" b="1" u="sng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://www.hcp.ma/downloads/?tag=Annuaires+statistiques+du+Maroc</a:t>
            </a:r>
            <a:r>
              <a:rPr lang="fr-FR" b="1" u="sng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dk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7043" y="6439490"/>
            <a:ext cx="61318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</a:pPr>
            <a:r>
              <a:rPr lang="fr-FR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Lien: </a:t>
            </a:r>
            <a:r>
              <a:rPr lang="fr-FR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fr-FR" b="1" u="sng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://www.hcp.ma/downloads/?tag=Femme+marocaine+en+chiffres</a:t>
            </a:r>
            <a:r>
              <a:rPr lang="fr-FR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endParaRPr lang="fr-FR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1956390" y="357166"/>
            <a:ext cx="8771861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</a:t>
            </a:r>
            <a:r>
              <a:rPr lang="ar-M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إنتاج وتحليل ونشر إحصاءات النوع الاجتماعي</a:t>
            </a:r>
            <a:endParaRPr lang="ar-MA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735106" y="1084357"/>
            <a:ext cx="11229080" cy="27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lang="ar-MA" b="1" dirty="0" smtClean="0"/>
          </a:p>
          <a:p>
            <a:pPr algn="r" rtl="1"/>
            <a:r>
              <a:rPr lang="ar-MA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قانونية</a:t>
            </a:r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MA" sz="1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إطار قانوني متقادم: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أحكام القانون رقم 67-370 الصادر سنة 1968 المتعلق بالدراسات الإحصائية لم تعد تواكب التحولات المسجلة على الصعيدين الوطني والدولي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 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مواد قانونية ملزمة لإنتاج الإحصائيات المصنفة حسب النوع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 مواد ملزمة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تنصّ على إنتاج الإحصائيات المصنفة حسب النوع الاجتماعي، أو على أهميتها ووجوب إدماجها ضمن القوانين الخاصة بحقوق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النساء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انعدام إطار قانوني موحّد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يجمع مختلف منتجي البيانات الإحصائية، بما في ذلك الإحصائيات المصنفة حسب النوع الاجتماعي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مؤسسية وتنظيمية</a:t>
            </a:r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 كيانات مؤسساتية </a:t>
            </a:r>
            <a:r>
              <a:rPr lang="ar-MA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مهيكلة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تقوم بمهام التتبع وضمان إدماج النوع الاجتماعي بشكل منهجي في إنتاج واستعمال الإحصائيات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التنسيق بين الهيئات المعنية وندرة الموارد البشرية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المتخصصة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الموارد البشرية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المخصصة للهياكل المعنية بقضايا النوع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تشتت البيانات وصعوبة الوصول </a:t>
            </a:r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إليها</a:t>
            </a:r>
            <a:endParaRPr lang="fr-FR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التنسيق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بين مختلف الجهات المنتجة للبيانات داخل نفس المنظومة الإحصائية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6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1956390" y="357166"/>
            <a:ext cx="8771861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</a:t>
            </a:r>
            <a:r>
              <a:rPr lang="ar-M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إنتاج وتحليل ونشر إحصاءات النوع الاجتماعي</a:t>
            </a:r>
            <a:endParaRPr lang="ar-MA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727780" y="1371228"/>
            <a:ext cx="11229080" cy="27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مالية</a:t>
            </a:r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4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MA" sz="1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 الطابع المؤسساتي وعدم إدراج الهياكل المعنية على الهياكل التنظيمية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يحرمها من الاعتمادات المالية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المخصصة 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غياب بنود مالية مخصصة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لتشجيع إنتاج الإحصائيات المصنفة حسب النوع الاجتماعي 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انعدام إطار ميزانياتي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يأخذ بعين الاعتبار البعد النوعي داخل الهياكل المسؤولة عن الإنتاج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الإحصائي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r-FR" sz="1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buNone/>
            </a:pP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العوائق المرتبطة بإنتاج </a:t>
            </a:r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إحصا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ء</a:t>
            </a:r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ات النوع 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قلة الموارد البشرية المؤهلة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ما يتعلق بالأطر المعيارية والمنهجية لتحليل الإحصائيات المصنفة حسب النوع 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نقص الخبرة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تناول المواضيع الناشئة مثل: النوع الاجتماعي والهجرة، النوع والبيئة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استغلال السجلات الإدارية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كمصدر للبيانات الإحصائية 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1956390" y="357166"/>
            <a:ext cx="8771861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</a:t>
            </a:r>
            <a:r>
              <a:rPr lang="ar-M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إنتاج وتحليل ونشر إحصاءات النوع الاجتماعي</a:t>
            </a:r>
            <a:endParaRPr lang="ar-MA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727780" y="1371228"/>
            <a:ext cx="11229080" cy="27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عوائق في نشر واستخدام الإحصائيات: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ar-MA" sz="1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تأخر في نشر الإحصائيات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مما يقلل من أهميتها وفائدتها بالنسبة للمستخدمين </a:t>
            </a:r>
            <a:endParaRPr lang="ar-MA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قصور في نشر البيانات المتوفرة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طرف المنتجين </a:t>
            </a:r>
            <a:endParaRPr lang="ar-MA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صعوبة في فهم الإحصائيات المنتَجة من طرف المستخدمين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وتتفاقم هذه الصعوبة بسبب غياب البيانات الوصفية (المعطيات التوضيحية حول المنهجية والمفاهيم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استراتيجيات التواصل حول البيانات المتوفرة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مما يؤدي إلى نقص في الوعي لدى المستخدمين بوجود بيانات مصنفة حسب النوع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وجود فجوة بين البيانات المنتَجة واحتياجات المستخدمين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أو بين البيانات وصيغ استخدامها المطلوبة</a:t>
            </a: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1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/>
          <p:nvPr/>
        </p:nvSpPr>
        <p:spPr>
          <a:xfrm>
            <a:off x="1956390" y="357166"/>
            <a:ext cx="9330175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مقترحات لتحسين إنتاج </a:t>
            </a:r>
            <a:r>
              <a:rPr lang="ar-M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ونشر </a:t>
            </a:r>
            <a:r>
              <a:rPr lang="ar-MA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واستعمال إحصاءات النوع الاجتماعي</a:t>
            </a:r>
            <a:endParaRPr lang="ar-MA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1" name="Google Shape;311;p18"/>
          <p:cNvSpPr txBox="1"/>
          <p:nvPr/>
        </p:nvSpPr>
        <p:spPr>
          <a:xfrm>
            <a:off x="1488141" y="1084356"/>
            <a:ext cx="10476046" cy="398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endParaRPr lang="ar-MA" b="1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إرساء إطار قانوني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لضمان إنتاج مستدام ومنسق لهذه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الإحصائيات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تعزيز دور اللجنة التنسيقية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للدراسات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الإحصائية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تطوير التعاون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وتبادل الخبرات بين منتجي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البيانات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تزويد الهياكل المعنية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بموارد بشرية مؤهلة لضمان إدماج النوع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تعزيز القدرات المؤسسية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خلال توحيد المفاهيم وإدراج مواضيع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جديدة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تقوية القدرات التقنية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باستخدام أدوات وبرمجيات حديثة لتحقيق الاستقلالية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والاستدامة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إنشاء قنوات تواصل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لتكييف البيانات مع احتياجات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المستخدمين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تنظيم ورشات عمل ودورات تدريبية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لمساعدة المستخدمين على فهم واستعمال الإحصائيات المصنفة حسب النوع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الاجتماعي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إنشاء منصات رقمية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محدثة بانتظام وسهلة الوصول لجميع الفئات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المستفيدة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تنويع أساليب النشر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(مقاطع فيديو، تطبيقات هاتفية، نشرات، إلخ) لضمان انتشار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واسع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تبسيط عرض البيانات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وجعلها أكثر وضوحاً وسهولة في </a:t>
            </a:r>
            <a:r>
              <a:rPr lang="ar-MA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الفهم</a:t>
            </a:r>
          </a:p>
          <a:p>
            <a:pPr algn="r" rtl="1"/>
            <a:endParaRPr lang="ar-MA" sz="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إرفاق كل معلومة إحصائية بشرح واضح</a:t>
            </a:r>
            <a:r>
              <a:rPr lang="ar-M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يوضح السياق والأثر الملموس للنتائج</a:t>
            </a:r>
            <a:endParaRPr lang="ar-MA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r-FR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505" y="1280773"/>
            <a:ext cx="5880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fr-FR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6306" y="468736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ar-MA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7209" y="180753"/>
            <a:ext cx="3732029" cy="1183566"/>
          </a:xfrm>
        </p:spPr>
        <p:txBody>
          <a:bodyPr>
            <a:noAutofit/>
          </a:bodyPr>
          <a:lstStyle/>
          <a:p>
            <a:pPr algn="ctr"/>
            <a:r>
              <a:rPr lang="ar-MA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العرض التقديمية</a:t>
            </a:r>
            <a:r>
              <a:rPr lang="fr-FR" sz="28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fr-FR" sz="28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28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203" y="877293"/>
            <a:ext cx="11390113" cy="5326504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ar-MA" sz="1200" dirty="0" smtClean="0">
              <a:cs typeface="Times New Roman" pitchFamily="18" charset="0"/>
            </a:endParaRPr>
          </a:p>
          <a:p>
            <a:pPr marL="571500" indent="-457200" algn="just" rtl="1">
              <a:buFont typeface="+mj-lt"/>
              <a:buAutoNum type="arabicPeriod"/>
            </a:pPr>
            <a:r>
              <a:rPr lang="ar-MA" sz="2400" dirty="0" smtClean="0"/>
              <a:t>مقدمة</a:t>
            </a:r>
            <a:endParaRPr lang="fr-FR" sz="2400" dirty="0" smtClean="0"/>
          </a:p>
          <a:p>
            <a:pPr marL="571500" indent="-457200" algn="just" rtl="1">
              <a:buFont typeface="+mj-lt"/>
              <a:buAutoNum type="arabicPeriod"/>
            </a:pPr>
            <a:r>
              <a:rPr lang="ar-MA" sz="2400" dirty="0" smtClean="0"/>
              <a:t>وضعية إحصاءات النوع الاجتماعي بالمغرب </a:t>
            </a:r>
            <a:endParaRPr lang="fr-FR" sz="2400" dirty="0" smtClean="0"/>
          </a:p>
          <a:p>
            <a:pPr marL="571500" indent="-457200" algn="r" rtl="1">
              <a:buFont typeface="+mj-lt"/>
              <a:buAutoNum type="arabicPeriod"/>
            </a:pPr>
            <a:r>
              <a:rPr lang="ar-MA" sz="2400" dirty="0" smtClean="0"/>
              <a:t>مصادر انتاج و طرق نشر إحصاءات النوع الاجتماعي </a:t>
            </a:r>
            <a:endParaRPr lang="fr-FR" sz="2400" dirty="0" smtClean="0"/>
          </a:p>
          <a:p>
            <a:pPr marL="571500" indent="-457200" algn="r" rtl="1">
              <a:buFont typeface="+mj-lt"/>
              <a:buAutoNum type="arabicPeriod"/>
            </a:pPr>
            <a:r>
              <a:rPr lang="ar-MA" sz="2400" dirty="0" smtClean="0"/>
              <a:t>عوائق في انتاج و تحليل و نشر إحصاءات النوع الاجتماعي</a:t>
            </a:r>
            <a:endParaRPr lang="fr-FR" sz="2400" dirty="0" smtClean="0"/>
          </a:p>
          <a:p>
            <a:pPr marL="571500" indent="-457200" algn="r" rtl="1">
              <a:buFont typeface="+mj-lt"/>
              <a:buAutoNum type="arabicPeriod"/>
            </a:pPr>
            <a:r>
              <a:rPr lang="ar-MA" sz="2400" dirty="0" smtClean="0"/>
              <a:t>مقترحات لتحسين انتاج و نشر و تحليل إحصاءات النوع الاجتماعي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87747" y="2339385"/>
            <a:ext cx="7680739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endParaRPr lang="fr-FR" sz="4800" dirty="0" smtClean="0">
              <a:latin typeface="Bahnschrift Condensed" pitchFamily="34" charset="0"/>
            </a:endParaRPr>
          </a:p>
          <a:p>
            <a:r>
              <a:rPr lang="ar-MA" altLang="en-US" sz="66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شكرا</a:t>
            </a:r>
            <a:endParaRPr lang="fr-FR" altLang="en-US" sz="66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  <a:p>
            <a:endParaRPr lang="fr-FR" sz="4800" dirty="0"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7209" y="180753"/>
            <a:ext cx="3732029" cy="1183566"/>
          </a:xfrm>
        </p:spPr>
        <p:txBody>
          <a:bodyPr>
            <a:noAutofit/>
          </a:bodyPr>
          <a:lstStyle/>
          <a:p>
            <a:pPr algn="ctr"/>
            <a:r>
              <a:rPr lang="ar-MA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مقدمة</a:t>
            </a:r>
            <a:r>
              <a:rPr lang="fr-FR" sz="28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fr-FR" sz="28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fr-FR" sz="28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203" y="877293"/>
            <a:ext cx="11390113" cy="5326504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ar-MA" sz="1200" dirty="0" smtClean="0">
              <a:cs typeface="Times New Roman" pitchFamily="18" charset="0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ar-MA" sz="2400" dirty="0"/>
              <a:t>إصلاحات قانونية ومؤسساتية لتعزيز المساواة بين </a:t>
            </a:r>
            <a:r>
              <a:rPr lang="ar-MA" sz="2400" dirty="0" smtClean="0"/>
              <a:t>الجنسين</a:t>
            </a:r>
            <a:endParaRPr lang="fr-FR" sz="2400" dirty="0" smtClean="0"/>
          </a:p>
          <a:p>
            <a:pPr algn="just" rtl="1">
              <a:buFont typeface="Arial" pitchFamily="34" charset="0"/>
              <a:buChar char="•"/>
            </a:pPr>
            <a:r>
              <a:rPr lang="ar-MA" sz="2400" dirty="0"/>
              <a:t>التزام المغرب بالاتفاقيات الدولية (</a:t>
            </a:r>
            <a:r>
              <a:rPr lang="fr-FR" sz="2400" dirty="0"/>
              <a:t>CEDAW، </a:t>
            </a:r>
            <a:r>
              <a:rPr lang="ar-MA" sz="2400" dirty="0"/>
              <a:t>أهداف التنمية المستدامة، النموذج التنموي</a:t>
            </a:r>
            <a:r>
              <a:rPr lang="ar-MA" sz="2400" dirty="0" smtClean="0"/>
              <a:t>)</a:t>
            </a:r>
            <a:endParaRPr lang="fr-FR" sz="2400" dirty="0" smtClean="0"/>
          </a:p>
          <a:p>
            <a:pPr algn="just" rtl="1">
              <a:buFont typeface="Arial" pitchFamily="34" charset="0"/>
              <a:buChar char="•"/>
            </a:pPr>
            <a:r>
              <a:rPr lang="ar-MA" sz="2400" dirty="0"/>
              <a:t>إدماج مقاربة النوع في السياسات الوطنية، الجهوية، والمحلية</a:t>
            </a:r>
            <a:endParaRPr lang="ar-MA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MA" sz="2400" dirty="0"/>
              <a:t>أهمية الإحصائيات المراعية للنوع في فهم التحديات ورصد </a:t>
            </a:r>
            <a:r>
              <a:rPr lang="ar-MA" sz="2400" dirty="0" smtClean="0"/>
              <a:t>التقدم</a:t>
            </a:r>
            <a:endParaRPr lang="fr-FR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MA" sz="2400" dirty="0"/>
              <a:t>دور المندوبية السامية للتخطيط في تحسين إنتاج ونشر البيانات المراعية </a:t>
            </a:r>
            <a:r>
              <a:rPr lang="ar-MA" sz="2400" dirty="0" smtClean="0"/>
              <a:t>للنوع</a:t>
            </a:r>
            <a:endParaRPr lang="fr-FR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MA" sz="2400" dirty="0"/>
              <a:t>تعزيز استخدام البيانات لتحقيق المساواة والعدالة </a:t>
            </a:r>
            <a:r>
              <a:rPr lang="ar-MA" sz="2400" dirty="0" smtClean="0"/>
              <a:t>الاجتماعية</a:t>
            </a:r>
          </a:p>
        </p:txBody>
      </p:sp>
    </p:spTree>
    <p:extLst>
      <p:ext uri="{BB962C8B-B14F-4D97-AF65-F5344CB8AC3E}">
        <p14:creationId xmlns:p14="http://schemas.microsoft.com/office/powerpoint/2010/main" val="391213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18;p10"/>
          <p:cNvSpPr>
            <a:spLocks noChangeArrowheads="1"/>
          </p:cNvSpPr>
          <p:nvPr/>
        </p:nvSpPr>
        <p:spPr bwMode="auto">
          <a:xfrm>
            <a:off x="0" y="285728"/>
            <a:ext cx="12192000" cy="584735"/>
          </a:xfrm>
          <a:prstGeom prst="rect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charset="0"/>
              <a:buNone/>
              <a:defRPr/>
            </a:pP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rPr>
              <a:t>إدماج مقاربة النوع الاجتماعي في المنظومة الإحصائية للمندوبية السامية للتخطيط </a:t>
            </a:r>
            <a:endParaRPr lang="fr-FR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181" y="999461"/>
            <a:ext cx="1165328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دراسة </a:t>
            </a:r>
            <a:r>
              <a:rPr lang="ar-M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تقييم إنتاج واستخدام إحصائيات النوع (2001</a:t>
            </a:r>
            <a:r>
              <a:rPr lang="ar-M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endParaRPr lang="fr-FR" sz="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إنجاز بحوث ودراسات حول الفجوات بين الجنسين (التعليم، الصحة، العنف، اتخاذ القرار، استعمال الوقت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...)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إدماج بعد النوع في جميع البحوث الميدانية (التشغيل، العنف، المعيشة، القطاع غير </a:t>
            </a:r>
            <a:r>
              <a:rPr lang="ar-M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المهيكل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...)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إصدار منشورات دورية مثل </a:t>
            </a:r>
            <a:r>
              <a:rPr lang="ar-MA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المرأة المغربية في أرقام</a:t>
            </a: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منذ 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إنشاء </a:t>
            </a:r>
            <a:r>
              <a:rPr lang="ar-M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منصة النوع الاجتماعي</a:t>
            </a: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(2022) وتنويع أدوات النشر (تطبيقات ويب، رسوم بيانية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...)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تنظيم ورشات عمل، منها ورشة إحصاءات النوع الاجتماعي بإفريقيا (نوفمبر 2023 – الدار البيضاء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المساهمة في مجموعات الخبراء وطنياً ودولياً (منصات تكوين، تصنيفات، إلخ</a:t>
            </a:r>
            <a:r>
              <a:rPr lang="ar-M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 rtl="1"/>
            <a:endParaRPr lang="fr-FR" sz="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M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إبرام اتفاقيات مع مؤسسات وطنية ودولية لتطوير الإحصائيات المراعية للنوع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131" y="304507"/>
            <a:ext cx="11617291" cy="49006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defRPr/>
            </a:pPr>
            <a:r>
              <a:rPr lang="ar-S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rPr>
              <a:t>وضعية إحصاءات النوع الاجتماعي بالمغرب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itchFamily="34" charset="0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922659858"/>
              </p:ext>
            </p:extLst>
          </p:nvPr>
        </p:nvGraphicFramePr>
        <p:xfrm>
          <a:off x="190459" y="928670"/>
          <a:ext cx="11811083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392325" y="6152354"/>
            <a:ext cx="85209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المصدر:</a:t>
            </a:r>
            <a:r>
              <a:rPr lang="ar-M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ar-M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M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المندوبية السامية للتخطيط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r-M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هيئة الأمم المتحدة للمرأة - دراسة حول الوضع التحليلي للإحصائيات المراعية للنوع الاجتماعي في المغرب 2019.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410406" y="409963"/>
            <a:ext cx="11593526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  <a:defRPr/>
            </a:pP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مصادر إنتاج وطرق نشر إحصاءات النوع الاجتماعي</a:t>
            </a:r>
            <a:endParaRPr lang="fr-FR" altLang="en-US" sz="3200" b="1" kern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7" name="Google Shape;287;p15"/>
          <p:cNvSpPr txBox="1">
            <a:spLocks noGrp="1"/>
          </p:cNvSpPr>
          <p:nvPr>
            <p:ph type="body" idx="1"/>
          </p:nvPr>
        </p:nvSpPr>
        <p:spPr>
          <a:xfrm>
            <a:off x="484094" y="2169459"/>
            <a:ext cx="11142258" cy="550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endParaRPr lang="fr-FR" sz="1800" b="1" dirty="0" smtClean="0">
              <a:solidFill>
                <a:srgbClr val="2F549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lang="fr-FR" sz="1800" b="1" dirty="0" smtClean="0">
              <a:solidFill>
                <a:srgbClr val="2F5496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03139212"/>
              </p:ext>
            </p:extLst>
          </p:nvPr>
        </p:nvGraphicFramePr>
        <p:xfrm>
          <a:off x="808074" y="1881963"/>
          <a:ext cx="4784652" cy="41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7441" y="6279038"/>
            <a:ext cx="38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lnSpc>
                <a:spcPct val="90000"/>
              </a:lnSpc>
              <a:buClr>
                <a:schemeClr val="dk2"/>
              </a:buClr>
              <a:buSzPts val="1800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Lien: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https://www.hcp.ma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724982396"/>
              </p:ext>
            </p:extLst>
          </p:nvPr>
        </p:nvGraphicFramePr>
        <p:xfrm>
          <a:off x="6425609" y="1439333"/>
          <a:ext cx="5220586" cy="512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637414" y="1456660"/>
            <a:ext cx="308344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/>
            <a:r>
              <a:rPr lang="ar-M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طرق نشر إحصاءات النوع الاجتماعي</a:t>
            </a:r>
            <a:endParaRPr lang="en-US" sz="18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 descr="CONJONCTURE"/>
          <p:cNvSpPr/>
          <p:nvPr/>
        </p:nvSpPr>
        <p:spPr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7334259" y="1714488"/>
            <a:ext cx="2857520" cy="514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8" name="Google Shape;268;p13"/>
          <p:cNvGraphicFramePr/>
          <p:nvPr>
            <p:extLst>
              <p:ext uri="{D42A27DB-BD31-4B8C-83A1-F6EECF244321}">
                <p14:modId xmlns:p14="http://schemas.microsoft.com/office/powerpoint/2010/main" val="1996149764"/>
              </p:ext>
            </p:extLst>
          </p:nvPr>
        </p:nvGraphicFramePr>
        <p:xfrm>
          <a:off x="85061" y="720153"/>
          <a:ext cx="11919098" cy="57396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004008"/>
                <a:gridCol w="4915090"/>
              </a:tblGrid>
              <a:tr h="4910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MA" sz="2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مصدر المعطيات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5" marR="12192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MA" sz="2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5" marR="12192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962"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استغلال سجلات وزارة الداخلية ووزارة العدل من قبل مصلحة الحالة المدنية التابعة للمندوبية السامية للتخطيط</a:t>
                      </a:r>
                      <a:endParaRPr lang="fr-FR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الصحة.</a:t>
                      </a:r>
                      <a:endParaRPr lang="ar-MA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 السكان والأسرة:</a:t>
                      </a:r>
                      <a:r>
                        <a:rPr lang="ar-MA" sz="1600" b="1" i="0" u="none" strike="noStrik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MA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ar-MA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ar-MA" sz="16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الولادات، الوفيات، الزواج والطلاق</a:t>
                      </a:r>
                      <a:endParaRPr sz="16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5" marR="121925" marT="45725" marB="45725"/>
                </a:tc>
              </a:tr>
              <a:tr h="968425"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استغلال سجلات وزارة الداخلية ووزارة العدل من قبل مصلحة الحالة المدنية التابعة للمندوبية السامية للتخطيط</a:t>
                      </a:r>
                      <a:endParaRPr lang="fr-FR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الصحة.</a:t>
                      </a:r>
                      <a:endParaRPr lang="ar-MA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الصحة:   </a:t>
                      </a:r>
                      <a:endParaRPr lang="fr-FR" sz="1600" b="1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الوفيات حسب السبب، وفيات الأطفال والنساء في سن الإنجاب حسب السبب.  </a:t>
                      </a:r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  <a:tr h="602917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التربية الوطنية والتكوين المهني والتعليم العالي والبحث العلمي.</a:t>
                      </a:r>
                      <a:endParaRPr sz="16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التعليم والتكوين:   </a:t>
                      </a:r>
                      <a:endParaRPr lang="fr-FR" sz="1600" b="1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عدد التلاميذ حسب المستوى والشعبة، عدد التلاميذ المكررين.  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  <a:tr h="518994">
                <a:tc>
                  <a:txBody>
                    <a:bodyPr/>
                    <a:lstStyle/>
                    <a:p>
                      <a:pPr algn="r" rtl="1"/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الاقتصاد والمالية.</a:t>
                      </a:r>
                      <a:endParaRPr lang="ar-MA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الصندوق</a:t>
                      </a:r>
                      <a:r>
                        <a:rPr lang="ar-MA" sz="1600" b="1" i="0" u="none" strike="noStrik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الوطني </a:t>
                      </a: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للضمان الاجتماعي </a:t>
                      </a:r>
                      <a:endParaRPr lang="fr-FR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سوق العمل:   </a:t>
                      </a:r>
                      <a:endParaRPr lang="fr-FR" sz="1600" b="1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التشغيل والأجور.  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  <a:tr h="768432"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الداخلية.</a:t>
                      </a:r>
                      <a:endParaRPr lang="ar-MA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العدل.</a:t>
                      </a:r>
                      <a:endParaRPr lang="ar-MA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الأوقاف والشؤون الإسلامية</a:t>
                      </a:r>
                      <a:endParaRPr lang="ar-MA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الحياة العامة واتخاذ القرار:   </a:t>
                      </a:r>
                      <a:endParaRPr lang="fr-FR" sz="1600" b="1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توزيع القضاة، الخبراء القضائيين، المترجمين، العدول...  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  <a:tr h="724550"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العدل.</a:t>
                      </a:r>
                      <a:endParaRPr lang="ar-MA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المندوبية العامة لإدارة السجون وإعادة الإدماج.</a:t>
                      </a:r>
                      <a:endParaRPr lang="ar-MA" sz="1600" b="0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وزارة الشباب والرياضة.</a:t>
                      </a:r>
                      <a:endParaRPr lang="ar-MA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العدالة وحماية الطفولة:   </a:t>
                      </a:r>
                      <a:endParaRPr lang="fr-FR" sz="1600" b="1" i="0" u="none" strike="noStrike" cap="non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r" rtl="1"/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عدد السجناء والمحتجزين، القاصرين الذين تم توقيفهم من قبل الشرطة والدرك، القاصرين المودعين في مؤسسات حماية الطفولة.  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  <a:tr h="629176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 pitchFamily="34" charset="0"/>
                        <a:buChar char="•"/>
                      </a:pPr>
                      <a:r>
                        <a:rPr lang="ar-M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سجلات الشرطة، الدرك الملكي، وزارة الصحة، وزارة العدل، والمنظمات غير الحكومية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5" marR="121925" marT="45725" marB="45725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r-FR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ar-SA" sz="1600" b="1" i="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العنف ضد النساء.   </a:t>
                      </a:r>
                      <a:endParaRPr lang="fr-FR" sz="16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121925" marR="121925" marT="45725" marB="45725"/>
                </a:tc>
              </a:tr>
            </a:tbl>
          </a:graphicData>
        </a:graphic>
      </p:graphicFrame>
      <p:sp>
        <p:nvSpPr>
          <p:cNvPr id="269" name="Google Shape;269;p13"/>
          <p:cNvSpPr/>
          <p:nvPr/>
        </p:nvSpPr>
        <p:spPr>
          <a:xfrm>
            <a:off x="732781" y="143157"/>
            <a:ext cx="10525177" cy="584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  <a:defRPr/>
            </a:pP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المصادر الإدارية الرئيسية للبيانات حول النوع الاجتماعي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5571460" y="1454738"/>
            <a:ext cx="6620540" cy="47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r" rtl="1">
              <a:buNone/>
            </a:pPr>
            <a:r>
              <a:rPr lang="ar-MA" sz="1800" b="1" u="sng" dirty="0"/>
              <a:t>النسختان </a:t>
            </a:r>
            <a:r>
              <a:rPr lang="ar-MA" sz="1800" b="1" u="sng" dirty="0" smtClean="0"/>
              <a:t>2009 و</a:t>
            </a:r>
            <a:r>
              <a:rPr lang="fr-FR" sz="1800" b="1" u="sng" dirty="0" smtClean="0"/>
              <a:t> </a:t>
            </a:r>
            <a:r>
              <a:rPr lang="ar-MA" sz="1800" b="1" u="sng" dirty="0" smtClean="0"/>
              <a:t>2019</a:t>
            </a:r>
            <a:r>
              <a:rPr lang="ar-MA" sz="1800" b="1" u="sng" dirty="0"/>
              <a:t> </a:t>
            </a:r>
            <a:r>
              <a:rPr lang="ar-MA" sz="1800" b="1" u="sng" dirty="0" smtClean="0"/>
              <a:t>:</a:t>
            </a:r>
            <a:endParaRPr lang="fr-FR" sz="1800" b="1" u="sng" dirty="0" smtClean="0"/>
          </a:p>
          <a:p>
            <a:pPr algn="r" rtl="1"/>
            <a:r>
              <a:rPr lang="ar-MA" sz="1800" b="1" dirty="0"/>
              <a:t>تم إنجاز البحث في 2019</a:t>
            </a:r>
            <a:r>
              <a:rPr lang="ar-MA" sz="1800" dirty="0"/>
              <a:t> خلال الفترة الممتدة من فبراير إلى </a:t>
            </a:r>
            <a:r>
              <a:rPr lang="ar-MA" sz="1800" dirty="0" smtClean="0"/>
              <a:t>يوليوز</a:t>
            </a:r>
            <a:endParaRPr lang="fr-FR" sz="1800" dirty="0" smtClean="0"/>
          </a:p>
          <a:p>
            <a:pPr algn="r" rtl="1">
              <a:buFont typeface="+mj-lt"/>
              <a:buAutoNum type="arabicPeriod"/>
            </a:pPr>
            <a:r>
              <a:rPr lang="ar-MA" sz="1600" dirty="0"/>
              <a:t>شمل عينة من 12000 فتاة وامرأة (15-74 سنة</a:t>
            </a:r>
            <a:r>
              <a:rPr lang="ar-MA" sz="1600" dirty="0" smtClean="0"/>
              <a:t>)</a:t>
            </a:r>
            <a:endParaRPr lang="fr-FR" sz="1600" dirty="0" smtClean="0"/>
          </a:p>
          <a:p>
            <a:pPr algn="r" rtl="1">
              <a:buFont typeface="+mj-lt"/>
              <a:buAutoNum type="arabicPeriod"/>
            </a:pPr>
            <a:r>
              <a:rPr lang="ar-MA" sz="1600" dirty="0" smtClean="0"/>
              <a:t> </a:t>
            </a:r>
            <a:r>
              <a:rPr lang="ar-MA" sz="1600" i="1" dirty="0"/>
              <a:t>(مقابل 9000 امرأة بين 18 و64 سنة في 2009)</a:t>
            </a:r>
            <a:endParaRPr lang="ar-MA" sz="1600" dirty="0"/>
          </a:p>
          <a:p>
            <a:pPr algn="r" rtl="1">
              <a:buNone/>
            </a:pPr>
            <a:r>
              <a:rPr lang="ar-MA" sz="1800" b="1" u="sng" dirty="0" smtClean="0"/>
              <a:t>مستجدات بحث 2019:</a:t>
            </a:r>
          </a:p>
          <a:p>
            <a:pPr algn="r" rtl="1">
              <a:buFontTx/>
              <a:buChar char="-"/>
            </a:pPr>
            <a:r>
              <a:rPr lang="ar-MA" sz="1800" dirty="0" smtClean="0"/>
              <a:t>توسيع عينة البحث لضمان تمثيلية جهات المملكة</a:t>
            </a:r>
          </a:p>
          <a:p>
            <a:pPr algn="r" rtl="1">
              <a:buFontTx/>
              <a:buChar char="-"/>
            </a:pPr>
            <a:r>
              <a:rPr lang="ar-MA" sz="1800" dirty="0" smtClean="0"/>
              <a:t>توسيع منظور العنف بإدماج العنف الإلكتروني </a:t>
            </a:r>
          </a:p>
          <a:p>
            <a:pPr algn="r" rtl="1">
              <a:buFontTx/>
              <a:buChar char="-"/>
            </a:pPr>
            <a:r>
              <a:rPr lang="ar-MA" sz="1800" dirty="0"/>
              <a:t>تحليل </a:t>
            </a:r>
            <a:r>
              <a:rPr lang="ar-MA" sz="1800" b="1" dirty="0"/>
              <a:t>المحددات الاجتماعية</a:t>
            </a:r>
            <a:r>
              <a:rPr lang="ar-MA" sz="1800" dirty="0"/>
              <a:t> والعوامل المسببة للعنف </a:t>
            </a:r>
            <a:endParaRPr lang="fr-FR" sz="1800" dirty="0" smtClean="0"/>
          </a:p>
          <a:p>
            <a:pPr algn="r" rtl="1">
              <a:buFontTx/>
              <a:buChar char="-"/>
            </a:pPr>
            <a:r>
              <a:rPr lang="ar-MA" sz="1800" dirty="0" smtClean="0"/>
              <a:t>تقدير التكلفة الاجتماعية للعنف  (الصحة النفسية والجسدية، </a:t>
            </a:r>
            <a:r>
              <a:rPr lang="ar-MA" sz="1800" dirty="0" err="1" smtClean="0"/>
              <a:t>التمدرس</a:t>
            </a:r>
            <a:r>
              <a:rPr lang="ar-MA" sz="1800" dirty="0" smtClean="0"/>
              <a:t>، ...)</a:t>
            </a:r>
          </a:p>
          <a:p>
            <a:pPr algn="r" rtl="1">
              <a:buFontTx/>
              <a:buChar char="-"/>
            </a:pPr>
            <a:r>
              <a:rPr lang="ar-MA" sz="1800" dirty="0" smtClean="0"/>
              <a:t>تقدير التكلفة الاقتصادية المباشرة و غير المباشرة</a:t>
            </a:r>
          </a:p>
          <a:p>
            <a:pPr algn="r" rtl="1">
              <a:buFontTx/>
              <a:buChar char="-"/>
            </a:pPr>
            <a:r>
              <a:rPr lang="ar-MA" sz="1800" dirty="0" smtClean="0"/>
              <a:t>جرد تصور الساكنة </a:t>
            </a:r>
            <a:r>
              <a:rPr lang="ar-MA" sz="1800" dirty="0"/>
              <a:t>للعنف (المعايير الاجتماعية، تقبل العنف، المعرفة بالقانون والمؤسسات)</a:t>
            </a:r>
            <a:endParaRPr lang="fr-FR" sz="1800" dirty="0"/>
          </a:p>
          <a:p>
            <a:pPr algn="r" rtl="1">
              <a:buNone/>
            </a:pPr>
            <a:r>
              <a:rPr lang="ar-SA" sz="1800" b="1" u="sng" dirty="0" smtClean="0"/>
              <a:t>دعم </a:t>
            </a:r>
            <a:r>
              <a:rPr lang="ar-MA" sz="1800" b="1" u="sng" dirty="0" smtClean="0"/>
              <a:t>تقني </a:t>
            </a:r>
            <a:r>
              <a:rPr lang="ar-MA" sz="1800" b="1" u="sng" dirty="0" err="1" smtClean="0"/>
              <a:t>ولوجيستيكي</a:t>
            </a:r>
            <a:r>
              <a:rPr lang="ar-MA" sz="1800" b="1" u="sng" dirty="0" smtClean="0"/>
              <a:t> من </a:t>
            </a:r>
            <a:r>
              <a:rPr lang="ar-SA" sz="1800" b="1" u="sng" dirty="0" smtClean="0"/>
              <a:t>منظمة الأمم المتحدة للمرأة بالمغرب</a:t>
            </a:r>
            <a:r>
              <a:rPr lang="ar-MA" sz="1800" b="1" u="sng" dirty="0" smtClean="0"/>
              <a:t> </a:t>
            </a:r>
            <a:endParaRPr lang="fr-FR" sz="1800" b="1" u="sng" dirty="0" smtClean="0"/>
          </a:p>
          <a:p>
            <a:pPr algn="ctr" rtl="1">
              <a:buFontTx/>
              <a:buChar char="-"/>
            </a:pPr>
            <a:endParaRPr lang="fr-FR" sz="2400" dirty="0" smtClean="0"/>
          </a:p>
          <a:p>
            <a:pPr algn="ctr" rtl="1">
              <a:buFontTx/>
              <a:buChar char="-"/>
            </a:pPr>
            <a:endParaRPr lang="fr-FR" sz="2400" b="1" dirty="0" smtClean="0"/>
          </a:p>
        </p:txBody>
      </p:sp>
      <p:sp>
        <p:nvSpPr>
          <p:cNvPr id="294" name="Google Shape;294;p16"/>
          <p:cNvSpPr/>
          <p:nvPr/>
        </p:nvSpPr>
        <p:spPr>
          <a:xfrm>
            <a:off x="797443" y="445814"/>
            <a:ext cx="10058400" cy="58473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buNone/>
            </a:pP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        </a:t>
            </a:r>
            <a:r>
              <a:rPr lang="ar-S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البحث الوطني حول العنف ضد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الفتيات والنساء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292;p16"/>
          <p:cNvSpPr txBox="1">
            <a:spLocks/>
          </p:cNvSpPr>
          <p:nvPr/>
        </p:nvSpPr>
        <p:spPr>
          <a:xfrm>
            <a:off x="270934" y="2094957"/>
            <a:ext cx="5356577" cy="438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57" y="2022436"/>
            <a:ext cx="2345168" cy="370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9319" y="2011680"/>
            <a:ext cx="2432536" cy="37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1580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https://www.hcp.ma/Enquete-Nationale-sur-la-violence-a-l-encontre-des-Femmes-et-des-Hommes_a105.html</a:t>
            </a:r>
            <a:r>
              <a:rPr lang="ar-M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6016978" y="1401356"/>
            <a:ext cx="6175022" cy="438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1"/>
            <a:r>
              <a:rPr lang="ar-MA" sz="1800" dirty="0"/>
              <a:t>يندرج البحث ضمن استراتيجية المندوبية السامية للتخطيط لتوسيع معطيات النوع الاجتماعي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نُجز في نسختين (1997 و2012)، مع نسخة ثالثة مبرمجة سنة 2025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شملت نسخة 2012 حوالي 16.395 شخصًا بالغًا و2.817 طفلًا من 8.990 أسرة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استغرق جمع المعطيات سنة كاملة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هدفه تحليل كيفية قضاء النساء والرجال والأطفال لوقتهم اليومي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يُمكّن من دراسة الفوارق والعلاقات الاجتماعية والعوامل المؤثرة فيها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يساعد على تقييم العمل المنزلي غير المؤدى عنه</a:t>
            </a:r>
            <a:r>
              <a:rPr lang="ar-MA" sz="1800" dirty="0" smtClean="0"/>
              <a:t>.</a:t>
            </a:r>
            <a:endParaRPr lang="fr-FR" sz="1800" dirty="0" smtClean="0"/>
          </a:p>
          <a:p>
            <a:pPr algn="just" rtl="1"/>
            <a:r>
              <a:rPr lang="ar-MA" sz="1800" dirty="0"/>
              <a:t>تناول أيضًا تأثير جائحة كوفيد-19 على استعمال الوقت</a:t>
            </a:r>
            <a:r>
              <a:rPr lang="ar-MA" sz="1800" dirty="0" smtClean="0"/>
              <a:t>.</a:t>
            </a:r>
            <a:endParaRPr lang="fr-FR" sz="1800" dirty="0" smtClean="0"/>
          </a:p>
        </p:txBody>
      </p:sp>
      <p:sp>
        <p:nvSpPr>
          <p:cNvPr id="294" name="Google Shape;294;p16"/>
          <p:cNvSpPr/>
          <p:nvPr/>
        </p:nvSpPr>
        <p:spPr>
          <a:xfrm>
            <a:off x="595422" y="393026"/>
            <a:ext cx="10951535" cy="58473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buNone/>
            </a:pPr>
            <a:r>
              <a:rPr lang="ar-M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ar-S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البحث الوطني حول </a:t>
            </a:r>
            <a:r>
              <a:rPr lang="ar-MA" altLang="en-US" sz="3200" b="1" kern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استعمال الوقت لدى النساء والرجال والأطفال</a:t>
            </a:r>
            <a:endParaRPr lang="fr-FR" altLang="en-US" sz="3200" b="1" kern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292;p16"/>
          <p:cNvSpPr txBox="1">
            <a:spLocks/>
          </p:cNvSpPr>
          <p:nvPr/>
        </p:nvSpPr>
        <p:spPr>
          <a:xfrm>
            <a:off x="270934" y="2094957"/>
            <a:ext cx="5356577" cy="438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1" y="1371601"/>
            <a:ext cx="2603794" cy="39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177290"/>
            <a:ext cx="3253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https://www.hcp.ma/Rapports-sociaux-dans-le-contexte-de-la-pandemie-COVID-19_a2577.html</a:t>
            </a:r>
            <a:r>
              <a:rPr lang="ar-MA" dirty="0" smtClean="0"/>
              <a:t>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647" y="1408149"/>
            <a:ext cx="2998381" cy="47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34571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https://www.hcp.ma/Presentation-des-premiers-resultats-de-l-Enquete-Nationale-sur-l-Emploi-du-Temps_a1463.html</a:t>
            </a:r>
            <a:r>
              <a:rPr lang="ar-M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AC42923E4B4689AA3F4BC71C9076" ma:contentTypeVersion="21" ma:contentTypeDescription="Create a new document." ma:contentTypeScope="" ma:versionID="a62391516449346bf948149313bcea0b">
  <xsd:schema xmlns:xsd="http://www.w3.org/2001/XMLSchema" xmlns:xs="http://www.w3.org/2001/XMLSchema" xmlns:p="http://schemas.microsoft.com/office/2006/metadata/properties" xmlns:ns2="9e7a892e-3f44-4f43-afda-1bb9b87abd5a" xmlns:ns3="c10ce4fe-003f-40a8-a913-aa474e5a6271" xmlns:ns4="985ec44e-1bab-4c0b-9df0-6ba128686fc9" targetNamespace="http://schemas.microsoft.com/office/2006/metadata/properties" ma:root="true" ma:fieldsID="6f9892051e5099965700f1211bfe6a41" ns2:_="" ns3:_="" ns4:_="">
    <xsd:import namespace="9e7a892e-3f44-4f43-afda-1bb9b87abd5a"/>
    <xsd:import namespace="c10ce4fe-003f-40a8-a913-aa474e5a6271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892e-3f44-4f43-afda-1bb9b87ab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ce4fe-003f-40a8-a913-aa474e5a62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257519-539e-4f49-837e-51dfaef5dda1}" ma:internalName="TaxCatchAll" ma:showField="CatchAllData" ma:web="c10ce4fe-003f-40a8-a913-aa474e5a62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7a892e-3f44-4f43-afda-1bb9b87abd5a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7AA2CB8D-E255-4B1E-892D-15161686643D}"/>
</file>

<file path=customXml/itemProps2.xml><?xml version="1.0" encoding="utf-8"?>
<ds:datastoreItem xmlns:ds="http://schemas.openxmlformats.org/officeDocument/2006/customXml" ds:itemID="{6F9B65B4-C31C-4FC4-8CC8-7A52A828E662}"/>
</file>

<file path=customXml/itemProps3.xml><?xml version="1.0" encoding="utf-8"?>
<ds:datastoreItem xmlns:ds="http://schemas.openxmlformats.org/officeDocument/2006/customXml" ds:itemID="{4565A265-ABE0-4FE7-91AF-D72ECAFD50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3346</TotalTime>
  <Words>1792</Words>
  <Application>Microsoft Office PowerPoint</Application>
  <PresentationFormat>Grand écran</PresentationFormat>
  <Paragraphs>256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Calibri</vt:lpstr>
      <vt:lpstr>Times New Roman</vt:lpstr>
      <vt:lpstr>Wingdings</vt:lpstr>
      <vt:lpstr>Arial</vt:lpstr>
      <vt:lpstr>Bahnschrift Condensed</vt:lpstr>
      <vt:lpstr>Noto Sans Symbols</vt:lpstr>
      <vt:lpstr>Lucida Sans</vt:lpstr>
      <vt:lpstr>Office Theme</vt:lpstr>
      <vt:lpstr>Présentation PowerPoint</vt:lpstr>
      <vt:lpstr>خطة العرض التقديمية </vt:lpstr>
      <vt:lpstr>مقدمة </vt:lpstr>
      <vt:lpstr>Présentation PowerPoint</vt:lpstr>
      <vt:lpstr>وضعية إحصاءات النوع الاجتماعي بالمغرب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Amine SEGHIR</dc:creator>
  <cp:lastModifiedBy>Houria EZ-ZARRHOUDI</cp:lastModifiedBy>
  <cp:revision>185</cp:revision>
  <dcterms:created xsi:type="dcterms:W3CDTF">2022-02-28T10:57:13Z</dcterms:created>
  <dcterms:modified xsi:type="dcterms:W3CDTF">2025-04-30T13:29:05Z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0x01010037A8AC42923E4B4689AA3F4BC71C9076</vt:lpwstr>
  </property>
</Properties>
</file>