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7" r:id="rId1"/>
  </p:sldMasterIdLst>
  <p:notesMasterIdLst>
    <p:notesMasterId r:id="rId6"/>
  </p:notesMasterIdLst>
  <p:handoutMasterIdLst>
    <p:handoutMasterId r:id="rId7"/>
  </p:handoutMasterIdLst>
  <p:sldIdLst>
    <p:sldId id="268" r:id="rId2"/>
    <p:sldId id="256" r:id="rId3"/>
    <p:sldId id="260" r:id="rId4"/>
    <p:sldId id="26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298CA"/>
    <a:srgbClr val="1349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4" autoAdjust="0"/>
    <p:restoredTop sz="94694"/>
  </p:normalViewPr>
  <p:slideViewPr>
    <p:cSldViewPr snapToGrid="0" snapToObjects="1">
      <p:cViewPr varScale="1">
        <p:scale>
          <a:sx n="112" d="100"/>
          <a:sy n="112" d="100"/>
        </p:scale>
        <p:origin x="49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142" d="100"/>
          <a:sy n="142" d="100"/>
        </p:scale>
        <p:origin x="5832" y="1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66D0EE08-931B-D948-96B0-8010222DAC1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E9FD28E-33B0-614A-9DFC-E9C4C88E28C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6432A5-9D1D-E844-A4AD-82CF61F20C4A}" type="datetimeFigureOut">
              <a:rPr lang="en-US" smtClean="0"/>
              <a:t>30/08/2024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50B5A14-726C-084B-A324-EE7A6769495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99B2441-7075-244D-A099-1DB0E67E98B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989CE1-10AC-1940-BC63-371D5DC47C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858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051B7D-5F64-5949-A811-97A405C7F271}" type="datetimeFigureOut">
              <a:rPr lang="en-US" smtClean="0"/>
              <a:t>30/08/2024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27F49A-4A76-8648-9A37-132247F598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0389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B27F49A-4A76-8648-9A37-132247F598C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281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5E364381-9B92-DA43-9584-EA55DC6092D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629103" y="1297305"/>
            <a:ext cx="8933796" cy="2367383"/>
          </a:xfrm>
          <a:prstGeom prst="rect">
            <a:avLst/>
          </a:prstGeom>
        </p:spPr>
        <p:txBody>
          <a:bodyPr tIns="45720" bIns="45720" anchor="ctr">
            <a:normAutofit/>
          </a:bodyPr>
          <a:lstStyle>
            <a:lvl1pPr algn="ctr" rtl="1">
              <a:lnSpc>
                <a:spcPct val="83000"/>
              </a:lnSpc>
              <a:defRPr lang="en-US" sz="5400" b="0" i="0" kern="1200" cap="none" spc="-100" baseline="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9101" y="3756510"/>
            <a:ext cx="8936846" cy="457201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 rtl="1">
              <a:spcBef>
                <a:spcPts val="0"/>
              </a:spcBef>
              <a:buNone/>
              <a:defRPr sz="3200" spc="8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73905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egular-Slide-photo-Chart-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>
            <a:extLst>
              <a:ext uri="{FF2B5EF4-FFF2-40B4-BE49-F238E27FC236}">
                <a16:creationId xmlns:a16="http://schemas.microsoft.com/office/drawing/2014/main" id="{BB76C77A-CF0D-6B49-8F42-BA0614C473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9342" y="756536"/>
            <a:ext cx="11053314" cy="457201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 rtl="1">
              <a:spcBef>
                <a:spcPts val="0"/>
              </a:spcBef>
              <a:buNone/>
              <a:defRPr sz="3200" b="0" i="0" spc="8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AD2BC8A-87D2-3B4B-8E07-948CDAD1C0FF}"/>
              </a:ext>
            </a:extLst>
          </p:cNvPr>
          <p:cNvSpPr/>
          <p:nvPr userDrawn="1"/>
        </p:nvSpPr>
        <p:spPr>
          <a:xfrm>
            <a:off x="0" y="292608"/>
            <a:ext cx="12192000" cy="216350"/>
          </a:xfrm>
          <a:prstGeom prst="rect">
            <a:avLst/>
          </a:prstGeom>
          <a:gradFill>
            <a:gsLst>
              <a:gs pos="0">
                <a:srgbClr val="0298CA"/>
              </a:gs>
              <a:gs pos="100000">
                <a:srgbClr val="134985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Picture Placeholder 2">
            <a:extLst>
              <a:ext uri="{FF2B5EF4-FFF2-40B4-BE49-F238E27FC236}">
                <a16:creationId xmlns:a16="http://schemas.microsoft.com/office/drawing/2014/main" id="{4966C2B8-14B1-D844-8BCE-CFFC3E09E791}"/>
              </a:ext>
            </a:extLst>
          </p:cNvPr>
          <p:cNvSpPr>
            <a:spLocks noGrp="1" noChangeAspect="1"/>
          </p:cNvSpPr>
          <p:nvPr>
            <p:ph type="pic" idx="10" hasCustomPrompt="1"/>
          </p:nvPr>
        </p:nvSpPr>
        <p:spPr>
          <a:xfrm>
            <a:off x="914399" y="2932981"/>
            <a:ext cx="4986069" cy="3390181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txBody>
          <a:bodyPr anchor="t">
            <a:normAutofit/>
          </a:bodyPr>
          <a:lstStyle>
            <a:lvl1pPr marL="0" indent="0" algn="r" rtl="1">
              <a:buNone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 or chart</a:t>
            </a:r>
          </a:p>
        </p:txBody>
      </p:sp>
      <p:sp>
        <p:nvSpPr>
          <p:cNvPr id="8" name="Picture Placeholder 2">
            <a:extLst>
              <a:ext uri="{FF2B5EF4-FFF2-40B4-BE49-F238E27FC236}">
                <a16:creationId xmlns:a16="http://schemas.microsoft.com/office/drawing/2014/main" id="{72203630-8FEC-264E-AB2E-768E00B03D1F}"/>
              </a:ext>
            </a:extLst>
          </p:cNvPr>
          <p:cNvSpPr>
            <a:spLocks noGrp="1" noChangeAspect="1"/>
          </p:cNvSpPr>
          <p:nvPr>
            <p:ph type="pic" idx="12" hasCustomPrompt="1"/>
          </p:nvPr>
        </p:nvSpPr>
        <p:spPr>
          <a:xfrm>
            <a:off x="6291531" y="2932981"/>
            <a:ext cx="4986070" cy="3390181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txBody>
          <a:bodyPr anchor="t">
            <a:normAutofit/>
          </a:bodyPr>
          <a:lstStyle>
            <a:lvl1pPr marL="0" indent="0" algn="r" rtl="1">
              <a:buNone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 or chart</a:t>
            </a:r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49638F89-8167-1C48-8ABE-8B575A26F3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14399" y="1647645"/>
            <a:ext cx="4993485" cy="11300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rmAutofit/>
          </a:bodyPr>
          <a:lstStyle>
            <a:lvl1pPr algn="r" rtl="1">
              <a:defRPr lang="en-US" sz="2000" dirty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7DAAA585-2378-CB4D-81AD-4912C9F269FF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6277308" y="1647645"/>
            <a:ext cx="4993485" cy="11300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rmAutofit/>
          </a:bodyPr>
          <a:lstStyle>
            <a:lvl1pPr algn="r" rtl="1">
              <a:defRPr lang="en-US" sz="2000" dirty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6F6785F-B54A-1840-AB01-17308E8C5591}"/>
              </a:ext>
            </a:extLst>
          </p:cNvPr>
          <p:cNvSpPr/>
          <p:nvPr userDrawn="1"/>
        </p:nvSpPr>
        <p:spPr>
          <a:xfrm>
            <a:off x="3217654" y="2648311"/>
            <a:ext cx="379562" cy="379562"/>
          </a:xfrm>
          <a:prstGeom prst="rect">
            <a:avLst/>
          </a:prstGeom>
          <a:solidFill>
            <a:srgbClr val="0298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F5ACCBD-F044-6E41-A7DE-DC956B809ECB}"/>
              </a:ext>
            </a:extLst>
          </p:cNvPr>
          <p:cNvSpPr/>
          <p:nvPr userDrawn="1"/>
        </p:nvSpPr>
        <p:spPr>
          <a:xfrm>
            <a:off x="8594785" y="2648311"/>
            <a:ext cx="379562" cy="379562"/>
          </a:xfrm>
          <a:prstGeom prst="rect">
            <a:avLst/>
          </a:prstGeom>
          <a:solidFill>
            <a:srgbClr val="0298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B12468A-5808-0A49-88D0-A270B56C01FE}"/>
              </a:ext>
            </a:extLst>
          </p:cNvPr>
          <p:cNvSpPr txBox="1"/>
          <p:nvPr userDrawn="1"/>
        </p:nvSpPr>
        <p:spPr>
          <a:xfrm>
            <a:off x="2555080" y="6488915"/>
            <a:ext cx="7081838" cy="20774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rtl="1">
              <a:defRPr/>
            </a:pPr>
            <a:r>
              <a:rPr lang="x-none" sz="70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 </a:t>
            </a:r>
            <a:r>
              <a:rPr lang="en-US" sz="700" dirty="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©</a:t>
            </a:r>
            <a:r>
              <a:rPr lang="x-none" sz="70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 جميع حقوق الطبع محفوظة للإسكوا. لا تجوز إعادة استخدام أو طبع هذه المادة أو أي جزء منها من غير الحصول على إذن مسبق.</a:t>
            </a:r>
            <a:endParaRPr lang="en-US" sz="700" dirty="0">
              <a:solidFill>
                <a:srgbClr val="595959"/>
              </a:solidFill>
              <a:latin typeface="Arial" pitchFamily="-110" charset="0"/>
              <a:ea typeface="ＭＳ Ｐゴシック" pitchFamily="-11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424343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gular-Slide-photo-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799" y="2103120"/>
            <a:ext cx="10015095" cy="37490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rmAutofit/>
          </a:bodyPr>
          <a:lstStyle>
            <a:lvl1pPr>
              <a:defRPr lang="en-US" sz="2000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 dirty="0"/>
            </a:lvl5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  <a:p>
            <a:pPr marL="0" lvl="1" indent="0">
              <a:buNone/>
            </a:pPr>
            <a:r>
              <a:rPr lang="en-US"/>
              <a:t>Second level</a:t>
            </a:r>
          </a:p>
          <a:p>
            <a:pPr marL="0" lvl="2" indent="0">
              <a:buNone/>
            </a:pPr>
            <a:r>
              <a:rPr lang="en-US"/>
              <a:t>Third level</a:t>
            </a:r>
          </a:p>
          <a:p>
            <a:pPr marL="0" lvl="3" indent="0">
              <a:buNone/>
            </a:pPr>
            <a:r>
              <a:rPr lang="en-US"/>
              <a:t>Fourth level</a:t>
            </a:r>
          </a:p>
          <a:p>
            <a:pPr marL="0" lvl="4" indent="0">
              <a:buNone/>
            </a:pPr>
            <a:r>
              <a:rPr lang="en-US"/>
              <a:t>Fifth level</a:t>
            </a:r>
            <a:endParaRPr lang="en-US" dirty="0"/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A781009D-B024-5E41-99BD-96A39FFAC7CB}"/>
              </a:ext>
            </a:extLst>
          </p:cNvPr>
          <p:cNvSpPr>
            <a:spLocks noGrp="1"/>
          </p:cNvSpPr>
          <p:nvPr>
            <p:ph type="subTitle" idx="12"/>
          </p:nvPr>
        </p:nvSpPr>
        <p:spPr>
          <a:xfrm>
            <a:off x="569342" y="756536"/>
            <a:ext cx="11053314" cy="457201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 rtl="1">
              <a:spcBef>
                <a:spcPts val="0"/>
              </a:spcBef>
              <a:buNone/>
              <a:defRPr sz="3200" b="0" i="0" spc="8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3116A37-68B5-474C-B721-36189B64B389}"/>
              </a:ext>
            </a:extLst>
          </p:cNvPr>
          <p:cNvSpPr/>
          <p:nvPr userDrawn="1"/>
        </p:nvSpPr>
        <p:spPr>
          <a:xfrm>
            <a:off x="0" y="292608"/>
            <a:ext cx="12192000" cy="216350"/>
          </a:xfrm>
          <a:prstGeom prst="rect">
            <a:avLst/>
          </a:prstGeom>
          <a:gradFill>
            <a:gsLst>
              <a:gs pos="0">
                <a:srgbClr val="0298CA"/>
              </a:gs>
              <a:gs pos="100000">
                <a:srgbClr val="134985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Picture Placeholder 2">
            <a:extLst>
              <a:ext uri="{FF2B5EF4-FFF2-40B4-BE49-F238E27FC236}">
                <a16:creationId xmlns:a16="http://schemas.microsoft.com/office/drawing/2014/main" id="{C5A31AF3-D4CE-C241-81DC-11DB4C8DE510}"/>
              </a:ext>
            </a:extLst>
          </p:cNvPr>
          <p:cNvSpPr>
            <a:spLocks noGrp="1" noChangeAspect="1"/>
          </p:cNvSpPr>
          <p:nvPr>
            <p:ph type="pic" idx="10" hasCustomPrompt="1"/>
          </p:nvPr>
        </p:nvSpPr>
        <p:spPr>
          <a:xfrm>
            <a:off x="1066798" y="1900069"/>
            <a:ext cx="10015095" cy="4443984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txBody>
          <a:bodyPr anchor="t">
            <a:normAutofit/>
          </a:bodyPr>
          <a:lstStyle>
            <a:lvl1pPr marL="0" indent="0" algn="r" rtl="1">
              <a:buNone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 or chart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201B484-DE6D-064B-9A77-7B061BEA63EF}"/>
              </a:ext>
            </a:extLst>
          </p:cNvPr>
          <p:cNvSpPr txBox="1"/>
          <p:nvPr userDrawn="1"/>
        </p:nvSpPr>
        <p:spPr>
          <a:xfrm>
            <a:off x="1069848" y="6469348"/>
            <a:ext cx="7081838" cy="20774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rtl="1">
              <a:defRPr/>
            </a:pPr>
            <a:r>
              <a:rPr lang="x-none" sz="70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 </a:t>
            </a:r>
            <a:r>
              <a:rPr lang="en-US" sz="700" dirty="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©</a:t>
            </a:r>
            <a:r>
              <a:rPr lang="x-none" sz="70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 جميع حقوق الطبع محفوظة للإسكوا. لا تجوز إعادة استخدام أو طبع هذه المادة أو أي جزء منها من غير الحصول على إذن مسبق.</a:t>
            </a:r>
            <a:endParaRPr lang="en-US" sz="700" dirty="0">
              <a:solidFill>
                <a:srgbClr val="595959"/>
              </a:solidFill>
              <a:latin typeface="Arial" pitchFamily="-110" charset="0"/>
              <a:ea typeface="ＭＳ Ｐゴシック" pitchFamily="-11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759948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clusion-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0552838A-D563-314C-90AE-0F3BDB2D019F}"/>
              </a:ext>
            </a:extLst>
          </p:cNvPr>
          <p:cNvSpPr/>
          <p:nvPr userDrawn="1"/>
        </p:nvSpPr>
        <p:spPr>
          <a:xfrm>
            <a:off x="2650" y="2409691"/>
            <a:ext cx="8763526" cy="3256498"/>
          </a:xfrm>
          <a:prstGeom prst="rect">
            <a:avLst/>
          </a:prstGeom>
          <a:gradFill>
            <a:gsLst>
              <a:gs pos="0">
                <a:srgbClr val="0298CA"/>
              </a:gs>
              <a:gs pos="100000">
                <a:srgbClr val="134985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4980F9C-BADB-F548-901A-499190A68982}"/>
              </a:ext>
            </a:extLst>
          </p:cNvPr>
          <p:cNvSpPr/>
          <p:nvPr userDrawn="1"/>
        </p:nvSpPr>
        <p:spPr>
          <a:xfrm>
            <a:off x="8766176" y="2409691"/>
            <a:ext cx="3425824" cy="32639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vert="horz" lIns="91440" tIns="45720" rIns="91440" bIns="45720" rtlCol="0" anchor="t">
            <a:normAutofit/>
          </a:bodyPr>
          <a:lstStyle/>
          <a:p>
            <a:pPr marL="0" lvl="0" indent="0" algn="r" defTabSz="914400" rtl="1" eaLnBrk="1" latinLnBrk="0" hangingPunct="1">
              <a:lnSpc>
                <a:spcPct val="11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</a:pPr>
            <a:endParaRPr lang="en-US" sz="200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28852" y="3034907"/>
            <a:ext cx="8025181" cy="1956585"/>
          </a:xfrm>
          <a:prstGeom prst="rect">
            <a:avLst/>
          </a:prstGeom>
        </p:spPr>
        <p:txBody>
          <a:bodyPr tIns="45720" bIns="45720" anchor="ctr">
            <a:normAutofit/>
          </a:bodyPr>
          <a:lstStyle>
            <a:lvl1pPr algn="r" rtl="1">
              <a:lnSpc>
                <a:spcPct val="83000"/>
              </a:lnSpc>
              <a:defRPr lang="en-US" sz="4400" b="0" i="0" kern="1200" cap="none" spc="-100" baseline="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r>
              <a:rPr lang="ar-SA" dirty="0"/>
              <a:t>شكراً</a:t>
            </a:r>
            <a:endParaRPr lang="en-US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84D89AA9-703A-C444-B48A-0BE04BFBD4D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8793695" y="455205"/>
            <a:ext cx="2695448" cy="881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3945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169052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ection-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FD712B4-46EA-F945-815F-208955F2242B}"/>
              </a:ext>
            </a:extLst>
          </p:cNvPr>
          <p:cNvSpPr/>
          <p:nvPr userDrawn="1"/>
        </p:nvSpPr>
        <p:spPr>
          <a:xfrm>
            <a:off x="0" y="1564301"/>
            <a:ext cx="12192000" cy="4353419"/>
          </a:xfrm>
          <a:prstGeom prst="rect">
            <a:avLst/>
          </a:prstGeom>
          <a:gradFill>
            <a:gsLst>
              <a:gs pos="0">
                <a:srgbClr val="0298CA"/>
              </a:gs>
              <a:gs pos="100000">
                <a:srgbClr val="134985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33527" y="2218793"/>
            <a:ext cx="8933796" cy="2367383"/>
          </a:xfrm>
          <a:prstGeom prst="rect">
            <a:avLst/>
          </a:prstGeom>
        </p:spPr>
        <p:txBody>
          <a:bodyPr tIns="45720" bIns="45720" anchor="ctr">
            <a:normAutofit/>
          </a:bodyPr>
          <a:lstStyle>
            <a:lvl1pPr algn="ctr" rtl="1">
              <a:lnSpc>
                <a:spcPct val="83000"/>
              </a:lnSpc>
              <a:defRPr lang="en-US" sz="5400" b="0" i="0" kern="1200" cap="none" spc="-100" baseline="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33525" y="4677998"/>
            <a:ext cx="8936846" cy="457201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 rtl="1">
              <a:spcBef>
                <a:spcPts val="0"/>
              </a:spcBef>
              <a:buNone/>
              <a:defRPr sz="3200" spc="8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B226656-38C9-B349-8BF2-3906B17792AC}"/>
              </a:ext>
            </a:extLst>
          </p:cNvPr>
          <p:cNvSpPr txBox="1"/>
          <p:nvPr userDrawn="1"/>
        </p:nvSpPr>
        <p:spPr>
          <a:xfrm>
            <a:off x="2555081" y="6472813"/>
            <a:ext cx="7081838" cy="21544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rtl="1">
              <a:defRPr/>
            </a:pPr>
            <a:r>
              <a:rPr lang="x-none" sz="750" dirty="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 </a:t>
            </a:r>
            <a:r>
              <a:rPr lang="en-US" sz="750" dirty="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©</a:t>
            </a:r>
            <a:r>
              <a:rPr lang="x-none" sz="750" dirty="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 جميع حقوق الطبع محفوظة للإسكوا. لا تجوز إعادة استخدام أو طبع هذه المادة أو أي جزء منها من غير الحصول على إذن مسبق.</a:t>
            </a:r>
            <a:endParaRPr lang="en-US" sz="750" dirty="0">
              <a:solidFill>
                <a:srgbClr val="595959"/>
              </a:solidFill>
              <a:latin typeface="Arial" pitchFamily="-110" charset="0"/>
              <a:ea typeface="ＭＳ Ｐゴシック" pitchFamily="-110" charset="-128"/>
              <a:cs typeface="+mn-cs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2DECA36A-9CD8-0C46-B55F-D33DAB78C51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8394535" y="324610"/>
            <a:ext cx="3094608" cy="10124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45016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-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4BF7176-84F6-D44C-9D31-8AC3C2AB082D}"/>
              </a:ext>
            </a:extLst>
          </p:cNvPr>
          <p:cNvSpPr/>
          <p:nvPr userDrawn="1"/>
        </p:nvSpPr>
        <p:spPr>
          <a:xfrm>
            <a:off x="2650" y="2409691"/>
            <a:ext cx="8791044" cy="3256498"/>
          </a:xfrm>
          <a:prstGeom prst="rect">
            <a:avLst/>
          </a:prstGeom>
          <a:gradFill>
            <a:gsLst>
              <a:gs pos="0">
                <a:srgbClr val="0298CA"/>
              </a:gs>
              <a:gs pos="100000">
                <a:srgbClr val="134985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40D9A51-250E-4249-A28F-8BCB6AF9B0EA}"/>
              </a:ext>
            </a:extLst>
          </p:cNvPr>
          <p:cNvSpPr/>
          <p:nvPr userDrawn="1"/>
        </p:nvSpPr>
        <p:spPr>
          <a:xfrm>
            <a:off x="8793694" y="2409691"/>
            <a:ext cx="3398305" cy="32639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vert="horz" lIns="91440" tIns="45720" rIns="91440" bIns="45720" rtlCol="0" anchor="t">
            <a:normAutofit/>
          </a:bodyPr>
          <a:lstStyle/>
          <a:p>
            <a:pPr lvl="0" indent="0">
              <a:lnSpc>
                <a:spcPct val="11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</a:pPr>
            <a:endParaRPr lang="en-US" sz="200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25959" y="2792624"/>
            <a:ext cx="8025181" cy="1956585"/>
          </a:xfrm>
          <a:prstGeom prst="rect">
            <a:avLst/>
          </a:prstGeom>
        </p:spPr>
        <p:txBody>
          <a:bodyPr tIns="45720" bIns="45720" anchor="ctr">
            <a:normAutofit/>
          </a:bodyPr>
          <a:lstStyle>
            <a:lvl1pPr algn="r" rtl="1">
              <a:lnSpc>
                <a:spcPct val="83000"/>
              </a:lnSpc>
              <a:defRPr lang="en-US" sz="4400" b="0" i="0" kern="1200" cap="none" spc="-100" baseline="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25959" y="4846405"/>
            <a:ext cx="8025181" cy="457201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r" rtl="1">
              <a:spcBef>
                <a:spcPts val="0"/>
              </a:spcBef>
              <a:buNone/>
              <a:defRPr sz="3200" spc="8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5E19219-F76D-7748-8FC4-0CB9534DA2C7}"/>
              </a:ext>
            </a:extLst>
          </p:cNvPr>
          <p:cNvSpPr txBox="1"/>
          <p:nvPr userDrawn="1"/>
        </p:nvSpPr>
        <p:spPr>
          <a:xfrm>
            <a:off x="1711856" y="6488915"/>
            <a:ext cx="7081838" cy="20774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rtl="1">
              <a:defRPr/>
            </a:pPr>
            <a:r>
              <a:rPr lang="x-none" sz="70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 </a:t>
            </a:r>
            <a:r>
              <a:rPr lang="en-US" sz="700" dirty="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©</a:t>
            </a:r>
            <a:r>
              <a:rPr lang="x-none" sz="70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 جميع حقوق الطبع محفوظة للإسكوا. لا تجوز إعادة استخدام أو طبع هذه المادة أو أي جزء منها من غير الحصول على إذن مسبق.</a:t>
            </a:r>
            <a:endParaRPr lang="en-US" sz="700" dirty="0">
              <a:solidFill>
                <a:srgbClr val="595959"/>
              </a:solidFill>
              <a:latin typeface="Arial" pitchFamily="-110" charset="0"/>
              <a:ea typeface="ＭＳ Ｐゴシック" pitchFamily="-110" charset="-128"/>
              <a:cs typeface="+mn-cs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EDF6BA29-152B-E342-911F-F353625A49E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8793695" y="455205"/>
            <a:ext cx="2695448" cy="881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87813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-Subtitle-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3E7C4C2-67F5-B94E-81E7-00528ABC2B76}"/>
              </a:ext>
            </a:extLst>
          </p:cNvPr>
          <p:cNvSpPr/>
          <p:nvPr userDrawn="1"/>
        </p:nvSpPr>
        <p:spPr>
          <a:xfrm>
            <a:off x="-1" y="2409691"/>
            <a:ext cx="8793696" cy="3256498"/>
          </a:xfrm>
          <a:prstGeom prst="rect">
            <a:avLst/>
          </a:prstGeom>
          <a:gradFill>
            <a:gsLst>
              <a:gs pos="0">
                <a:srgbClr val="0298CA"/>
              </a:gs>
              <a:gs pos="100000">
                <a:srgbClr val="134985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681" y="1719747"/>
            <a:ext cx="8267940" cy="457201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r" rtl="1">
              <a:spcBef>
                <a:spcPts val="0"/>
              </a:spcBef>
              <a:buNone/>
              <a:defRPr sz="3600" b="0" i="0" spc="8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Picture Placeholder 2">
            <a:extLst>
              <a:ext uri="{FF2B5EF4-FFF2-40B4-BE49-F238E27FC236}">
                <a16:creationId xmlns:a16="http://schemas.microsoft.com/office/drawing/2014/main" id="{B53B761F-AC01-FC44-8276-E78878FB5F4D}"/>
              </a:ext>
            </a:extLst>
          </p:cNvPr>
          <p:cNvSpPr>
            <a:spLocks noGrp="1" noChangeAspect="1"/>
          </p:cNvSpPr>
          <p:nvPr>
            <p:ph type="pic" idx="10"/>
          </p:nvPr>
        </p:nvSpPr>
        <p:spPr>
          <a:xfrm>
            <a:off x="8793695" y="2409691"/>
            <a:ext cx="3398305" cy="3256498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txBody>
          <a:bodyPr anchor="t">
            <a:normAutofit/>
          </a:bodyPr>
          <a:lstStyle>
            <a:lvl1pPr marL="0" indent="0" algn="r" rtl="1">
              <a:buNone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8" name="Content Placeholder 3">
            <a:extLst>
              <a:ext uri="{FF2B5EF4-FFF2-40B4-BE49-F238E27FC236}">
                <a16:creationId xmlns:a16="http://schemas.microsoft.com/office/drawing/2014/main" id="{60C7FB0A-A388-BB43-9634-7DEE2E8D6B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23310" y="2644988"/>
            <a:ext cx="8025180" cy="3021201"/>
          </a:xfrm>
          <a:prstGeom prst="rect">
            <a:avLst/>
          </a:prstGeom>
        </p:spPr>
        <p:txBody>
          <a:bodyPr/>
          <a:lstStyle>
            <a:lvl1pPr marL="0" indent="0" algn="r" rtl="1">
              <a:buClr>
                <a:schemeClr val="bg1"/>
              </a:buClr>
              <a:buFontTx/>
              <a:buNone/>
              <a:defRPr sz="2800" b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39750" indent="-265113" algn="r" rtl="1">
              <a:buClr>
                <a:schemeClr val="bg1"/>
              </a:buClr>
              <a:buSzPct val="120000"/>
              <a:buFont typeface="Wingdings" pitchFamily="2" charset="2"/>
              <a:buChar char="§"/>
              <a:tabLst/>
              <a:defRPr sz="2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731520" indent="-182880" algn="r" rtl="1">
              <a:buClr>
                <a:schemeClr val="bg1"/>
              </a:buClr>
              <a:buFont typeface="Wingdings" pitchFamily="2" charset="2"/>
              <a:buChar char="§"/>
              <a:defRPr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CEE9879D-020F-0A41-B9AF-67249EE208E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8793695" y="455205"/>
            <a:ext cx="2695448" cy="881888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DF4AEF94-C802-9546-8C95-3AAC61E22B12}"/>
              </a:ext>
            </a:extLst>
          </p:cNvPr>
          <p:cNvSpPr txBox="1"/>
          <p:nvPr userDrawn="1"/>
        </p:nvSpPr>
        <p:spPr>
          <a:xfrm>
            <a:off x="1711856" y="6488915"/>
            <a:ext cx="7081838" cy="20774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rtl="1">
              <a:defRPr/>
            </a:pPr>
            <a:r>
              <a:rPr lang="x-none" sz="70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 </a:t>
            </a:r>
            <a:r>
              <a:rPr lang="en-US" sz="700" dirty="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©</a:t>
            </a:r>
            <a:r>
              <a:rPr lang="x-none" sz="70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 جميع حقوق الطبع محفوظة للإسكوا. لا تجوز إعادة استخدام أو طبع هذه المادة أو أي جزء منها من غير الحصول على إذن مسبق.</a:t>
            </a:r>
            <a:endParaRPr lang="en-US" sz="700" dirty="0">
              <a:solidFill>
                <a:srgbClr val="595959"/>
              </a:solidFill>
              <a:latin typeface="Arial" pitchFamily="-110" charset="0"/>
              <a:ea typeface="ＭＳ Ｐゴシック" pitchFamily="-11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458501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egular-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9FD343C2-E4F1-7F46-A2F1-08FBA3E6E026}"/>
              </a:ext>
            </a:extLst>
          </p:cNvPr>
          <p:cNvSpPr/>
          <p:nvPr userDrawn="1"/>
        </p:nvSpPr>
        <p:spPr>
          <a:xfrm>
            <a:off x="0" y="292608"/>
            <a:ext cx="12192000" cy="1078992"/>
          </a:xfrm>
          <a:prstGeom prst="rect">
            <a:avLst/>
          </a:prstGeom>
          <a:gradFill>
            <a:gsLst>
              <a:gs pos="0">
                <a:srgbClr val="0298CA"/>
              </a:gs>
              <a:gs pos="100000">
                <a:srgbClr val="134985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69343" y="557783"/>
            <a:ext cx="11053313" cy="457201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 rtl="1">
              <a:spcBef>
                <a:spcPts val="0"/>
              </a:spcBef>
              <a:buNone/>
              <a:defRPr sz="3600" b="0" i="0" spc="8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3096051-E13F-F44E-BDF1-B2B2CF790B82}"/>
              </a:ext>
            </a:extLst>
          </p:cNvPr>
          <p:cNvSpPr/>
          <p:nvPr userDrawn="1"/>
        </p:nvSpPr>
        <p:spPr>
          <a:xfrm>
            <a:off x="0" y="1900069"/>
            <a:ext cx="12192000" cy="444398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vert="horz" lIns="91440" tIns="45720" rIns="91440" bIns="45720" rtlCol="0" anchor="t">
            <a:normAutofit/>
          </a:bodyPr>
          <a:lstStyle/>
          <a:p>
            <a:pPr lvl="0" indent="0">
              <a:lnSpc>
                <a:spcPct val="11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</a:pPr>
            <a:endParaRPr lang="en-US" sz="2000">
              <a:solidFill>
                <a:schemeClr val="tx1"/>
              </a:solidFill>
            </a:endParaRPr>
          </a:p>
        </p:txBody>
      </p:sp>
      <p:sp>
        <p:nvSpPr>
          <p:cNvPr id="8" name="Content Placeholder 3">
            <a:extLst>
              <a:ext uri="{FF2B5EF4-FFF2-40B4-BE49-F238E27FC236}">
                <a16:creationId xmlns:a16="http://schemas.microsoft.com/office/drawing/2014/main" id="{60C7FB0A-A388-BB43-9634-7DEE2E8D6B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69848" y="2176948"/>
            <a:ext cx="10309115" cy="3489241"/>
          </a:xfrm>
          <a:prstGeom prst="rect">
            <a:avLst/>
          </a:prstGeom>
        </p:spPr>
        <p:txBody>
          <a:bodyPr/>
          <a:lstStyle>
            <a:lvl1pPr marL="0" indent="0" algn="r" rtl="1">
              <a:buClr>
                <a:schemeClr val="bg1"/>
              </a:buClr>
              <a:buFontTx/>
              <a:buNone/>
              <a:defRPr sz="2800" b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39750" indent="-265113" algn="r" rtl="1">
              <a:buClr>
                <a:srgbClr val="0298CA"/>
              </a:buClr>
              <a:buSzPct val="120000"/>
              <a:buFont typeface="Wingdings" pitchFamily="2" charset="2"/>
              <a:buChar char="§"/>
              <a:tabLst/>
              <a:defRPr sz="28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731520" indent="-182880" algn="r" rtl="1">
              <a:buClr>
                <a:srgbClr val="0298CA"/>
              </a:buClr>
              <a:buFont typeface="Wingdings" pitchFamily="2" charset="2"/>
              <a:buChar char="§"/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FFCAA90-DAAD-2C45-8A9C-FFA1D0AB0983}"/>
              </a:ext>
            </a:extLst>
          </p:cNvPr>
          <p:cNvSpPr txBox="1"/>
          <p:nvPr userDrawn="1"/>
        </p:nvSpPr>
        <p:spPr>
          <a:xfrm>
            <a:off x="2555080" y="6488915"/>
            <a:ext cx="7081838" cy="20774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rtl="1">
              <a:defRPr/>
            </a:pPr>
            <a:r>
              <a:rPr lang="x-none" sz="70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 </a:t>
            </a:r>
            <a:r>
              <a:rPr lang="en-US" sz="700" dirty="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©</a:t>
            </a:r>
            <a:r>
              <a:rPr lang="x-none" sz="70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 جميع حقوق الطبع محفوظة للإسكوا. لا تجوز إعادة استخدام أو طبع هذه المادة أو أي جزء منها من غير الحصول على إذن مسبق.</a:t>
            </a:r>
            <a:endParaRPr lang="en-US" sz="700" dirty="0">
              <a:solidFill>
                <a:srgbClr val="595959"/>
              </a:solidFill>
              <a:latin typeface="Arial" pitchFamily="-110" charset="0"/>
              <a:ea typeface="ＭＳ Ｐゴシック" pitchFamily="-11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764405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gular-Slide-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799" y="2103120"/>
            <a:ext cx="4807789" cy="37490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rmAutofit/>
          </a:bodyPr>
          <a:lstStyle>
            <a:lvl1pPr algn="r" rtl="1">
              <a:defRPr lang="en-US"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r" rtl="1">
              <a:defRPr lang="en-US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r" rtl="1">
              <a:defRPr lang="en-US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r" rtl="1">
              <a:defRPr lang="en-US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r" rtl="1">
              <a:defRPr lang="en-US" dirty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  <a:p>
            <a:pPr marL="0" lvl="1" indent="0">
              <a:buNone/>
            </a:pPr>
            <a:r>
              <a:rPr lang="en-US"/>
              <a:t>Second level</a:t>
            </a:r>
          </a:p>
          <a:p>
            <a:pPr marL="0" lvl="2" indent="0">
              <a:buNone/>
            </a:pPr>
            <a:r>
              <a:rPr lang="en-US"/>
              <a:t>Third level</a:t>
            </a:r>
          </a:p>
          <a:p>
            <a:pPr marL="0" lvl="3" indent="0">
              <a:buNone/>
            </a:pPr>
            <a:r>
              <a:rPr lang="en-US"/>
              <a:t>Fourth level</a:t>
            </a:r>
          </a:p>
          <a:p>
            <a:pPr marL="0" lvl="4" indent="0">
              <a:buNone/>
            </a:pPr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7411" y="2103120"/>
            <a:ext cx="4807789" cy="37490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rmAutofit/>
          </a:bodyPr>
          <a:lstStyle>
            <a:lvl1pPr algn="r" rtl="1">
              <a:defRPr lang="en-US"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r" rtl="1">
              <a:defRPr lang="en-US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r" rtl="1">
              <a:defRPr lang="en-US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r" rtl="1">
              <a:defRPr lang="en-US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r" rtl="1">
              <a:defRPr lang="en-US" dirty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  <a:p>
            <a:pPr marL="0" lvl="1" indent="0">
              <a:buNone/>
            </a:pPr>
            <a:r>
              <a:rPr lang="en-US"/>
              <a:t>Second level</a:t>
            </a:r>
          </a:p>
          <a:p>
            <a:pPr marL="0" lvl="2" indent="0">
              <a:buNone/>
            </a:pPr>
            <a:r>
              <a:rPr lang="en-US"/>
              <a:t>Third level</a:t>
            </a:r>
          </a:p>
          <a:p>
            <a:pPr marL="0" lvl="3" indent="0">
              <a:buNone/>
            </a:pPr>
            <a:r>
              <a:rPr lang="en-US"/>
              <a:t>Fourth level</a:t>
            </a:r>
          </a:p>
          <a:p>
            <a:pPr marL="0" lvl="4" indent="0">
              <a:buNone/>
            </a:pPr>
            <a:r>
              <a:rPr lang="en-US"/>
              <a:t>Fifth level</a:t>
            </a:r>
            <a:endParaRPr lang="en-US" dirty="0"/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A781009D-B024-5E41-99BD-96A39FFAC7CB}"/>
              </a:ext>
            </a:extLst>
          </p:cNvPr>
          <p:cNvSpPr>
            <a:spLocks noGrp="1"/>
          </p:cNvSpPr>
          <p:nvPr>
            <p:ph type="subTitle" idx="12"/>
          </p:nvPr>
        </p:nvSpPr>
        <p:spPr>
          <a:xfrm>
            <a:off x="569344" y="756536"/>
            <a:ext cx="11053314" cy="457201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 rtl="1">
              <a:spcBef>
                <a:spcPts val="0"/>
              </a:spcBef>
              <a:buNone/>
              <a:defRPr sz="3200" b="0" i="0" spc="8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3116A37-68B5-474C-B721-36189B64B389}"/>
              </a:ext>
            </a:extLst>
          </p:cNvPr>
          <p:cNvSpPr/>
          <p:nvPr userDrawn="1"/>
        </p:nvSpPr>
        <p:spPr>
          <a:xfrm>
            <a:off x="0" y="292608"/>
            <a:ext cx="12192000" cy="216350"/>
          </a:xfrm>
          <a:prstGeom prst="rect">
            <a:avLst/>
          </a:prstGeom>
          <a:gradFill>
            <a:gsLst>
              <a:gs pos="0">
                <a:srgbClr val="0298CA"/>
              </a:gs>
              <a:gs pos="100000">
                <a:srgbClr val="134985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5958BAA-65C3-174A-AAEF-12B904BF7977}"/>
              </a:ext>
            </a:extLst>
          </p:cNvPr>
          <p:cNvSpPr txBox="1"/>
          <p:nvPr userDrawn="1"/>
        </p:nvSpPr>
        <p:spPr>
          <a:xfrm>
            <a:off x="2555080" y="6488915"/>
            <a:ext cx="7081838" cy="20774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rtl="1">
              <a:defRPr/>
            </a:pPr>
            <a:r>
              <a:rPr lang="x-none" sz="70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 </a:t>
            </a:r>
            <a:r>
              <a:rPr lang="en-US" sz="700" dirty="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©</a:t>
            </a:r>
            <a:r>
              <a:rPr lang="x-none" sz="70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 جميع حقوق الطبع محفوظة للإسكوا. لا تجوز إعادة استخدام أو طبع هذه المادة أو أي جزء منها من غير الحصول على إذن مسبق.</a:t>
            </a:r>
            <a:endParaRPr lang="en-US" sz="700" dirty="0">
              <a:solidFill>
                <a:srgbClr val="595959"/>
              </a:solidFill>
              <a:latin typeface="Arial" pitchFamily="-110" charset="0"/>
              <a:ea typeface="ＭＳ Ｐゴシック" pitchFamily="-11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907853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egular-Slide-photo-Chart-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1EEA9544-5AC3-334B-B48C-C891D0AE5BB6}"/>
              </a:ext>
            </a:extLst>
          </p:cNvPr>
          <p:cNvSpPr/>
          <p:nvPr userDrawn="1"/>
        </p:nvSpPr>
        <p:spPr>
          <a:xfrm>
            <a:off x="0" y="292608"/>
            <a:ext cx="12192000" cy="216350"/>
          </a:xfrm>
          <a:prstGeom prst="rect">
            <a:avLst/>
          </a:prstGeom>
          <a:gradFill>
            <a:gsLst>
              <a:gs pos="0">
                <a:srgbClr val="0298CA"/>
              </a:gs>
              <a:gs pos="100000">
                <a:srgbClr val="134985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Content Placeholder 3">
            <a:extLst>
              <a:ext uri="{FF2B5EF4-FFF2-40B4-BE49-F238E27FC236}">
                <a16:creationId xmlns:a16="http://schemas.microsoft.com/office/drawing/2014/main" id="{880C0A46-5366-724C-B982-852FEE3577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69343" y="2520177"/>
            <a:ext cx="6006859" cy="3794360"/>
          </a:xfrm>
          <a:prstGeom prst="rect">
            <a:avLst/>
          </a:prstGeom>
        </p:spPr>
        <p:txBody>
          <a:bodyPr/>
          <a:lstStyle>
            <a:lvl1pPr marL="0" indent="0" algn="r" rtl="1">
              <a:buClr>
                <a:schemeClr val="bg1"/>
              </a:buClr>
              <a:buFontTx/>
              <a:buNone/>
              <a:defRPr sz="2400" b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39750" indent="-265113" algn="r" rtl="1">
              <a:buClr>
                <a:srgbClr val="0298CA"/>
              </a:buClr>
              <a:buSzPct val="120000"/>
              <a:buFont typeface="Wingdings" pitchFamily="2" charset="2"/>
              <a:buChar char="§"/>
              <a:tabLst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731520" indent="-182880" algn="r" rtl="1">
              <a:buClr>
                <a:srgbClr val="0298CA"/>
              </a:buClr>
              <a:buFont typeface="Wingdings" pitchFamily="2" charset="2"/>
              <a:buChar char="§"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21" name="Subtitle 2">
            <a:extLst>
              <a:ext uri="{FF2B5EF4-FFF2-40B4-BE49-F238E27FC236}">
                <a16:creationId xmlns:a16="http://schemas.microsoft.com/office/drawing/2014/main" id="{B29941A9-FCC8-BA4F-8619-10817DC1EB4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9343" y="1667820"/>
            <a:ext cx="6006859" cy="523220"/>
          </a:xfrm>
          <a:prstGeom prst="rect">
            <a:avLst/>
          </a:prstGeom>
          <a:solidFill>
            <a:srgbClr val="0298CA"/>
          </a:solidFill>
        </p:spPr>
        <p:txBody>
          <a:bodyPr>
            <a:noAutofit/>
          </a:bodyPr>
          <a:lstStyle>
            <a:lvl1pPr marL="0" indent="0" algn="r" rtl="1">
              <a:spcBef>
                <a:spcPts val="0"/>
              </a:spcBef>
              <a:buNone/>
              <a:defRPr sz="2800" b="0" i="0" spc="8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0A11D41-A025-8F48-B8C6-F006B03E711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69343" y="755180"/>
            <a:ext cx="11053314" cy="457201"/>
          </a:xfrm>
          <a:prstGeom prst="rect">
            <a:avLst/>
          </a:prstGeom>
        </p:spPr>
        <p:txBody>
          <a:bodyPr/>
          <a:lstStyle>
            <a:lvl1pPr algn="ctr" rtl="1">
              <a:defRPr sz="3200" b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548CF297-EA5C-F845-ACA7-6CBE33E9965A}"/>
              </a:ext>
            </a:extLst>
          </p:cNvPr>
          <p:cNvSpPr>
            <a:spLocks noGrp="1" noChangeAspect="1"/>
          </p:cNvSpPr>
          <p:nvPr>
            <p:ph type="pic" idx="11"/>
          </p:nvPr>
        </p:nvSpPr>
        <p:spPr>
          <a:xfrm>
            <a:off x="6905406" y="1667820"/>
            <a:ext cx="4740891" cy="464671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txBody>
          <a:bodyPr anchor="t">
            <a:normAutofit/>
          </a:bodyPr>
          <a:lstStyle>
            <a:lvl1pPr marL="0" indent="0" algn="r" rtl="1">
              <a:buNone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CFB8F69-4B21-4A44-A099-D2ED3A294E44}"/>
              </a:ext>
            </a:extLst>
          </p:cNvPr>
          <p:cNvSpPr txBox="1"/>
          <p:nvPr userDrawn="1"/>
        </p:nvSpPr>
        <p:spPr>
          <a:xfrm>
            <a:off x="569342" y="6488915"/>
            <a:ext cx="6006859" cy="2077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>
              <a:defRPr/>
            </a:pPr>
            <a:r>
              <a:rPr lang="x-none" sz="70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 </a:t>
            </a:r>
            <a:r>
              <a:rPr lang="en-US" sz="700" dirty="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©</a:t>
            </a:r>
            <a:r>
              <a:rPr lang="x-none" sz="70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 جميع حقوق الطبع محفوظة للإسكوا. لا تجوز إعادة استخدام أو طبع هذه المادة أو أي جزء منها من غير الحصول على إذن مسبق.</a:t>
            </a:r>
            <a:endParaRPr lang="en-US" sz="700" dirty="0">
              <a:solidFill>
                <a:srgbClr val="595959"/>
              </a:solidFill>
              <a:latin typeface="Arial" pitchFamily="-110" charset="0"/>
              <a:ea typeface="ＭＳ Ｐゴシック" pitchFamily="-11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237573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egular-Slide-photo-Chart-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>
            <a:extLst>
              <a:ext uri="{FF2B5EF4-FFF2-40B4-BE49-F238E27FC236}">
                <a16:creationId xmlns:a16="http://schemas.microsoft.com/office/drawing/2014/main" id="{1F491C28-1C81-1C4B-9AB0-2D9AF3487468}"/>
              </a:ext>
            </a:extLst>
          </p:cNvPr>
          <p:cNvSpPr/>
          <p:nvPr userDrawn="1"/>
        </p:nvSpPr>
        <p:spPr>
          <a:xfrm>
            <a:off x="0" y="1647645"/>
            <a:ext cx="7272069" cy="469640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vert="horz" lIns="91440" tIns="45720" rIns="91440" bIns="45720" rtlCol="0" anchor="t">
            <a:normAutofit/>
          </a:bodyPr>
          <a:lstStyle/>
          <a:p>
            <a:pPr lvl="0" indent="0">
              <a:lnSpc>
                <a:spcPct val="11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</a:pPr>
            <a:endParaRPr lang="en-US" sz="2000">
              <a:solidFill>
                <a:schemeClr val="tx1"/>
              </a:solidFill>
            </a:endParaRPr>
          </a:p>
        </p:txBody>
      </p:sp>
      <p:sp>
        <p:nvSpPr>
          <p:cNvPr id="20" name="Content Placeholder 3">
            <a:extLst>
              <a:ext uri="{FF2B5EF4-FFF2-40B4-BE49-F238E27FC236}">
                <a16:creationId xmlns:a16="http://schemas.microsoft.com/office/drawing/2014/main" id="{8DECF708-1018-C14B-B4FB-738EA23F22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69848" y="2176948"/>
            <a:ext cx="5926175" cy="3489241"/>
          </a:xfrm>
          <a:prstGeom prst="rect">
            <a:avLst/>
          </a:prstGeom>
        </p:spPr>
        <p:txBody>
          <a:bodyPr/>
          <a:lstStyle>
            <a:lvl1pPr marL="0" indent="0" algn="r" rtl="1">
              <a:buClr>
                <a:schemeClr val="bg1"/>
              </a:buClr>
              <a:buFontTx/>
              <a:buNone/>
              <a:defRPr sz="2400" b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39750" indent="-265113" algn="r" rtl="1">
              <a:buClr>
                <a:srgbClr val="0298CA"/>
              </a:buClr>
              <a:buSzPct val="120000"/>
              <a:buFont typeface="Wingdings" pitchFamily="2" charset="2"/>
              <a:buChar char="§"/>
              <a:tabLst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731520" indent="-182880" algn="r" rtl="1">
              <a:buClr>
                <a:srgbClr val="0298CA"/>
              </a:buClr>
              <a:buFont typeface="Wingdings" pitchFamily="2" charset="2"/>
              <a:buChar char="§"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22" name="Subtitle 2">
            <a:extLst>
              <a:ext uri="{FF2B5EF4-FFF2-40B4-BE49-F238E27FC236}">
                <a16:creationId xmlns:a16="http://schemas.microsoft.com/office/drawing/2014/main" id="{41BD8A75-37CC-DB42-B7DE-45550037B0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9342" y="746600"/>
            <a:ext cx="11053314" cy="525152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 rtl="1">
              <a:spcBef>
                <a:spcPts val="0"/>
              </a:spcBef>
              <a:buNone/>
              <a:defRPr sz="3200" b="0" i="0" spc="8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24E4188F-9D81-A643-9345-14A4F431EF04}"/>
              </a:ext>
            </a:extLst>
          </p:cNvPr>
          <p:cNvSpPr/>
          <p:nvPr userDrawn="1"/>
        </p:nvSpPr>
        <p:spPr>
          <a:xfrm>
            <a:off x="0" y="292608"/>
            <a:ext cx="12192000" cy="216350"/>
          </a:xfrm>
          <a:prstGeom prst="rect">
            <a:avLst/>
          </a:prstGeom>
          <a:gradFill>
            <a:gsLst>
              <a:gs pos="0">
                <a:srgbClr val="0298CA"/>
              </a:gs>
              <a:gs pos="100000">
                <a:srgbClr val="134985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Picture Placeholder 2">
            <a:extLst>
              <a:ext uri="{FF2B5EF4-FFF2-40B4-BE49-F238E27FC236}">
                <a16:creationId xmlns:a16="http://schemas.microsoft.com/office/drawing/2014/main" id="{1E7D02E7-91C4-7B41-A3D5-A424AC8F98F1}"/>
              </a:ext>
            </a:extLst>
          </p:cNvPr>
          <p:cNvSpPr>
            <a:spLocks noGrp="1" noChangeAspect="1"/>
          </p:cNvSpPr>
          <p:nvPr>
            <p:ph type="pic" idx="10"/>
          </p:nvPr>
        </p:nvSpPr>
        <p:spPr>
          <a:xfrm>
            <a:off x="7272069" y="1647645"/>
            <a:ext cx="4919932" cy="4675517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txBody>
          <a:bodyPr anchor="t">
            <a:normAutofit/>
          </a:bodyPr>
          <a:lstStyle>
            <a:lvl1pPr marL="0" indent="0" algn="r" rtl="1">
              <a:buNone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8572518-4514-0D46-80A9-5845C716DA06}"/>
              </a:ext>
            </a:extLst>
          </p:cNvPr>
          <p:cNvSpPr txBox="1"/>
          <p:nvPr userDrawn="1"/>
        </p:nvSpPr>
        <p:spPr>
          <a:xfrm>
            <a:off x="1069848" y="6488915"/>
            <a:ext cx="5926175" cy="2077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>
              <a:defRPr/>
            </a:pPr>
            <a:r>
              <a:rPr lang="x-none" sz="70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 </a:t>
            </a:r>
            <a:r>
              <a:rPr lang="en-US" sz="700" dirty="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©</a:t>
            </a:r>
            <a:r>
              <a:rPr lang="x-none" sz="70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 جميع حقوق الطبع محفوظة للإسكوا. لا تجوز إعادة استخدام أو طبع هذه المادة أو أي جزء منها من غير الحصول على إذن مسبق.</a:t>
            </a:r>
            <a:endParaRPr lang="en-US" sz="700" dirty="0">
              <a:solidFill>
                <a:srgbClr val="595959"/>
              </a:solidFill>
              <a:latin typeface="Arial" pitchFamily="-110" charset="0"/>
              <a:ea typeface="ＭＳ Ｐゴシック" pitchFamily="-11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79556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egular-Slide-photo-Chart-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>
            <a:extLst>
              <a:ext uri="{FF2B5EF4-FFF2-40B4-BE49-F238E27FC236}">
                <a16:creationId xmlns:a16="http://schemas.microsoft.com/office/drawing/2014/main" id="{BB76C77A-CF0D-6B49-8F42-BA0614C473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9342" y="756536"/>
            <a:ext cx="11053314" cy="494195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 rtl="1">
              <a:spcBef>
                <a:spcPts val="0"/>
              </a:spcBef>
              <a:buNone/>
              <a:defRPr sz="3200" b="0" i="0" spc="8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AD2BC8A-87D2-3B4B-8E07-948CDAD1C0FF}"/>
              </a:ext>
            </a:extLst>
          </p:cNvPr>
          <p:cNvSpPr/>
          <p:nvPr userDrawn="1"/>
        </p:nvSpPr>
        <p:spPr>
          <a:xfrm>
            <a:off x="0" y="292608"/>
            <a:ext cx="12192000" cy="216350"/>
          </a:xfrm>
          <a:prstGeom prst="rect">
            <a:avLst/>
          </a:prstGeom>
          <a:gradFill>
            <a:gsLst>
              <a:gs pos="0">
                <a:srgbClr val="0298CA"/>
              </a:gs>
              <a:gs pos="100000">
                <a:srgbClr val="134985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Picture Placeholder 2">
            <a:extLst>
              <a:ext uri="{FF2B5EF4-FFF2-40B4-BE49-F238E27FC236}">
                <a16:creationId xmlns:a16="http://schemas.microsoft.com/office/drawing/2014/main" id="{4966C2B8-14B1-D844-8BCE-CFFC3E09E791}"/>
              </a:ext>
            </a:extLst>
          </p:cNvPr>
          <p:cNvSpPr>
            <a:spLocks noGrp="1" noChangeAspect="1"/>
          </p:cNvSpPr>
          <p:nvPr>
            <p:ph type="pic" idx="10"/>
          </p:nvPr>
        </p:nvSpPr>
        <p:spPr>
          <a:xfrm>
            <a:off x="914400" y="1647645"/>
            <a:ext cx="3157267" cy="2915729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txBody>
          <a:bodyPr anchor="t">
            <a:normAutofit/>
          </a:bodyPr>
          <a:lstStyle>
            <a:lvl1pPr marL="0" indent="0" algn="r" rtl="1">
              <a:buNone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7" name="Picture Placeholder 2">
            <a:extLst>
              <a:ext uri="{FF2B5EF4-FFF2-40B4-BE49-F238E27FC236}">
                <a16:creationId xmlns:a16="http://schemas.microsoft.com/office/drawing/2014/main" id="{923023EC-B05C-C24A-B73E-45D4DC9F81B5}"/>
              </a:ext>
            </a:extLst>
          </p:cNvPr>
          <p:cNvSpPr>
            <a:spLocks noGrp="1" noChangeAspect="1"/>
          </p:cNvSpPr>
          <p:nvPr>
            <p:ph type="pic" idx="11"/>
          </p:nvPr>
        </p:nvSpPr>
        <p:spPr>
          <a:xfrm>
            <a:off x="4502989" y="1647645"/>
            <a:ext cx="3157267" cy="2915729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txBody>
          <a:bodyPr anchor="t">
            <a:normAutofit/>
          </a:bodyPr>
          <a:lstStyle>
            <a:lvl1pPr marL="0" indent="0" algn="r" rtl="1">
              <a:buNone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8" name="Picture Placeholder 2">
            <a:extLst>
              <a:ext uri="{FF2B5EF4-FFF2-40B4-BE49-F238E27FC236}">
                <a16:creationId xmlns:a16="http://schemas.microsoft.com/office/drawing/2014/main" id="{72203630-8FEC-264E-AB2E-768E00B03D1F}"/>
              </a:ext>
            </a:extLst>
          </p:cNvPr>
          <p:cNvSpPr>
            <a:spLocks noGrp="1" noChangeAspect="1"/>
          </p:cNvSpPr>
          <p:nvPr>
            <p:ph type="pic" idx="12"/>
          </p:nvPr>
        </p:nvSpPr>
        <p:spPr>
          <a:xfrm>
            <a:off x="8117457" y="1647645"/>
            <a:ext cx="3157267" cy="2915729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txBody>
          <a:bodyPr anchor="t">
            <a:normAutofit/>
          </a:bodyPr>
          <a:lstStyle>
            <a:lvl1pPr marL="0" indent="0" algn="r" rtl="1">
              <a:buNone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49638F89-8167-1C48-8ABE-8B575A26F3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14400" y="4692770"/>
            <a:ext cx="3161963" cy="163039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rmAutofit/>
          </a:bodyPr>
          <a:lstStyle>
            <a:lvl1pPr algn="r" rtl="1">
              <a:defRPr lang="en-US" sz="2000" dirty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E0FB25C7-ABFD-C644-BC4A-54D5562E4FDF}"/>
              </a:ext>
            </a:extLst>
          </p:cNvPr>
          <p:cNvSpPr>
            <a:spLocks noGrp="1"/>
          </p:cNvSpPr>
          <p:nvPr>
            <p:ph type="body" sz="half" idx="13"/>
          </p:nvPr>
        </p:nvSpPr>
        <p:spPr>
          <a:xfrm>
            <a:off x="4511615" y="4692770"/>
            <a:ext cx="3161963" cy="163039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rmAutofit/>
          </a:bodyPr>
          <a:lstStyle>
            <a:lvl1pPr algn="r" rtl="1">
              <a:defRPr lang="en-US" sz="2000" dirty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7DAAA585-2378-CB4D-81AD-4912C9F269FF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8108830" y="4692770"/>
            <a:ext cx="3161963" cy="163039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rmAutofit/>
          </a:bodyPr>
          <a:lstStyle>
            <a:lvl1pPr algn="r" rtl="1">
              <a:defRPr lang="en-US" sz="2000" dirty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6F6785F-B54A-1840-AB01-17308E8C5591}"/>
              </a:ext>
            </a:extLst>
          </p:cNvPr>
          <p:cNvSpPr/>
          <p:nvPr userDrawn="1"/>
        </p:nvSpPr>
        <p:spPr>
          <a:xfrm>
            <a:off x="2303254" y="4390847"/>
            <a:ext cx="379562" cy="379562"/>
          </a:xfrm>
          <a:prstGeom prst="rect">
            <a:avLst/>
          </a:prstGeom>
          <a:solidFill>
            <a:srgbClr val="0298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A3E7992-0396-1E46-9F28-525A57944B35}"/>
              </a:ext>
            </a:extLst>
          </p:cNvPr>
          <p:cNvSpPr/>
          <p:nvPr userDrawn="1"/>
        </p:nvSpPr>
        <p:spPr>
          <a:xfrm>
            <a:off x="5900469" y="4390847"/>
            <a:ext cx="379562" cy="379562"/>
          </a:xfrm>
          <a:prstGeom prst="rect">
            <a:avLst/>
          </a:prstGeom>
          <a:solidFill>
            <a:srgbClr val="0298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F5ACCBD-F044-6E41-A7DE-DC956B809ECB}"/>
              </a:ext>
            </a:extLst>
          </p:cNvPr>
          <p:cNvSpPr/>
          <p:nvPr userDrawn="1"/>
        </p:nvSpPr>
        <p:spPr>
          <a:xfrm>
            <a:off x="9497684" y="4390847"/>
            <a:ext cx="379562" cy="379562"/>
          </a:xfrm>
          <a:prstGeom prst="rect">
            <a:avLst/>
          </a:prstGeom>
          <a:solidFill>
            <a:srgbClr val="0298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F82AEFB-BEA9-214C-9F03-DF9EBB6DFAE7}"/>
              </a:ext>
            </a:extLst>
          </p:cNvPr>
          <p:cNvSpPr txBox="1"/>
          <p:nvPr userDrawn="1"/>
        </p:nvSpPr>
        <p:spPr>
          <a:xfrm>
            <a:off x="2555080" y="6488915"/>
            <a:ext cx="7081838" cy="20774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rtl="1">
              <a:defRPr/>
            </a:pPr>
            <a:r>
              <a:rPr lang="x-none" sz="70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 </a:t>
            </a:r>
            <a:r>
              <a:rPr lang="en-US" sz="700" dirty="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©</a:t>
            </a:r>
            <a:r>
              <a:rPr lang="x-none" sz="70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 جميع حقوق الطبع محفوظة للإسكوا. لا تجوز إعادة استخدام أو طبع هذه المادة أو أي جزء منها من غير الحصول على إذن مسبق.</a:t>
            </a:r>
            <a:endParaRPr lang="en-US" sz="700" dirty="0">
              <a:solidFill>
                <a:srgbClr val="595959"/>
              </a:solidFill>
              <a:latin typeface="Arial" pitchFamily="-110" charset="0"/>
              <a:ea typeface="ＭＳ Ｐゴシック" pitchFamily="-11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55988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366017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8" r:id="rId2"/>
    <p:sldLayoutId id="2147483739" r:id="rId3"/>
    <p:sldLayoutId id="2147483740" r:id="rId4"/>
    <p:sldLayoutId id="2147483741" r:id="rId5"/>
    <p:sldLayoutId id="2147483735" r:id="rId6"/>
    <p:sldLayoutId id="2147483733" r:id="rId7"/>
    <p:sldLayoutId id="2147483734" r:id="rId8"/>
    <p:sldLayoutId id="2147483742" r:id="rId9"/>
    <p:sldLayoutId id="2147483745" r:id="rId10"/>
    <p:sldLayoutId id="2147483744" r:id="rId11"/>
    <p:sldLayoutId id="2147483746" r:id="rId12"/>
    <p:sldLayoutId id="2147483743" r:id="rId13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000" b="1" i="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1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1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1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1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479719-EC25-F44A-935D-57F558B86E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03670" y="1061617"/>
            <a:ext cx="8933796" cy="2367383"/>
          </a:xfrm>
        </p:spPr>
        <p:txBody>
          <a:bodyPr/>
          <a:lstStyle/>
          <a:p>
            <a:br>
              <a:rPr lang="en-US" dirty="0"/>
            </a:br>
            <a:endParaRPr lang="en-US" dirty="0"/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7437CA40-60C2-43FA-B9BE-922B609F65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7868" y="3427038"/>
            <a:ext cx="9640462" cy="803586"/>
          </a:xfrm>
        </p:spPr>
        <p:txBody>
          <a:bodyPr>
            <a:noAutofit/>
          </a:bodyPr>
          <a:lstStyle/>
          <a:p>
            <a:pPr rtl="1"/>
            <a:r>
              <a:rPr lang="ar-LB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anose="02020603050405020304" pitchFamily="18" charset="-78"/>
                <a:cs typeface="Simplified Arabic" panose="02020603050405020304" pitchFamily="18" charset="-78"/>
              </a:rPr>
              <a:t>3- 4 أيلول/سبتمبر </a:t>
            </a:r>
            <a:r>
              <a:rPr lang="ar-LB" sz="1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anose="02020603050405020304" pitchFamily="18" charset="-78"/>
                <a:cs typeface="Simplified Arabic" panose="02020603050405020304" pitchFamily="18" charset="-78"/>
              </a:rPr>
              <a:t>2024</a:t>
            </a:r>
          </a:p>
          <a:p>
            <a:pPr rtl="1"/>
            <a:r>
              <a:rPr lang="ar-LB" sz="1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anose="02020603050405020304" pitchFamily="18" charset="-78"/>
                <a:cs typeface="Simplified Arabic" panose="02020603050405020304" pitchFamily="18" charset="-78"/>
              </a:rPr>
              <a:t>فندق الفيرمونت– عمان، الأردن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5109534-168C-4307-A911-60DBDE36DC4A}"/>
              </a:ext>
            </a:extLst>
          </p:cNvPr>
          <p:cNvSpPr txBox="1"/>
          <p:nvPr/>
        </p:nvSpPr>
        <p:spPr>
          <a:xfrm>
            <a:off x="845007" y="1614745"/>
            <a:ext cx="10501985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1"/>
            <a:r>
              <a:rPr lang="ar-LB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إجتماع فريق خبراء لمراجعة مسودة التقرير العربي الموحد </a:t>
            </a:r>
          </a:p>
          <a:p>
            <a:pPr algn="ctr" rtl="1"/>
            <a:r>
              <a:rPr lang="ar-LB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حول تنفيذ منهاج عمل بيجين بعد ثلاثين عاماً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F317984-9701-04F5-8765-F8EB8A4B5D8B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4657344"/>
            <a:ext cx="12192000" cy="220065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Blue text on a black background&#10;&#10;Description automatically generated with medium confidence">
            <a:extLst>
              <a:ext uri="{FF2B5EF4-FFF2-40B4-BE49-F238E27FC236}">
                <a16:creationId xmlns:a16="http://schemas.microsoft.com/office/drawing/2014/main" id="{D95EAE44-DBAB-AE94-6063-CE29ABA6A3A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1915" y="5094522"/>
            <a:ext cx="4178037" cy="1444006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 descr="A picture containing drawing, sketch, clipart, circle&#10;&#10;Description automatically generated">
            <a:extLst>
              <a:ext uri="{FF2B5EF4-FFF2-40B4-BE49-F238E27FC236}">
                <a16:creationId xmlns:a16="http://schemas.microsoft.com/office/drawing/2014/main" id="{FD2D8EBB-A7F5-1DAE-D132-13BC23C6F96B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6566" y="4957117"/>
            <a:ext cx="1502665" cy="1581411"/>
          </a:xfrm>
          <a:prstGeom prst="rect">
            <a:avLst/>
          </a:prstGeom>
        </p:spPr>
      </p:pic>
      <p:pic>
        <p:nvPicPr>
          <p:cNvPr id="8" name="Picture 7" descr="Blue text on a black background&#10;&#10;Description automatically generated with low confidence">
            <a:extLst>
              <a:ext uri="{FF2B5EF4-FFF2-40B4-BE49-F238E27FC236}">
                <a16:creationId xmlns:a16="http://schemas.microsoft.com/office/drawing/2014/main" id="{8F02D640-00DB-3FBC-ACD9-20B29443D1B6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167" y="5029240"/>
            <a:ext cx="3404716" cy="15806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144006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479719-EC25-F44A-935D-57F558B86ED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kumimoji="0" lang="ar-LB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الجلسة الثانية: القسم الأول: وضع المرأة في المنطقة العربية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kumimoji="0" lang="ar-LB" sz="320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السياق الإقليمي والدولي وتحليل وضع النساء والفتيات في المنطقة </a:t>
            </a:r>
            <a:br>
              <a:rPr kumimoji="0" lang="ar-LB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w Cen MT" panose="020B0602020104020603"/>
              </a:rPr>
            </a:br>
            <a:r>
              <a:rPr kumimoji="0" lang="ar-LB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w Cen MT" panose="020B0602020104020603"/>
              </a:rPr>
              <a:t> 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BA36C4A-FFD3-384A-864A-A7B0D8C7B4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29101" y="3626377"/>
            <a:ext cx="8936846" cy="646919"/>
          </a:xfrm>
        </p:spPr>
        <p:txBody>
          <a:bodyPr/>
          <a:lstStyle/>
          <a:p>
            <a:pPr marL="0" marR="0" lvl="0" indent="0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Clr>
                <a:srgbClr val="1CADE4"/>
              </a:buClr>
              <a:buSzPct val="100000"/>
              <a:buFont typeface="Tw Cen MT" panose="020B0602020104020603" pitchFamily="34" charset="0"/>
              <a:buNone/>
              <a:tabLst/>
              <a:defRPr/>
            </a:pPr>
            <a:r>
              <a:rPr kumimoji="0" lang="ar-LB" sz="180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Simplified Arabic" panose="02020603050405020304" pitchFamily="18" charset="-78"/>
                <a:ea typeface="+mn-ea"/>
                <a:cs typeface="Arial" panose="020B0604020202020204" pitchFamily="34" charset="0"/>
              </a:rPr>
              <a:t>إدارة الجلسة:  السيدة ندى دروزة، رئيسة مركز المرأة في الإسكوا</a:t>
            </a:r>
            <a:endParaRPr kumimoji="0" lang="en-US" sz="180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Simplified Arabic" panose="02020603050405020304" pitchFamily="18" charset="-78"/>
              <a:ea typeface="+mn-ea"/>
              <a:cs typeface="+mn-cs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8902907-4AB8-EA4A-84EC-4B3E6BF06A86}"/>
              </a:ext>
            </a:extLst>
          </p:cNvPr>
          <p:cNvSpPr/>
          <p:nvPr/>
        </p:nvSpPr>
        <p:spPr>
          <a:xfrm>
            <a:off x="0" y="4675632"/>
            <a:ext cx="12131040" cy="209702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Blue text on a black background&#10;&#10;Description automatically generated with medium confidence">
            <a:extLst>
              <a:ext uri="{FF2B5EF4-FFF2-40B4-BE49-F238E27FC236}">
                <a16:creationId xmlns:a16="http://schemas.microsoft.com/office/drawing/2014/main" id="{9AA27E55-1F79-D674-C431-9DD29DEFF99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1915" y="5094522"/>
            <a:ext cx="4178037" cy="1444006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 descr="A picture containing drawing, sketch, clipart, circle&#10;&#10;Description automatically generated">
            <a:extLst>
              <a:ext uri="{FF2B5EF4-FFF2-40B4-BE49-F238E27FC236}">
                <a16:creationId xmlns:a16="http://schemas.microsoft.com/office/drawing/2014/main" id="{AD6BC0A4-2907-902C-DB35-BA0856C31A7C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6566" y="4957117"/>
            <a:ext cx="1502665" cy="1581411"/>
          </a:xfrm>
          <a:prstGeom prst="rect">
            <a:avLst/>
          </a:prstGeom>
        </p:spPr>
      </p:pic>
      <p:pic>
        <p:nvPicPr>
          <p:cNvPr id="10" name="Picture 9" descr="Blue text on a black background&#10;&#10;Description automatically generated with low confidence">
            <a:extLst>
              <a:ext uri="{FF2B5EF4-FFF2-40B4-BE49-F238E27FC236}">
                <a16:creationId xmlns:a16="http://schemas.microsoft.com/office/drawing/2014/main" id="{6CE9B27A-B160-9B54-8009-C1A15FB3D501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167" y="5029240"/>
            <a:ext cx="3404716" cy="15806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563564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A1616E48-9D2A-7F41-B386-5607A41B04B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0" lang="ar-LB" sz="320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مجموعات عمل: السياق الإقليمي والدولي وتحليل وضع النساء والفتيات في المنطقة</a:t>
            </a:r>
            <a:endParaRPr lang="en-US" sz="3200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D639D219-730C-30C6-4C33-14852117E98B}"/>
              </a:ext>
            </a:extLst>
          </p:cNvPr>
          <p:cNvSpPr txBox="1">
            <a:spLocks/>
          </p:cNvSpPr>
          <p:nvPr/>
        </p:nvSpPr>
        <p:spPr>
          <a:xfrm>
            <a:off x="333286" y="2139481"/>
            <a:ext cx="11553915" cy="393658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r" defTabSz="914400" rtl="1" eaLnBrk="1" latinLnBrk="0" hangingPunct="1">
              <a:lnSpc>
                <a:spcPct val="110000"/>
              </a:lnSpc>
              <a:spcBef>
                <a:spcPts val="900"/>
              </a:spcBef>
              <a:spcAft>
                <a:spcPts val="0"/>
              </a:spcAft>
              <a:buClr>
                <a:schemeClr val="bg1"/>
              </a:buClr>
              <a:buFontTx/>
              <a:buNone/>
              <a:defRPr sz="2800" b="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539750" indent="-265113" algn="r" defTabSz="914400" rtl="1" eaLnBrk="1" latinLnBrk="0" hangingPunct="1">
              <a:lnSpc>
                <a:spcPct val="100000"/>
              </a:lnSpc>
              <a:spcBef>
                <a:spcPts val="500"/>
              </a:spcBef>
              <a:buClr>
                <a:srgbClr val="0298CA"/>
              </a:buClr>
              <a:buSzPct val="120000"/>
              <a:buFont typeface="Wingdings" pitchFamily="2" charset="2"/>
              <a:buChar char="§"/>
              <a:tabLst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731520" indent="-182880" algn="r" defTabSz="914400" rtl="1" eaLnBrk="1" latinLnBrk="0" hangingPunct="1">
              <a:lnSpc>
                <a:spcPct val="100000"/>
              </a:lnSpc>
              <a:spcBef>
                <a:spcPts val="500"/>
              </a:spcBef>
              <a:buClr>
                <a:srgbClr val="0298CA"/>
              </a:buClr>
              <a:buFont typeface="Wingdings" pitchFamily="2" charset="2"/>
              <a:buChar char="§"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00584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457200">
              <a:lnSpc>
                <a:spcPct val="100000"/>
              </a:lnSpc>
              <a:spcBef>
                <a:spcPct val="0"/>
              </a:spcBef>
              <a:buClrTx/>
              <a:buFont typeface="Wingdings" panose="05000000000000000000" pitchFamily="2" charset="2"/>
              <a:buChar char="§"/>
              <a:defRPr/>
            </a:pPr>
            <a:r>
              <a:rPr lang="ar-LB" sz="2400" dirty="0">
                <a:solidFill>
                  <a:prstClr val="black"/>
                </a:solidFill>
                <a:ea typeface="Arial Unicode MS" panose="020B0604020202020204" pitchFamily="34" charset="-128"/>
              </a:rPr>
              <a:t> قراءة القسم الأول من التقرير (25 دقيقة)</a:t>
            </a:r>
          </a:p>
          <a:p>
            <a:pPr defTabSz="457200">
              <a:lnSpc>
                <a:spcPct val="100000"/>
              </a:lnSpc>
              <a:spcBef>
                <a:spcPct val="0"/>
              </a:spcBef>
              <a:buClrTx/>
              <a:buFont typeface="Wingdings" panose="05000000000000000000" pitchFamily="2" charset="2"/>
              <a:buChar char="§"/>
              <a:defRPr/>
            </a:pPr>
            <a:endParaRPr lang="ar-LB" altLang="en-US" sz="2400" dirty="0">
              <a:solidFill>
                <a:prstClr val="black"/>
              </a:solidFill>
              <a:ea typeface="Arial Unicode MS" panose="020B0604020202020204" pitchFamily="34" charset="-128"/>
            </a:endParaRPr>
          </a:p>
          <a:p>
            <a:pPr algn="just" defTabSz="457200">
              <a:lnSpc>
                <a:spcPct val="100000"/>
              </a:lnSpc>
              <a:spcBef>
                <a:spcPts val="0"/>
              </a:spcBef>
              <a:buClrTx/>
              <a:buFont typeface="Wingdings" panose="05000000000000000000" pitchFamily="2" charset="2"/>
              <a:buChar char="§"/>
              <a:defRPr/>
            </a:pPr>
            <a:r>
              <a:rPr lang="ar-LB" sz="2400" dirty="0">
                <a:solidFill>
                  <a:prstClr val="black"/>
                </a:solidFill>
              </a:rPr>
              <a:t> النقاش ضمن المجموعة والتوافق على الإجابات على الأسئلة التالية وتدوينها (35 دقيقة):</a:t>
            </a:r>
          </a:p>
          <a:p>
            <a:pPr algn="just" defTabSz="457200">
              <a:lnSpc>
                <a:spcPct val="100000"/>
              </a:lnSpc>
              <a:spcBef>
                <a:spcPts val="0"/>
              </a:spcBef>
              <a:buClrTx/>
              <a:buFont typeface="Wingdings" panose="05000000000000000000" pitchFamily="2" charset="2"/>
              <a:buChar char="§"/>
              <a:defRPr/>
            </a:pPr>
            <a:endParaRPr lang="ar-LB" sz="2400" dirty="0">
              <a:solidFill>
                <a:prstClr val="black"/>
              </a:solidFill>
            </a:endParaRPr>
          </a:p>
          <a:p>
            <a:pPr lvl="1" algn="just" defTabSz="457200">
              <a:spcBef>
                <a:spcPts val="0"/>
              </a:spcBef>
              <a:buClrTx/>
              <a:buFont typeface="Courier New" panose="02070309020205020404" pitchFamily="49" charset="0"/>
              <a:buChar char="o"/>
              <a:defRPr/>
            </a:pPr>
            <a:r>
              <a:rPr lang="ar-LB" sz="2400" dirty="0">
                <a:solidFill>
                  <a:prstClr val="black"/>
                </a:solidFill>
              </a:rPr>
              <a:t>هل هناك قضايا محورية مؤثرة في السياق الإقليمي والدولي لم يتم تناولها أو لم يتم تغطيتها بشكل كافي؟ </a:t>
            </a:r>
          </a:p>
          <a:p>
            <a:pPr lvl="1" algn="just" defTabSz="457200">
              <a:spcBef>
                <a:spcPts val="0"/>
              </a:spcBef>
              <a:buClrTx/>
              <a:buFont typeface="Courier New" panose="02070309020205020404" pitchFamily="49" charset="0"/>
              <a:buChar char="o"/>
              <a:defRPr/>
            </a:pPr>
            <a:r>
              <a:rPr lang="ar-LB" sz="2400" dirty="0">
                <a:solidFill>
                  <a:prstClr val="black"/>
                </a:solidFill>
              </a:rPr>
              <a:t>هل هناك أي ملاحظات، تعديلات أو إضافات على تحليل وضع النساء والفتيات في المنطقة؟</a:t>
            </a:r>
          </a:p>
          <a:p>
            <a:pPr algn="just" defTabSz="457200">
              <a:lnSpc>
                <a:spcPct val="100000"/>
              </a:lnSpc>
              <a:spcBef>
                <a:spcPts val="0"/>
              </a:spcBef>
              <a:buClrTx/>
              <a:defRPr/>
            </a:pPr>
            <a:endParaRPr lang="ar-JO" sz="2400" dirty="0">
              <a:solidFill>
                <a:prstClr val="black"/>
              </a:solidFill>
            </a:endParaRPr>
          </a:p>
          <a:p>
            <a:pPr algn="just" defTabSz="457200">
              <a:lnSpc>
                <a:spcPct val="100000"/>
              </a:lnSpc>
              <a:spcBef>
                <a:spcPts val="0"/>
              </a:spcBef>
              <a:buClrTx/>
              <a:buFont typeface="Wingdings" panose="05000000000000000000" pitchFamily="2" charset="2"/>
              <a:buChar char="§"/>
              <a:defRPr/>
            </a:pPr>
            <a:r>
              <a:rPr lang="ar-LB" sz="2400" dirty="0">
                <a:solidFill>
                  <a:prstClr val="black"/>
                </a:solidFill>
              </a:rPr>
              <a:t> عروض المجموعات – خمسة دقائق لكل مجموعة (20 دقيقة)</a:t>
            </a:r>
          </a:p>
          <a:p>
            <a:pPr algn="just" defTabSz="457200">
              <a:lnSpc>
                <a:spcPct val="100000"/>
              </a:lnSpc>
              <a:spcBef>
                <a:spcPts val="0"/>
              </a:spcBef>
              <a:buClrTx/>
              <a:buFont typeface="Wingdings" panose="05000000000000000000" pitchFamily="2" charset="2"/>
              <a:buChar char="§"/>
              <a:defRPr/>
            </a:pPr>
            <a:endParaRPr lang="ar-LB" sz="2400" dirty="0">
              <a:solidFill>
                <a:prstClr val="black"/>
              </a:solidFill>
            </a:endParaRPr>
          </a:p>
          <a:p>
            <a:pPr algn="just" defTabSz="457200">
              <a:lnSpc>
                <a:spcPct val="100000"/>
              </a:lnSpc>
              <a:spcBef>
                <a:spcPts val="0"/>
              </a:spcBef>
              <a:buClrTx/>
              <a:buFont typeface="Wingdings" panose="05000000000000000000" pitchFamily="2" charset="2"/>
              <a:buChar char="§"/>
              <a:defRPr/>
            </a:pPr>
            <a:r>
              <a:rPr lang="ar-LB" sz="2400" dirty="0">
                <a:solidFill>
                  <a:prstClr val="black"/>
                </a:solidFill>
              </a:rPr>
              <a:t> مناقشة (25 دقيقة)</a:t>
            </a:r>
            <a:endParaRPr lang="ar-JO" sz="2400" dirty="0">
              <a:solidFill>
                <a:prstClr val="black"/>
              </a:solidFill>
            </a:endParaRPr>
          </a:p>
          <a:p>
            <a:pPr algn="just" defTabSz="457200">
              <a:lnSpc>
                <a:spcPct val="100000"/>
              </a:lnSpc>
              <a:spcBef>
                <a:spcPts val="0"/>
              </a:spcBef>
              <a:buClrTx/>
              <a:defRPr/>
            </a:pPr>
            <a:endParaRPr lang="ar-LB" sz="20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79044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D2FA63-6BC7-1D4B-AF79-A5423820F0B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Blue text on a black background&#10;&#10;Description automatically generated with low confidence">
            <a:extLst>
              <a:ext uri="{FF2B5EF4-FFF2-40B4-BE49-F238E27FC236}">
                <a16:creationId xmlns:a16="http://schemas.microsoft.com/office/drawing/2014/main" id="{35427257-BA80-0F81-D7A2-8DCD72D8558A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488" y="286930"/>
            <a:ext cx="2353056" cy="1092432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A picture containing drawing, sketch, clipart, circle&#10;&#10;Description automatically generated">
            <a:extLst>
              <a:ext uri="{FF2B5EF4-FFF2-40B4-BE49-F238E27FC236}">
                <a16:creationId xmlns:a16="http://schemas.microsoft.com/office/drawing/2014/main" id="{868B0B1A-62D1-D371-5A9A-EE9F47B038B7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2889" y="288853"/>
            <a:ext cx="1036206" cy="10905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844402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ESCWA">
      <a:dk1>
        <a:srgbClr val="000000"/>
      </a:dk1>
      <a:lt1>
        <a:srgbClr val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Savon">
      <a:majorFont>
        <a:latin typeface="Speak Pro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Selawik Light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الجلسة الأولى-إعلان ومنهاج عمل بيجين" id="{8BD6E214-D98C-45E8-A2B9-B4A8E2A22BAC}" vid="{54AB5EF9-2142-436F-935A-E512983D8E0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الجلسة الأولى-إعلان ومنهاج عمل بيجين</Template>
  <TotalTime>1150</TotalTime>
  <Words>155</Words>
  <Application>Microsoft Office PowerPoint</Application>
  <PresentationFormat>Widescreen</PresentationFormat>
  <Paragraphs>19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3" baseType="lpstr">
      <vt:lpstr>Arial Unicode MS</vt:lpstr>
      <vt:lpstr>Arial</vt:lpstr>
      <vt:lpstr>Calibri</vt:lpstr>
      <vt:lpstr>Courier New</vt:lpstr>
      <vt:lpstr>Garamond</vt:lpstr>
      <vt:lpstr>Simplified Arabic</vt:lpstr>
      <vt:lpstr>Tw Cen MT</vt:lpstr>
      <vt:lpstr>Wingdings</vt:lpstr>
      <vt:lpstr>SavonVTI</vt:lpstr>
      <vt:lpstr> </vt:lpstr>
      <vt:lpstr>الجلسة الثانية: القسم الأول: وضع المرأة في المنطقة العربية السياق الإقليمي والدولي وتحليل وضع النساء والفتيات في المنطقة   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Salma Al Nims</dc:creator>
  <cp:lastModifiedBy>Salma Al-Nims</cp:lastModifiedBy>
  <cp:revision>5</cp:revision>
  <dcterms:created xsi:type="dcterms:W3CDTF">2024-05-20T18:15:08Z</dcterms:created>
  <dcterms:modified xsi:type="dcterms:W3CDTF">2024-08-30T06:31:01Z</dcterms:modified>
</cp:coreProperties>
</file>