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6"/>
  </p:notesMasterIdLst>
  <p:handoutMasterIdLst>
    <p:handoutMasterId r:id="rId7"/>
  </p:handoutMasterIdLst>
  <p:sldIdLst>
    <p:sldId id="268" r:id="rId2"/>
    <p:sldId id="256" r:id="rId3"/>
    <p:sldId id="260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94"/>
  </p:normalViewPr>
  <p:slideViewPr>
    <p:cSldViewPr snapToGrid="0" snapToObjects="1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8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70" y="1061617"/>
            <a:ext cx="8933796" cy="236738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37CA40-60C2-43FA-B9BE-922B609F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868" y="3427038"/>
            <a:ext cx="9640462" cy="803586"/>
          </a:xfrm>
        </p:spPr>
        <p:txBody>
          <a:bodyPr>
            <a:noAutofit/>
          </a:bodyPr>
          <a:lstStyle/>
          <a:p>
            <a:pPr rtl="1"/>
            <a:r>
              <a:rPr lang="ar-L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3- 4 أيلول/سبتمبر </a:t>
            </a:r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2024</a:t>
            </a:r>
          </a:p>
          <a:p>
            <a:pPr rtl="1"/>
            <a:r>
              <a:rPr lang="ar-LB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فندق الفيرمونت– عمان، الأردن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09534-168C-4307-A911-60DBDE36DC4A}"/>
              </a:ext>
            </a:extLst>
          </p:cNvPr>
          <p:cNvSpPr txBox="1"/>
          <p:nvPr/>
        </p:nvSpPr>
        <p:spPr>
          <a:xfrm>
            <a:off x="845007" y="1614745"/>
            <a:ext cx="105019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إجتماع فريق خبراء لمراجعة مسودة التقرير العربي الموحد </a:t>
            </a:r>
          </a:p>
          <a:p>
            <a:pPr algn="ctr" rtl="1"/>
            <a:r>
              <a:rPr lang="ar-L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حول تنفيذ منهاج عمل بيجين بعد ثلاثين عاماً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317984-9701-04F5-8765-F8EB8A4B5D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657344"/>
            <a:ext cx="12192000" cy="2200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D95EAE44-DBAB-AE94-6063-CE29ABA6A3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FD2D8EBB-A7F5-1DAE-D132-13BC23C6F96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8" name="Picture 7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F02D640-00DB-3FBC-ACD9-20B29443D1B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40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الجلسة الثالثة: القسم الثاني: أهم نتائج المراجعة المتعلقة بالإنجازات والتحديات والعثرات، والأولويات في الخمس سنوات الماضية</a:t>
            </a:r>
            <a:b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</a:br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</a:rPr>
              <a:t>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3626377"/>
            <a:ext cx="8936846" cy="646919"/>
          </a:xfrm>
        </p:spPr>
        <p:txBody>
          <a:bodyPr/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ar-L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plified Arabic" panose="02020603050405020304" pitchFamily="18" charset="-78"/>
                <a:ea typeface="+mn-ea"/>
                <a:cs typeface="Arial" panose="020B0604020202020204" pitchFamily="34" charset="0"/>
              </a:rPr>
              <a:t>إدارة الجلسة: السيدة سيمون إليس أولوتش-أولونيا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ar-LB" sz="1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plified Arabic" panose="02020603050405020304" pitchFamily="18" charset="-78"/>
                <a:ea typeface="+mn-ea"/>
                <a:cs typeface="Arial" panose="020B0604020202020204" pitchFamily="34" charset="0"/>
              </a:rPr>
              <a:t> المستشارة الإقليمية للمشاركة السياسية للمرأة والقيادة والحوكمة، هيئة الأمم المتحدة للمرأة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902907-4AB8-EA4A-84EC-4B3E6BF06A86}"/>
              </a:ext>
            </a:extLst>
          </p:cNvPr>
          <p:cNvSpPr/>
          <p:nvPr/>
        </p:nvSpPr>
        <p:spPr>
          <a:xfrm>
            <a:off x="0" y="4675632"/>
            <a:ext cx="12131040" cy="2097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Blu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9AA27E55-1F79-D674-C431-9DD29DEFF9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915" y="5094522"/>
            <a:ext cx="4178037" cy="144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AD6BC0A4-2907-902C-DB35-BA0856C31A7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566" y="4957117"/>
            <a:ext cx="1502665" cy="1581411"/>
          </a:xfrm>
          <a:prstGeom prst="rect">
            <a:avLst/>
          </a:prstGeom>
        </p:spPr>
      </p:pic>
      <p:pic>
        <p:nvPicPr>
          <p:cNvPr id="10" name="Picture 9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6CE9B27A-B160-9B54-8009-C1A15FB3D50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7" y="5029240"/>
            <a:ext cx="3404716" cy="158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099" y="557783"/>
            <a:ext cx="11767559" cy="457201"/>
          </a:xfrm>
        </p:spPr>
        <p:txBody>
          <a:bodyPr/>
          <a:lstStyle/>
          <a:p>
            <a:r>
              <a:rPr kumimoji="0" lang="ar-L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مجموعات عمل: الإنجازات والتحديات والعثرات، والأولويات في الخمس سنوات الماضية</a:t>
            </a:r>
            <a:endParaRPr lang="en-US" sz="32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39D219-730C-30C6-4C33-14852117E98B}"/>
              </a:ext>
            </a:extLst>
          </p:cNvPr>
          <p:cNvSpPr txBox="1">
            <a:spLocks/>
          </p:cNvSpPr>
          <p:nvPr/>
        </p:nvSpPr>
        <p:spPr>
          <a:xfrm>
            <a:off x="786213" y="2139481"/>
            <a:ext cx="11100988" cy="393658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bg1"/>
              </a:buClr>
              <a:buFontTx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9750" indent="-265113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r" defTabSz="914400" rtl="1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0298CA"/>
              </a:buClr>
              <a:buFont typeface="Wingdings" pitchFamily="2" charset="2"/>
              <a:buChar char="§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  <a:ea typeface="Arial Unicode MS" panose="020B0604020202020204" pitchFamily="34" charset="-128"/>
              </a:rPr>
              <a:t> قراءة القسم الثاني من التقرير (خمسة دقائق)</a:t>
            </a:r>
          </a:p>
          <a:p>
            <a:pPr defTabSz="457200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altLang="en-US" sz="2400" dirty="0">
              <a:solidFill>
                <a:prstClr val="black"/>
              </a:solidFill>
              <a:ea typeface="Arial Unicode MS" panose="020B0604020202020204" pitchFamily="34" charset="-128"/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النقاش والتوافق </a:t>
            </a:r>
            <a:r>
              <a:rPr lang="ar-LB" sz="2400">
                <a:solidFill>
                  <a:prstClr val="black"/>
                </a:solidFill>
              </a:rPr>
              <a:t>ضمن المجموعة حول </a:t>
            </a:r>
            <a:r>
              <a:rPr lang="ar-LB" sz="2400" dirty="0">
                <a:solidFill>
                  <a:prstClr val="black"/>
                </a:solidFill>
              </a:rPr>
              <a:t>المراجعة للموضوعات التالية وهل هناك حاجة لاضافة أو تعديل أي منها وتوثيق الإجابات (25 دقيقة):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الأولويات خلال الخمسة أعوام الماضية</a:t>
            </a: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الإنجازات في الخمسة أعوام الماضية</a:t>
            </a: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التحديات والعقبات في الخمسة أعوام الماضية</a:t>
            </a:r>
          </a:p>
          <a:p>
            <a:pPr lvl="1" algn="just" defTabSz="457200">
              <a:spcBef>
                <a:spcPts val="60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ar-LB" sz="2400" dirty="0">
                <a:solidFill>
                  <a:prstClr val="black"/>
                </a:solidFill>
              </a:rPr>
              <a:t>الأولويات في الخمسة أعوام القادمة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defRPr/>
            </a:pPr>
            <a:endParaRPr lang="ar-JO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عروض المجموعات – خمسة دقائق لكل مجموعة (20 دقيقة)</a:t>
            </a: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endParaRPr lang="ar-LB" sz="2400" dirty="0">
              <a:solidFill>
                <a:prstClr val="black"/>
              </a:solidFill>
            </a:endParaRPr>
          </a:p>
          <a:p>
            <a:pPr algn="just" defTabSz="4572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  <a:defRPr/>
            </a:pPr>
            <a:r>
              <a:rPr lang="ar-LB" sz="2400" dirty="0">
                <a:solidFill>
                  <a:prstClr val="black"/>
                </a:solidFill>
              </a:rPr>
              <a:t> مناقشة (10 دقائق)</a:t>
            </a:r>
            <a:endParaRPr lang="ar-JO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0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u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35427257-BA80-0F81-D7A2-8DCD72D855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88" y="286930"/>
            <a:ext cx="2353056" cy="1092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picture containing drawing, sketch, clipart, circle&#10;&#10;Description automatically generated">
            <a:extLst>
              <a:ext uri="{FF2B5EF4-FFF2-40B4-BE49-F238E27FC236}">
                <a16:creationId xmlns:a16="http://schemas.microsoft.com/office/drawing/2014/main" id="{868B0B1A-62D1-D371-5A9A-EE9F47B038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89" y="288853"/>
            <a:ext cx="1036206" cy="109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الجلسة الأولى-إعلان ومنهاج عمل بيجين" id="{8BD6E214-D98C-45E8-A2B9-B4A8E2A22BAC}" vid="{54AB5EF9-2142-436F-935A-E512983D8E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الجلسة الأولى-إعلان ومنهاج عمل بيجين</Template>
  <TotalTime>1158</TotalTime>
  <Words>155</Words>
  <Application>Microsoft Office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 Unicode MS</vt:lpstr>
      <vt:lpstr>Arial</vt:lpstr>
      <vt:lpstr>Calibri</vt:lpstr>
      <vt:lpstr>Courier New</vt:lpstr>
      <vt:lpstr>Garamond</vt:lpstr>
      <vt:lpstr>Simplified Arabic</vt:lpstr>
      <vt:lpstr>Tw Cen MT</vt:lpstr>
      <vt:lpstr>Wingdings</vt:lpstr>
      <vt:lpstr>SavonVTI</vt:lpstr>
      <vt:lpstr> </vt:lpstr>
      <vt:lpstr>الجلسة الثالثة: القسم الثاني: أهم نتائج المراجعة المتعلقة بالإنجازات والتحديات والعثرات، والأولويات في الخمس سنوات الماضية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Salma Al Nims</dc:creator>
  <cp:lastModifiedBy>Salma Al-Nims</cp:lastModifiedBy>
  <cp:revision>7</cp:revision>
  <dcterms:created xsi:type="dcterms:W3CDTF">2024-05-20T18:15:08Z</dcterms:created>
  <dcterms:modified xsi:type="dcterms:W3CDTF">2024-08-30T06:33:02Z</dcterms:modified>
</cp:coreProperties>
</file>