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268" r:id="rId2"/>
    <p:sldId id="256" r:id="rId3"/>
    <p:sldId id="260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8CA"/>
    <a:srgbClr val="13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94"/>
  </p:normalViewPr>
  <p:slideViewPr>
    <p:cSldViewPr snapToGrid="0" snapToObjects="1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29/08/2024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29/08/2024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8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2555081" y="6472813"/>
            <a:ext cx="7081838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5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94535" y="324610"/>
            <a:ext cx="3094608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670" y="1061617"/>
            <a:ext cx="8933796" cy="2367383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437CA40-60C2-43FA-B9BE-922B609F6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7868" y="3427038"/>
            <a:ext cx="9640462" cy="803586"/>
          </a:xfrm>
        </p:spPr>
        <p:txBody>
          <a:bodyPr>
            <a:noAutofit/>
          </a:bodyPr>
          <a:lstStyle/>
          <a:p>
            <a:pPr rtl="1"/>
            <a:r>
              <a:rPr lang="ar-L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3- 4 أيلول/سبتمبر </a:t>
            </a:r>
            <a:r>
              <a:rPr lang="ar-LB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2024</a:t>
            </a:r>
          </a:p>
          <a:p>
            <a:pPr rtl="1"/>
            <a:r>
              <a:rPr lang="ar-LB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فندق الفيرمونت– عمان، الأردن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09534-168C-4307-A911-60DBDE36DC4A}"/>
              </a:ext>
            </a:extLst>
          </p:cNvPr>
          <p:cNvSpPr txBox="1"/>
          <p:nvPr/>
        </p:nvSpPr>
        <p:spPr>
          <a:xfrm>
            <a:off x="845007" y="1614745"/>
            <a:ext cx="1050198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L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إجتماع فريق خبراء لمراجعة مسودة التقرير العربي الموحد </a:t>
            </a:r>
          </a:p>
          <a:p>
            <a:pPr algn="ctr" rtl="1"/>
            <a:r>
              <a:rPr lang="ar-L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حول تنفيذ منهاج عمل بيجين بعد ثلاثين عاماً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317984-9701-04F5-8765-F8EB8A4B5D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657344"/>
            <a:ext cx="12192000" cy="2200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D95EAE44-DBAB-AE94-6063-CE29ABA6A3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915" y="5094522"/>
            <a:ext cx="4178037" cy="1444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 picture containing drawing, sketch, clipart, circle&#10;&#10;Description automatically generated">
            <a:extLst>
              <a:ext uri="{FF2B5EF4-FFF2-40B4-BE49-F238E27FC236}">
                <a16:creationId xmlns:a16="http://schemas.microsoft.com/office/drawing/2014/main" id="{FD2D8EBB-A7F5-1DAE-D132-13BC23C6F96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566" y="4957117"/>
            <a:ext cx="1502665" cy="158141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8F02D640-00DB-3FBC-ACD9-20B29443D1B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7" y="5029240"/>
            <a:ext cx="3404716" cy="1580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440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الجلسة الثالثة: القسم السادس: الاستنتاجات والأولويات القادمة</a:t>
            </a:r>
            <a: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anose="020B0602020104020603"/>
              </a:rPr>
              <a:t>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A36C4A-FFD3-384A-864A-A7B0D8C7B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3626377"/>
            <a:ext cx="8936846" cy="646919"/>
          </a:xfrm>
        </p:spPr>
        <p:txBody>
          <a:bodyPr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0" lang="ar-LB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plified Arabic" panose="02020603050405020304" pitchFamily="18" charset="-78"/>
                <a:ea typeface="+mn-ea"/>
                <a:cs typeface="Arial" panose="020B0604020202020204" pitchFamily="34" charset="0"/>
              </a:rPr>
              <a:t>إدارة الجلسة: السيدة سلمى النمس، مسؤولة أولى للشؤون الاجتماعية والمساواة بين الجنسين 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plified Arabic" panose="02020603050405020304" pitchFamily="18" charset="-78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902907-4AB8-EA4A-84EC-4B3E6BF06A86}"/>
              </a:ext>
            </a:extLst>
          </p:cNvPr>
          <p:cNvSpPr/>
          <p:nvPr/>
        </p:nvSpPr>
        <p:spPr>
          <a:xfrm>
            <a:off x="0" y="4675632"/>
            <a:ext cx="12131040" cy="2097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9AA27E55-1F79-D674-C431-9DD29DEFF9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915" y="5094522"/>
            <a:ext cx="4178037" cy="1444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 picture containing drawing, sketch, clipart, circle&#10;&#10;Description automatically generated">
            <a:extLst>
              <a:ext uri="{FF2B5EF4-FFF2-40B4-BE49-F238E27FC236}">
                <a16:creationId xmlns:a16="http://schemas.microsoft.com/office/drawing/2014/main" id="{AD6BC0A4-2907-902C-DB35-BA0856C31A7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566" y="4957117"/>
            <a:ext cx="1502665" cy="1581411"/>
          </a:xfrm>
          <a:prstGeom prst="rect">
            <a:avLst/>
          </a:prstGeom>
        </p:spPr>
      </p:pic>
      <p:pic>
        <p:nvPicPr>
          <p:cNvPr id="10" name="Picture 9" descr="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6CE9B27A-B160-9B54-8009-C1A15FB3D50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7" y="5029240"/>
            <a:ext cx="3404716" cy="1580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099" y="557783"/>
            <a:ext cx="11767559" cy="457201"/>
          </a:xfrm>
        </p:spPr>
        <p:txBody>
          <a:bodyPr/>
          <a:lstStyle/>
          <a:p>
            <a: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مجموعات عمل</a:t>
            </a:r>
            <a:r>
              <a:rPr kumimoji="0" lang="ar-LB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القسم السادس: الاستنتاجات والأولويات القادمة</a:t>
            </a:r>
            <a:r>
              <a:rPr kumimoji="0" lang="ar-LB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anose="020B0602020104020603"/>
              </a:rPr>
              <a:t> </a:t>
            </a:r>
            <a:endParaRPr lang="en-US" sz="32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39D219-730C-30C6-4C33-14852117E98B}"/>
              </a:ext>
            </a:extLst>
          </p:cNvPr>
          <p:cNvSpPr txBox="1">
            <a:spLocks/>
          </p:cNvSpPr>
          <p:nvPr/>
        </p:nvSpPr>
        <p:spPr>
          <a:xfrm>
            <a:off x="786213" y="2139481"/>
            <a:ext cx="11100988" cy="39365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bg1"/>
              </a:buClr>
              <a:buFontTx/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9750" indent="-265113" algn="r" defTabSz="914400" rtl="1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r" defTabSz="914400" rtl="1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298CA"/>
              </a:buClr>
              <a:buFont typeface="Wingdings" pitchFamily="2" charset="2"/>
              <a:buChar char="§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</a:rPr>
              <a:t> قراءة القسم الثالث، النقاش والتوافق ضمن المجموعات وتوثيق الإجابات حول (45 دقيقة):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ar-LB" sz="2400" dirty="0">
              <a:solidFill>
                <a:prstClr val="black"/>
              </a:solidFill>
            </a:endParaRPr>
          </a:p>
          <a:p>
            <a:pPr lvl="1" algn="just" defTabSz="457200">
              <a:spcBef>
                <a:spcPts val="60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ar-LB" sz="2400" dirty="0">
                <a:solidFill>
                  <a:prstClr val="black"/>
                </a:solidFill>
              </a:rPr>
              <a:t>الدروس المستفادة من عملية المراجعة وكيفية تطبيقها للتغلب على التحديات الجارية واللاحقة التي تواجه تحقيق المساواة بين الجنسين وتمكين جميع النساء والفتيات </a:t>
            </a:r>
          </a:p>
          <a:p>
            <a:pPr lvl="1" algn="just" defTabSz="457200">
              <a:spcBef>
                <a:spcPts val="60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ar-LB" sz="2400" dirty="0">
                <a:solidFill>
                  <a:prstClr val="black"/>
                </a:solidFill>
              </a:rPr>
              <a:t>تحديد ثلاث أولويات والإجراءات ذات الأولوية الواجب تبنيها لتسريع تنفيذ إعلان ومنهاج عمل بيجين وخطة عمل عام 2030، وبالأخص كجزء من عقد العمل من أجل التنمية المستدامة</a:t>
            </a:r>
          </a:p>
          <a:p>
            <a:pPr lvl="1" algn="just" defTabSz="457200">
              <a:spcBef>
                <a:spcPts val="600"/>
              </a:spcBef>
              <a:buClrTx/>
              <a:buFont typeface="Courier New" panose="02070309020205020404" pitchFamily="49" charset="0"/>
              <a:buChar char="o"/>
              <a:defRPr/>
            </a:pPr>
            <a:endParaRPr lang="ar-LB" sz="2400" dirty="0">
              <a:solidFill>
                <a:prstClr val="black"/>
              </a:solidFill>
            </a:endParaRP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</a:rPr>
              <a:t> العروض والمناقشة (45 دقيقة)</a:t>
            </a:r>
            <a:endParaRPr lang="ar-JO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0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5427257-BA80-0F81-D7A2-8DCD72D8558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" y="286930"/>
            <a:ext cx="2353056" cy="1092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icture containing drawing, sketch, clipart, circle&#10;&#10;Description automatically generated">
            <a:extLst>
              <a:ext uri="{FF2B5EF4-FFF2-40B4-BE49-F238E27FC236}">
                <a16:creationId xmlns:a16="http://schemas.microsoft.com/office/drawing/2014/main" id="{868B0B1A-62D1-D371-5A9A-EE9F47B038B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89" y="288853"/>
            <a:ext cx="1036206" cy="109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44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الجلسة الأولى-إعلان ومنهاج عمل بيجين" id="{8BD6E214-D98C-45E8-A2B9-B4A8E2A22BAC}" vid="{54AB5EF9-2142-436F-935A-E512983D8E0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الجلسة الأولى-إعلان ومنهاج عمل بيجين</Template>
  <TotalTime>1169</TotalTime>
  <Words>135</Words>
  <Application>Microsoft Office PowerPoint</Application>
  <PresentationFormat>Widescreen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Courier New</vt:lpstr>
      <vt:lpstr>Garamond</vt:lpstr>
      <vt:lpstr>Simplified Arabic</vt:lpstr>
      <vt:lpstr>Tw Cen MT</vt:lpstr>
      <vt:lpstr>Wingdings</vt:lpstr>
      <vt:lpstr>SavonVTI</vt:lpstr>
      <vt:lpstr> </vt:lpstr>
      <vt:lpstr>الجلسة الثالثة: القسم السادس: الاستنتاجات والأولويات القادمة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Salma Al Nims</dc:creator>
  <cp:lastModifiedBy>Salma Al-Nims</cp:lastModifiedBy>
  <cp:revision>7</cp:revision>
  <dcterms:created xsi:type="dcterms:W3CDTF">2024-05-20T18:15:08Z</dcterms:created>
  <dcterms:modified xsi:type="dcterms:W3CDTF">2024-08-30T06:40:36Z</dcterms:modified>
</cp:coreProperties>
</file>