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88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3D0652-9A57-4373-9CA3-79391EE66128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4BAF447-4CB0-49E8-8D9A-C6426A6977A2}">
      <dgm:prSet/>
      <dgm:spPr/>
      <dgm:t>
        <a:bodyPr/>
        <a:lstStyle/>
        <a:p>
          <a:r>
            <a:rPr lang="en-US" b="0" i="0" dirty="0"/>
            <a:t>Gain a deeper understanding of the population data landscape each country</a:t>
          </a:r>
          <a:endParaRPr lang="en-US" dirty="0"/>
        </a:p>
      </dgm:t>
    </dgm:pt>
    <dgm:pt modelId="{022D997E-A762-4732-B201-A9C66B33E054}" type="parTrans" cxnId="{47829419-55BB-48EE-8B7D-2B99DDEC9562}">
      <dgm:prSet/>
      <dgm:spPr/>
      <dgm:t>
        <a:bodyPr/>
        <a:lstStyle/>
        <a:p>
          <a:endParaRPr lang="en-US"/>
        </a:p>
      </dgm:t>
    </dgm:pt>
    <dgm:pt modelId="{FF92B26B-E995-4721-8928-33555D8BCE7B}" type="sibTrans" cxnId="{47829419-55BB-48EE-8B7D-2B99DDEC9562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5AA85A35-0F8B-4F82-B907-50A7BC85A132}">
      <dgm:prSet/>
      <dgm:spPr/>
      <dgm:t>
        <a:bodyPr/>
        <a:lstStyle/>
        <a:p>
          <a:r>
            <a:rPr lang="en-US" b="0" i="0" dirty="0"/>
            <a:t>Demonstrate geospatial population estimation techniques, their uses, strengths and limitations (</a:t>
          </a:r>
          <a:r>
            <a:rPr lang="en-US" b="0" i="0" dirty="0" err="1"/>
            <a:t>i.e</a:t>
          </a:r>
          <a:r>
            <a:rPr lang="en-US" b="0" i="0" dirty="0"/>
            <a:t> practical applications; use-case scenarios)</a:t>
          </a:r>
          <a:endParaRPr lang="en-US" dirty="0"/>
        </a:p>
      </dgm:t>
    </dgm:pt>
    <dgm:pt modelId="{31AF87D3-98D6-4DF5-A877-AC6171FCF66A}" type="parTrans" cxnId="{7524D592-5857-469F-A0A2-27E51318767D}">
      <dgm:prSet/>
      <dgm:spPr/>
      <dgm:t>
        <a:bodyPr/>
        <a:lstStyle/>
        <a:p>
          <a:endParaRPr lang="en-US"/>
        </a:p>
      </dgm:t>
    </dgm:pt>
    <dgm:pt modelId="{38C0EB1B-4608-4C9E-9119-B95DF4BDE569}" type="sibTrans" cxnId="{7524D592-5857-469F-A0A2-27E51318767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A9FEF938-4FE0-4368-A2FF-BF6A8ED7B81F}">
      <dgm:prSet/>
      <dgm:spPr/>
      <dgm:t>
        <a:bodyPr/>
        <a:lstStyle/>
        <a:p>
          <a:r>
            <a:rPr lang="en-US" b="0" i="0"/>
            <a:t>Determine the availability and accessibility of input data for geospatial population estimation in each country</a:t>
          </a:r>
          <a:endParaRPr lang="en-US"/>
        </a:p>
      </dgm:t>
    </dgm:pt>
    <dgm:pt modelId="{6B2B7FD7-2D3C-41DC-A652-3A96483E975B}" type="parTrans" cxnId="{F785C688-F0BC-4FD5-9114-F28E979F62FD}">
      <dgm:prSet/>
      <dgm:spPr/>
      <dgm:t>
        <a:bodyPr/>
        <a:lstStyle/>
        <a:p>
          <a:endParaRPr lang="en-US"/>
        </a:p>
      </dgm:t>
    </dgm:pt>
    <dgm:pt modelId="{340B94AD-69B9-4EF9-BEF2-12717AD1CB47}" type="sibTrans" cxnId="{F785C688-F0BC-4FD5-9114-F28E979F62F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7243E12A-B423-48DC-8D3F-1AF6B9662B00}">
      <dgm:prSet/>
      <dgm:spPr/>
      <dgm:t>
        <a:bodyPr/>
        <a:lstStyle/>
        <a:p>
          <a:r>
            <a:rPr lang="en-US" b="0" i="0" dirty="0"/>
            <a:t>Identify technical support needs for the implementation of geospatial population estimation in each country</a:t>
          </a:r>
          <a:endParaRPr lang="en-US" dirty="0"/>
        </a:p>
      </dgm:t>
    </dgm:pt>
    <dgm:pt modelId="{1A3592AC-0E0F-42E1-B76E-3CECEEB2FA6C}" type="parTrans" cxnId="{4B2103C1-2759-4933-9E7C-5C44488F7A9F}">
      <dgm:prSet/>
      <dgm:spPr/>
      <dgm:t>
        <a:bodyPr/>
        <a:lstStyle/>
        <a:p>
          <a:endParaRPr lang="en-US"/>
        </a:p>
      </dgm:t>
    </dgm:pt>
    <dgm:pt modelId="{318EAA4F-5708-4AC2-9E18-1D858CF2A5AD}" type="sibTrans" cxnId="{4B2103C1-2759-4933-9E7C-5C44488F7A9F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B6F86B2F-449E-47BD-ADB1-3EC74FB0BCED}">
      <dgm:prSet/>
      <dgm:spPr/>
      <dgm:t>
        <a:bodyPr/>
        <a:lstStyle/>
        <a:p>
          <a:r>
            <a:rPr lang="en-US" b="0" i="0" dirty="0"/>
            <a:t>Develop a detailed roadmap/workplan for undertaking geospatial population estimation in each country</a:t>
          </a:r>
          <a:endParaRPr lang="en-US" dirty="0"/>
        </a:p>
      </dgm:t>
    </dgm:pt>
    <dgm:pt modelId="{F8F7FBCE-B008-420F-A280-A3825C4283B7}" type="parTrans" cxnId="{01C4059C-FE7C-4B94-B564-3AE0325000E5}">
      <dgm:prSet/>
      <dgm:spPr/>
      <dgm:t>
        <a:bodyPr/>
        <a:lstStyle/>
        <a:p>
          <a:endParaRPr lang="en-US"/>
        </a:p>
      </dgm:t>
    </dgm:pt>
    <dgm:pt modelId="{EC4DA060-EE3A-42CB-944B-7969A841A25E}" type="sibTrans" cxnId="{01C4059C-FE7C-4B94-B564-3AE0325000E5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DBEF8445-9E09-42AA-97C8-51E14BA89E45}" type="pres">
      <dgm:prSet presAssocID="{473D0652-9A57-4373-9CA3-79391EE66128}" presName="linearFlow" presStyleCnt="0">
        <dgm:presLayoutVars>
          <dgm:dir/>
          <dgm:animLvl val="lvl"/>
          <dgm:resizeHandles val="exact"/>
        </dgm:presLayoutVars>
      </dgm:prSet>
      <dgm:spPr/>
    </dgm:pt>
    <dgm:pt modelId="{88BF5555-85CA-4765-99C9-773043EFEE9A}" type="pres">
      <dgm:prSet presAssocID="{B4BAF447-4CB0-49E8-8D9A-C6426A6977A2}" presName="compositeNode" presStyleCnt="0"/>
      <dgm:spPr/>
    </dgm:pt>
    <dgm:pt modelId="{DC1D5452-B602-4E04-9DB7-13E38E8CEC08}" type="pres">
      <dgm:prSet presAssocID="{B4BAF447-4CB0-49E8-8D9A-C6426A6977A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D154C33-20B7-466A-9B3C-EA44099A30FF}" type="pres">
      <dgm:prSet presAssocID="{B4BAF447-4CB0-49E8-8D9A-C6426A6977A2}" presName="parSh" presStyleCnt="0"/>
      <dgm:spPr/>
    </dgm:pt>
    <dgm:pt modelId="{08E338B8-C546-43BC-AE3A-B95BC88D5024}" type="pres">
      <dgm:prSet presAssocID="{B4BAF447-4CB0-49E8-8D9A-C6426A6977A2}" presName="lineNode" presStyleLbl="alignAccFollowNode1" presStyleIdx="0" presStyleCnt="15"/>
      <dgm:spPr/>
    </dgm:pt>
    <dgm:pt modelId="{096C7B56-C226-4C75-B20F-0503483394B6}" type="pres">
      <dgm:prSet presAssocID="{B4BAF447-4CB0-49E8-8D9A-C6426A6977A2}" presName="lineArrowNode" presStyleLbl="alignAccFollowNode1" presStyleIdx="1" presStyleCnt="15"/>
      <dgm:spPr/>
    </dgm:pt>
    <dgm:pt modelId="{BF4C62F6-DE87-4F64-AC4F-17FC8ECE9904}" type="pres">
      <dgm:prSet presAssocID="{FF92B26B-E995-4721-8928-33555D8BCE7B}" presName="sibTransNodeCircle" presStyleLbl="alignNode1" presStyleIdx="0" presStyleCnt="5">
        <dgm:presLayoutVars>
          <dgm:chMax val="0"/>
          <dgm:bulletEnabled/>
        </dgm:presLayoutVars>
      </dgm:prSet>
      <dgm:spPr/>
    </dgm:pt>
    <dgm:pt modelId="{CD925FC9-9545-44AD-934D-D95EA7FC7112}" type="pres">
      <dgm:prSet presAssocID="{FF92B26B-E995-4721-8928-33555D8BCE7B}" presName="spacerBetweenCircleAndCallout" presStyleCnt="0">
        <dgm:presLayoutVars/>
      </dgm:prSet>
      <dgm:spPr/>
    </dgm:pt>
    <dgm:pt modelId="{4A735FFF-3B9B-416F-9C9E-94F92FB9F64C}" type="pres">
      <dgm:prSet presAssocID="{B4BAF447-4CB0-49E8-8D9A-C6426A6977A2}" presName="nodeText" presStyleLbl="alignAccFollowNode1" presStyleIdx="2" presStyleCnt="15">
        <dgm:presLayoutVars>
          <dgm:bulletEnabled val="1"/>
        </dgm:presLayoutVars>
      </dgm:prSet>
      <dgm:spPr/>
    </dgm:pt>
    <dgm:pt modelId="{29173899-567C-4B87-8DCB-31F82CA2DC54}" type="pres">
      <dgm:prSet presAssocID="{FF92B26B-E995-4721-8928-33555D8BCE7B}" presName="sibTransComposite" presStyleCnt="0"/>
      <dgm:spPr/>
    </dgm:pt>
    <dgm:pt modelId="{818F822E-E588-4FBA-BCB4-95FE4C49291F}" type="pres">
      <dgm:prSet presAssocID="{5AA85A35-0F8B-4F82-B907-50A7BC85A132}" presName="compositeNode" presStyleCnt="0"/>
      <dgm:spPr/>
    </dgm:pt>
    <dgm:pt modelId="{371F85FB-FC16-45E2-81A5-65E40729461C}" type="pres">
      <dgm:prSet presAssocID="{5AA85A35-0F8B-4F82-B907-50A7BC85A13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E5CD5942-761B-4EED-9D62-5DC1FC1502EA}" type="pres">
      <dgm:prSet presAssocID="{5AA85A35-0F8B-4F82-B907-50A7BC85A132}" presName="parSh" presStyleCnt="0"/>
      <dgm:spPr/>
    </dgm:pt>
    <dgm:pt modelId="{A0D7899E-D107-46A2-A68F-C6DB88CDE5C2}" type="pres">
      <dgm:prSet presAssocID="{5AA85A35-0F8B-4F82-B907-50A7BC85A132}" presName="lineNode" presStyleLbl="alignAccFollowNode1" presStyleIdx="3" presStyleCnt="15"/>
      <dgm:spPr/>
    </dgm:pt>
    <dgm:pt modelId="{AE22D0EA-B152-4FEA-B81A-2827836EC524}" type="pres">
      <dgm:prSet presAssocID="{5AA85A35-0F8B-4F82-B907-50A7BC85A132}" presName="lineArrowNode" presStyleLbl="alignAccFollowNode1" presStyleIdx="4" presStyleCnt="15"/>
      <dgm:spPr/>
    </dgm:pt>
    <dgm:pt modelId="{041B9EFB-4665-4284-BB48-E582BD720D5B}" type="pres">
      <dgm:prSet presAssocID="{38C0EB1B-4608-4C9E-9119-B95DF4BDE569}" presName="sibTransNodeCircle" presStyleLbl="alignNode1" presStyleIdx="1" presStyleCnt="5">
        <dgm:presLayoutVars>
          <dgm:chMax val="0"/>
          <dgm:bulletEnabled/>
        </dgm:presLayoutVars>
      </dgm:prSet>
      <dgm:spPr/>
    </dgm:pt>
    <dgm:pt modelId="{A36F6710-4DE4-4376-8441-1AB8AA00EE58}" type="pres">
      <dgm:prSet presAssocID="{38C0EB1B-4608-4C9E-9119-B95DF4BDE569}" presName="spacerBetweenCircleAndCallout" presStyleCnt="0">
        <dgm:presLayoutVars/>
      </dgm:prSet>
      <dgm:spPr/>
    </dgm:pt>
    <dgm:pt modelId="{BFD1FB49-A99A-4328-9890-E93DF3E29FE7}" type="pres">
      <dgm:prSet presAssocID="{5AA85A35-0F8B-4F82-B907-50A7BC85A132}" presName="nodeText" presStyleLbl="alignAccFollowNode1" presStyleIdx="5" presStyleCnt="15">
        <dgm:presLayoutVars>
          <dgm:bulletEnabled val="1"/>
        </dgm:presLayoutVars>
      </dgm:prSet>
      <dgm:spPr/>
    </dgm:pt>
    <dgm:pt modelId="{7CB0C979-4EB1-4094-8EE4-FC32F17F2A16}" type="pres">
      <dgm:prSet presAssocID="{38C0EB1B-4608-4C9E-9119-B95DF4BDE569}" presName="sibTransComposite" presStyleCnt="0"/>
      <dgm:spPr/>
    </dgm:pt>
    <dgm:pt modelId="{A5B2E10A-A27B-4717-A822-05EC0A1CCF62}" type="pres">
      <dgm:prSet presAssocID="{A9FEF938-4FE0-4368-A2FF-BF6A8ED7B81F}" presName="compositeNode" presStyleCnt="0"/>
      <dgm:spPr/>
    </dgm:pt>
    <dgm:pt modelId="{D7356C54-C0E4-4EB9-A778-454F6DB368FA}" type="pres">
      <dgm:prSet presAssocID="{A9FEF938-4FE0-4368-A2FF-BF6A8ED7B81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D8588A20-2C5A-484B-B0DE-4EA271F778D2}" type="pres">
      <dgm:prSet presAssocID="{A9FEF938-4FE0-4368-A2FF-BF6A8ED7B81F}" presName="parSh" presStyleCnt="0"/>
      <dgm:spPr/>
    </dgm:pt>
    <dgm:pt modelId="{E948E85D-58FA-42FE-B7E7-0A0D7590C3EA}" type="pres">
      <dgm:prSet presAssocID="{A9FEF938-4FE0-4368-A2FF-BF6A8ED7B81F}" presName="lineNode" presStyleLbl="alignAccFollowNode1" presStyleIdx="6" presStyleCnt="15"/>
      <dgm:spPr/>
    </dgm:pt>
    <dgm:pt modelId="{7910C192-BCD2-45FE-B61D-38AD9258F286}" type="pres">
      <dgm:prSet presAssocID="{A9FEF938-4FE0-4368-A2FF-BF6A8ED7B81F}" presName="lineArrowNode" presStyleLbl="alignAccFollowNode1" presStyleIdx="7" presStyleCnt="15"/>
      <dgm:spPr/>
    </dgm:pt>
    <dgm:pt modelId="{A14AEA32-9817-4489-B701-F5046D8F1A8E}" type="pres">
      <dgm:prSet presAssocID="{340B94AD-69B9-4EF9-BEF2-12717AD1CB47}" presName="sibTransNodeCircle" presStyleLbl="alignNode1" presStyleIdx="2" presStyleCnt="5">
        <dgm:presLayoutVars>
          <dgm:chMax val="0"/>
          <dgm:bulletEnabled/>
        </dgm:presLayoutVars>
      </dgm:prSet>
      <dgm:spPr/>
    </dgm:pt>
    <dgm:pt modelId="{D1F9070C-7DB6-498F-9492-885A18090F5F}" type="pres">
      <dgm:prSet presAssocID="{340B94AD-69B9-4EF9-BEF2-12717AD1CB47}" presName="spacerBetweenCircleAndCallout" presStyleCnt="0">
        <dgm:presLayoutVars/>
      </dgm:prSet>
      <dgm:spPr/>
    </dgm:pt>
    <dgm:pt modelId="{868BCA8E-3C55-4E73-B55D-EF0EB98C269A}" type="pres">
      <dgm:prSet presAssocID="{A9FEF938-4FE0-4368-A2FF-BF6A8ED7B81F}" presName="nodeText" presStyleLbl="alignAccFollowNode1" presStyleIdx="8" presStyleCnt="15">
        <dgm:presLayoutVars>
          <dgm:bulletEnabled val="1"/>
        </dgm:presLayoutVars>
      </dgm:prSet>
      <dgm:spPr/>
    </dgm:pt>
    <dgm:pt modelId="{2DF33D2C-E5B2-4222-A9AE-119A2EC53AAC}" type="pres">
      <dgm:prSet presAssocID="{340B94AD-69B9-4EF9-BEF2-12717AD1CB47}" presName="sibTransComposite" presStyleCnt="0"/>
      <dgm:spPr/>
    </dgm:pt>
    <dgm:pt modelId="{4F5882A8-3CEA-44F4-902B-0B0C36D5AF51}" type="pres">
      <dgm:prSet presAssocID="{7243E12A-B423-48DC-8D3F-1AF6B9662B00}" presName="compositeNode" presStyleCnt="0"/>
      <dgm:spPr/>
    </dgm:pt>
    <dgm:pt modelId="{CD8FC838-7904-498B-B512-A6929910DAE4}" type="pres">
      <dgm:prSet presAssocID="{7243E12A-B423-48DC-8D3F-1AF6B9662B00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5A00CC7-A92E-4D3F-9F13-182589865F99}" type="pres">
      <dgm:prSet presAssocID="{7243E12A-B423-48DC-8D3F-1AF6B9662B00}" presName="parSh" presStyleCnt="0"/>
      <dgm:spPr/>
    </dgm:pt>
    <dgm:pt modelId="{CD5B5334-E740-4253-B6F4-CBA98A619D7F}" type="pres">
      <dgm:prSet presAssocID="{7243E12A-B423-48DC-8D3F-1AF6B9662B00}" presName="lineNode" presStyleLbl="alignAccFollowNode1" presStyleIdx="9" presStyleCnt="15"/>
      <dgm:spPr/>
    </dgm:pt>
    <dgm:pt modelId="{9113A563-0838-4AAC-BFCE-DF353CFB783C}" type="pres">
      <dgm:prSet presAssocID="{7243E12A-B423-48DC-8D3F-1AF6B9662B00}" presName="lineArrowNode" presStyleLbl="alignAccFollowNode1" presStyleIdx="10" presStyleCnt="15"/>
      <dgm:spPr/>
    </dgm:pt>
    <dgm:pt modelId="{88D4CD68-3F93-4571-BA43-CE623DBEB969}" type="pres">
      <dgm:prSet presAssocID="{318EAA4F-5708-4AC2-9E18-1D858CF2A5AD}" presName="sibTransNodeCircle" presStyleLbl="alignNode1" presStyleIdx="3" presStyleCnt="5">
        <dgm:presLayoutVars>
          <dgm:chMax val="0"/>
          <dgm:bulletEnabled/>
        </dgm:presLayoutVars>
      </dgm:prSet>
      <dgm:spPr/>
    </dgm:pt>
    <dgm:pt modelId="{B430922A-932B-4D05-A4E9-7053F2837160}" type="pres">
      <dgm:prSet presAssocID="{318EAA4F-5708-4AC2-9E18-1D858CF2A5AD}" presName="spacerBetweenCircleAndCallout" presStyleCnt="0">
        <dgm:presLayoutVars/>
      </dgm:prSet>
      <dgm:spPr/>
    </dgm:pt>
    <dgm:pt modelId="{CE09F47E-5CF5-4EA7-8F9B-48C7C8792B2D}" type="pres">
      <dgm:prSet presAssocID="{7243E12A-B423-48DC-8D3F-1AF6B9662B00}" presName="nodeText" presStyleLbl="alignAccFollowNode1" presStyleIdx="11" presStyleCnt="15">
        <dgm:presLayoutVars>
          <dgm:bulletEnabled val="1"/>
        </dgm:presLayoutVars>
      </dgm:prSet>
      <dgm:spPr/>
    </dgm:pt>
    <dgm:pt modelId="{09C13760-9898-4C42-AE64-CB8C476A11F2}" type="pres">
      <dgm:prSet presAssocID="{318EAA4F-5708-4AC2-9E18-1D858CF2A5AD}" presName="sibTransComposite" presStyleCnt="0"/>
      <dgm:spPr/>
    </dgm:pt>
    <dgm:pt modelId="{2A8D9E29-14D8-4C1D-BF68-A292134FC707}" type="pres">
      <dgm:prSet presAssocID="{B6F86B2F-449E-47BD-ADB1-3EC74FB0BCED}" presName="compositeNode" presStyleCnt="0"/>
      <dgm:spPr/>
    </dgm:pt>
    <dgm:pt modelId="{A3D8B603-98E3-4A57-B6A8-43D862F7F432}" type="pres">
      <dgm:prSet presAssocID="{B6F86B2F-449E-47BD-ADB1-3EC74FB0BCE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24642A6-DC75-41CF-810E-0A7454105A3B}" type="pres">
      <dgm:prSet presAssocID="{B6F86B2F-449E-47BD-ADB1-3EC74FB0BCED}" presName="parSh" presStyleCnt="0"/>
      <dgm:spPr/>
    </dgm:pt>
    <dgm:pt modelId="{DD7969EA-FC5A-468E-8D62-999F518ABCB0}" type="pres">
      <dgm:prSet presAssocID="{B6F86B2F-449E-47BD-ADB1-3EC74FB0BCED}" presName="lineNode" presStyleLbl="alignAccFollowNode1" presStyleIdx="12" presStyleCnt="15"/>
      <dgm:spPr/>
    </dgm:pt>
    <dgm:pt modelId="{9136E949-2676-46B2-96EA-66CECCCDC574}" type="pres">
      <dgm:prSet presAssocID="{B6F86B2F-449E-47BD-ADB1-3EC74FB0BCED}" presName="lineArrowNode" presStyleLbl="alignAccFollowNode1" presStyleIdx="13" presStyleCnt="15"/>
      <dgm:spPr/>
    </dgm:pt>
    <dgm:pt modelId="{1F253B2B-EC76-46B8-B501-167DF2A4DF35}" type="pres">
      <dgm:prSet presAssocID="{EC4DA060-EE3A-42CB-944B-7969A841A25E}" presName="sibTransNodeCircle" presStyleLbl="alignNode1" presStyleIdx="4" presStyleCnt="5">
        <dgm:presLayoutVars>
          <dgm:chMax val="0"/>
          <dgm:bulletEnabled/>
        </dgm:presLayoutVars>
      </dgm:prSet>
      <dgm:spPr/>
    </dgm:pt>
    <dgm:pt modelId="{B041158F-8EF8-411D-B2B0-F7A6AD9881E2}" type="pres">
      <dgm:prSet presAssocID="{EC4DA060-EE3A-42CB-944B-7969A841A25E}" presName="spacerBetweenCircleAndCallout" presStyleCnt="0">
        <dgm:presLayoutVars/>
      </dgm:prSet>
      <dgm:spPr/>
    </dgm:pt>
    <dgm:pt modelId="{EB1B26A2-47B3-47E6-AA85-22FBD1E9142E}" type="pres">
      <dgm:prSet presAssocID="{B6F86B2F-449E-47BD-ADB1-3EC74FB0BCED}" presName="nodeText" presStyleLbl="alignAccFollowNode1" presStyleIdx="14" presStyleCnt="15">
        <dgm:presLayoutVars>
          <dgm:bulletEnabled val="1"/>
        </dgm:presLayoutVars>
      </dgm:prSet>
      <dgm:spPr/>
    </dgm:pt>
  </dgm:ptLst>
  <dgm:cxnLst>
    <dgm:cxn modelId="{22D75208-8761-4454-94C3-84902C13ADF2}" type="presOf" srcId="{7243E12A-B423-48DC-8D3F-1AF6B9662B00}" destId="{CE09F47E-5CF5-4EA7-8F9B-48C7C8792B2D}" srcOrd="0" destOrd="0" presId="urn:microsoft.com/office/officeart/2016/7/layout/LinearArrowProcessNumbered"/>
    <dgm:cxn modelId="{47829419-55BB-48EE-8B7D-2B99DDEC9562}" srcId="{473D0652-9A57-4373-9CA3-79391EE66128}" destId="{B4BAF447-4CB0-49E8-8D9A-C6426A6977A2}" srcOrd="0" destOrd="0" parTransId="{022D997E-A762-4732-B201-A9C66B33E054}" sibTransId="{FF92B26B-E995-4721-8928-33555D8BCE7B}"/>
    <dgm:cxn modelId="{05866741-F9AF-42B1-8183-ADE78154D00F}" type="presOf" srcId="{A9FEF938-4FE0-4368-A2FF-BF6A8ED7B81F}" destId="{868BCA8E-3C55-4E73-B55D-EF0EB98C269A}" srcOrd="0" destOrd="0" presId="urn:microsoft.com/office/officeart/2016/7/layout/LinearArrowProcessNumbered"/>
    <dgm:cxn modelId="{4E0D1445-758C-43A5-B7E7-BB0D1BD36D3D}" type="presOf" srcId="{FF92B26B-E995-4721-8928-33555D8BCE7B}" destId="{BF4C62F6-DE87-4F64-AC4F-17FC8ECE9904}" srcOrd="0" destOrd="0" presId="urn:microsoft.com/office/officeart/2016/7/layout/LinearArrowProcessNumbered"/>
    <dgm:cxn modelId="{5179FB6D-B4C4-497C-9D3D-EB0346EC938D}" type="presOf" srcId="{340B94AD-69B9-4EF9-BEF2-12717AD1CB47}" destId="{A14AEA32-9817-4489-B701-F5046D8F1A8E}" srcOrd="0" destOrd="0" presId="urn:microsoft.com/office/officeart/2016/7/layout/LinearArrowProcessNumbered"/>
    <dgm:cxn modelId="{954EDB71-6BCF-42AC-9154-71FBABE33090}" type="presOf" srcId="{B4BAF447-4CB0-49E8-8D9A-C6426A6977A2}" destId="{4A735FFF-3B9B-416F-9C9E-94F92FB9F64C}" srcOrd="0" destOrd="0" presId="urn:microsoft.com/office/officeart/2016/7/layout/LinearArrowProcessNumbered"/>
    <dgm:cxn modelId="{708CEB7C-C6DF-4055-B842-03644AF62283}" type="presOf" srcId="{38C0EB1B-4608-4C9E-9119-B95DF4BDE569}" destId="{041B9EFB-4665-4284-BB48-E582BD720D5B}" srcOrd="0" destOrd="0" presId="urn:microsoft.com/office/officeart/2016/7/layout/LinearArrowProcessNumbered"/>
    <dgm:cxn modelId="{F785C688-F0BC-4FD5-9114-F28E979F62FD}" srcId="{473D0652-9A57-4373-9CA3-79391EE66128}" destId="{A9FEF938-4FE0-4368-A2FF-BF6A8ED7B81F}" srcOrd="2" destOrd="0" parTransId="{6B2B7FD7-2D3C-41DC-A652-3A96483E975B}" sibTransId="{340B94AD-69B9-4EF9-BEF2-12717AD1CB47}"/>
    <dgm:cxn modelId="{7524D592-5857-469F-A0A2-27E51318767D}" srcId="{473D0652-9A57-4373-9CA3-79391EE66128}" destId="{5AA85A35-0F8B-4F82-B907-50A7BC85A132}" srcOrd="1" destOrd="0" parTransId="{31AF87D3-98D6-4DF5-A877-AC6171FCF66A}" sibTransId="{38C0EB1B-4608-4C9E-9119-B95DF4BDE569}"/>
    <dgm:cxn modelId="{01C4059C-FE7C-4B94-B564-3AE0325000E5}" srcId="{473D0652-9A57-4373-9CA3-79391EE66128}" destId="{B6F86B2F-449E-47BD-ADB1-3EC74FB0BCED}" srcOrd="4" destOrd="0" parTransId="{F8F7FBCE-B008-420F-A280-A3825C4283B7}" sibTransId="{EC4DA060-EE3A-42CB-944B-7969A841A25E}"/>
    <dgm:cxn modelId="{4E8170B9-4E56-4C2F-BC9C-B34EA46FE178}" type="presOf" srcId="{5AA85A35-0F8B-4F82-B907-50A7BC85A132}" destId="{BFD1FB49-A99A-4328-9890-E93DF3E29FE7}" srcOrd="0" destOrd="0" presId="urn:microsoft.com/office/officeart/2016/7/layout/LinearArrowProcessNumbered"/>
    <dgm:cxn modelId="{A348EFB9-DF84-4118-B70B-0DF798988BCC}" type="presOf" srcId="{EC4DA060-EE3A-42CB-944B-7969A841A25E}" destId="{1F253B2B-EC76-46B8-B501-167DF2A4DF35}" srcOrd="0" destOrd="0" presId="urn:microsoft.com/office/officeart/2016/7/layout/LinearArrowProcessNumbered"/>
    <dgm:cxn modelId="{4B2103C1-2759-4933-9E7C-5C44488F7A9F}" srcId="{473D0652-9A57-4373-9CA3-79391EE66128}" destId="{7243E12A-B423-48DC-8D3F-1AF6B9662B00}" srcOrd="3" destOrd="0" parTransId="{1A3592AC-0E0F-42E1-B76E-3CECEEB2FA6C}" sibTransId="{318EAA4F-5708-4AC2-9E18-1D858CF2A5AD}"/>
    <dgm:cxn modelId="{716645CA-8ABC-49A4-9107-2F22032137A3}" type="presOf" srcId="{318EAA4F-5708-4AC2-9E18-1D858CF2A5AD}" destId="{88D4CD68-3F93-4571-BA43-CE623DBEB969}" srcOrd="0" destOrd="0" presId="urn:microsoft.com/office/officeart/2016/7/layout/LinearArrowProcessNumbered"/>
    <dgm:cxn modelId="{94D34BE8-8661-45A2-838F-C77F49893208}" type="presOf" srcId="{473D0652-9A57-4373-9CA3-79391EE66128}" destId="{DBEF8445-9E09-42AA-97C8-51E14BA89E45}" srcOrd="0" destOrd="0" presId="urn:microsoft.com/office/officeart/2016/7/layout/LinearArrowProcessNumbered"/>
    <dgm:cxn modelId="{00833FF7-B3EA-48C2-A64B-1B49D826BD1F}" type="presOf" srcId="{B6F86B2F-449E-47BD-ADB1-3EC74FB0BCED}" destId="{EB1B26A2-47B3-47E6-AA85-22FBD1E9142E}" srcOrd="0" destOrd="0" presId="urn:microsoft.com/office/officeart/2016/7/layout/LinearArrowProcessNumbered"/>
    <dgm:cxn modelId="{0F292DDD-559E-47FF-9886-2C8AEA54EC66}" type="presParOf" srcId="{DBEF8445-9E09-42AA-97C8-51E14BA89E45}" destId="{88BF5555-85CA-4765-99C9-773043EFEE9A}" srcOrd="0" destOrd="0" presId="urn:microsoft.com/office/officeart/2016/7/layout/LinearArrowProcessNumbered"/>
    <dgm:cxn modelId="{2CEF7300-0D1D-4F5F-9F39-DC5E69485536}" type="presParOf" srcId="{88BF5555-85CA-4765-99C9-773043EFEE9A}" destId="{DC1D5452-B602-4E04-9DB7-13E38E8CEC08}" srcOrd="0" destOrd="0" presId="urn:microsoft.com/office/officeart/2016/7/layout/LinearArrowProcessNumbered"/>
    <dgm:cxn modelId="{09BB7294-8792-4145-89C5-D14001108CF3}" type="presParOf" srcId="{88BF5555-85CA-4765-99C9-773043EFEE9A}" destId="{6D154C33-20B7-466A-9B3C-EA44099A30FF}" srcOrd="1" destOrd="0" presId="urn:microsoft.com/office/officeart/2016/7/layout/LinearArrowProcessNumbered"/>
    <dgm:cxn modelId="{A26C3946-CF68-43BE-BEDC-8523EB0BE551}" type="presParOf" srcId="{6D154C33-20B7-466A-9B3C-EA44099A30FF}" destId="{08E338B8-C546-43BC-AE3A-B95BC88D5024}" srcOrd="0" destOrd="0" presId="urn:microsoft.com/office/officeart/2016/7/layout/LinearArrowProcessNumbered"/>
    <dgm:cxn modelId="{02F9A022-4DA1-4F37-A72D-0BCD5F408239}" type="presParOf" srcId="{6D154C33-20B7-466A-9B3C-EA44099A30FF}" destId="{096C7B56-C226-4C75-B20F-0503483394B6}" srcOrd="1" destOrd="0" presId="urn:microsoft.com/office/officeart/2016/7/layout/LinearArrowProcessNumbered"/>
    <dgm:cxn modelId="{EB3FAC38-ED52-4E49-9617-2C5E6BC4C994}" type="presParOf" srcId="{6D154C33-20B7-466A-9B3C-EA44099A30FF}" destId="{BF4C62F6-DE87-4F64-AC4F-17FC8ECE9904}" srcOrd="2" destOrd="0" presId="urn:microsoft.com/office/officeart/2016/7/layout/LinearArrowProcessNumbered"/>
    <dgm:cxn modelId="{29F30BB2-653D-472E-A185-53D58B5EE9C1}" type="presParOf" srcId="{6D154C33-20B7-466A-9B3C-EA44099A30FF}" destId="{CD925FC9-9545-44AD-934D-D95EA7FC7112}" srcOrd="3" destOrd="0" presId="urn:microsoft.com/office/officeart/2016/7/layout/LinearArrowProcessNumbered"/>
    <dgm:cxn modelId="{9756D7C1-C2A7-4D23-8A5B-C8E837A1CF40}" type="presParOf" srcId="{88BF5555-85CA-4765-99C9-773043EFEE9A}" destId="{4A735FFF-3B9B-416F-9C9E-94F92FB9F64C}" srcOrd="2" destOrd="0" presId="urn:microsoft.com/office/officeart/2016/7/layout/LinearArrowProcessNumbered"/>
    <dgm:cxn modelId="{420C4BFE-4365-4D49-A55C-CC04F135C95D}" type="presParOf" srcId="{DBEF8445-9E09-42AA-97C8-51E14BA89E45}" destId="{29173899-567C-4B87-8DCB-31F82CA2DC54}" srcOrd="1" destOrd="0" presId="urn:microsoft.com/office/officeart/2016/7/layout/LinearArrowProcessNumbered"/>
    <dgm:cxn modelId="{08BBCF96-5890-4D63-A9F5-A2268682D2E6}" type="presParOf" srcId="{DBEF8445-9E09-42AA-97C8-51E14BA89E45}" destId="{818F822E-E588-4FBA-BCB4-95FE4C49291F}" srcOrd="2" destOrd="0" presId="urn:microsoft.com/office/officeart/2016/7/layout/LinearArrowProcessNumbered"/>
    <dgm:cxn modelId="{880CDF41-66B6-40C6-AFFC-C8A39E6DC532}" type="presParOf" srcId="{818F822E-E588-4FBA-BCB4-95FE4C49291F}" destId="{371F85FB-FC16-45E2-81A5-65E40729461C}" srcOrd="0" destOrd="0" presId="urn:microsoft.com/office/officeart/2016/7/layout/LinearArrowProcessNumbered"/>
    <dgm:cxn modelId="{341631CC-5087-4AC7-8587-D5F044B60DC6}" type="presParOf" srcId="{818F822E-E588-4FBA-BCB4-95FE4C49291F}" destId="{E5CD5942-761B-4EED-9D62-5DC1FC1502EA}" srcOrd="1" destOrd="0" presId="urn:microsoft.com/office/officeart/2016/7/layout/LinearArrowProcessNumbered"/>
    <dgm:cxn modelId="{1E0CF852-2EA9-4F7E-AF4D-C0F951FF4E62}" type="presParOf" srcId="{E5CD5942-761B-4EED-9D62-5DC1FC1502EA}" destId="{A0D7899E-D107-46A2-A68F-C6DB88CDE5C2}" srcOrd="0" destOrd="0" presId="urn:microsoft.com/office/officeart/2016/7/layout/LinearArrowProcessNumbered"/>
    <dgm:cxn modelId="{EF66A0A9-DB6A-42E8-A68A-597CCAF27478}" type="presParOf" srcId="{E5CD5942-761B-4EED-9D62-5DC1FC1502EA}" destId="{AE22D0EA-B152-4FEA-B81A-2827836EC524}" srcOrd="1" destOrd="0" presId="urn:microsoft.com/office/officeart/2016/7/layout/LinearArrowProcessNumbered"/>
    <dgm:cxn modelId="{51470294-5E28-4C81-94F0-E4BF68BEE355}" type="presParOf" srcId="{E5CD5942-761B-4EED-9D62-5DC1FC1502EA}" destId="{041B9EFB-4665-4284-BB48-E582BD720D5B}" srcOrd="2" destOrd="0" presId="urn:microsoft.com/office/officeart/2016/7/layout/LinearArrowProcessNumbered"/>
    <dgm:cxn modelId="{1AF352FD-0F13-4AFB-993B-B37495D15003}" type="presParOf" srcId="{E5CD5942-761B-4EED-9D62-5DC1FC1502EA}" destId="{A36F6710-4DE4-4376-8441-1AB8AA00EE58}" srcOrd="3" destOrd="0" presId="urn:microsoft.com/office/officeart/2016/7/layout/LinearArrowProcessNumbered"/>
    <dgm:cxn modelId="{0F678C81-8CBA-490C-AB38-B75A66C493A0}" type="presParOf" srcId="{818F822E-E588-4FBA-BCB4-95FE4C49291F}" destId="{BFD1FB49-A99A-4328-9890-E93DF3E29FE7}" srcOrd="2" destOrd="0" presId="urn:microsoft.com/office/officeart/2016/7/layout/LinearArrowProcessNumbered"/>
    <dgm:cxn modelId="{5A2A9B0A-747F-44E3-AFDA-4E5E5C3C802D}" type="presParOf" srcId="{DBEF8445-9E09-42AA-97C8-51E14BA89E45}" destId="{7CB0C979-4EB1-4094-8EE4-FC32F17F2A16}" srcOrd="3" destOrd="0" presId="urn:microsoft.com/office/officeart/2016/7/layout/LinearArrowProcessNumbered"/>
    <dgm:cxn modelId="{6FB13C68-489B-429D-AD77-6CFE10955730}" type="presParOf" srcId="{DBEF8445-9E09-42AA-97C8-51E14BA89E45}" destId="{A5B2E10A-A27B-4717-A822-05EC0A1CCF62}" srcOrd="4" destOrd="0" presId="urn:microsoft.com/office/officeart/2016/7/layout/LinearArrowProcessNumbered"/>
    <dgm:cxn modelId="{1C66D9E7-1BF8-4B78-B0C8-A27DB0B8642D}" type="presParOf" srcId="{A5B2E10A-A27B-4717-A822-05EC0A1CCF62}" destId="{D7356C54-C0E4-4EB9-A778-454F6DB368FA}" srcOrd="0" destOrd="0" presId="urn:microsoft.com/office/officeart/2016/7/layout/LinearArrowProcessNumbered"/>
    <dgm:cxn modelId="{6F9CF592-31F9-4D14-AD48-52D7B111697F}" type="presParOf" srcId="{A5B2E10A-A27B-4717-A822-05EC0A1CCF62}" destId="{D8588A20-2C5A-484B-B0DE-4EA271F778D2}" srcOrd="1" destOrd="0" presId="urn:microsoft.com/office/officeart/2016/7/layout/LinearArrowProcessNumbered"/>
    <dgm:cxn modelId="{0BAECEE8-49C8-43F2-BB17-7958414F0BA5}" type="presParOf" srcId="{D8588A20-2C5A-484B-B0DE-4EA271F778D2}" destId="{E948E85D-58FA-42FE-B7E7-0A0D7590C3EA}" srcOrd="0" destOrd="0" presId="urn:microsoft.com/office/officeart/2016/7/layout/LinearArrowProcessNumbered"/>
    <dgm:cxn modelId="{829582E8-AEE6-4199-B455-B75AFE962ED9}" type="presParOf" srcId="{D8588A20-2C5A-484B-B0DE-4EA271F778D2}" destId="{7910C192-BCD2-45FE-B61D-38AD9258F286}" srcOrd="1" destOrd="0" presId="urn:microsoft.com/office/officeart/2016/7/layout/LinearArrowProcessNumbered"/>
    <dgm:cxn modelId="{157ACC04-424A-4333-A037-8A8B64657BF6}" type="presParOf" srcId="{D8588A20-2C5A-484B-B0DE-4EA271F778D2}" destId="{A14AEA32-9817-4489-B701-F5046D8F1A8E}" srcOrd="2" destOrd="0" presId="urn:microsoft.com/office/officeart/2016/7/layout/LinearArrowProcessNumbered"/>
    <dgm:cxn modelId="{6C9CD1D8-8CF5-4D9E-BD4B-56F3084C6C84}" type="presParOf" srcId="{D8588A20-2C5A-484B-B0DE-4EA271F778D2}" destId="{D1F9070C-7DB6-498F-9492-885A18090F5F}" srcOrd="3" destOrd="0" presId="urn:microsoft.com/office/officeart/2016/7/layout/LinearArrowProcessNumbered"/>
    <dgm:cxn modelId="{6C7A3240-0B84-44CD-B6FB-E5E1EC007484}" type="presParOf" srcId="{A5B2E10A-A27B-4717-A822-05EC0A1CCF62}" destId="{868BCA8E-3C55-4E73-B55D-EF0EB98C269A}" srcOrd="2" destOrd="0" presId="urn:microsoft.com/office/officeart/2016/7/layout/LinearArrowProcessNumbered"/>
    <dgm:cxn modelId="{375BB5C3-EE4F-4BFB-B407-88240E033515}" type="presParOf" srcId="{DBEF8445-9E09-42AA-97C8-51E14BA89E45}" destId="{2DF33D2C-E5B2-4222-A9AE-119A2EC53AAC}" srcOrd="5" destOrd="0" presId="urn:microsoft.com/office/officeart/2016/7/layout/LinearArrowProcessNumbered"/>
    <dgm:cxn modelId="{BB3532CF-98B6-4153-B75F-59C3A8C090B5}" type="presParOf" srcId="{DBEF8445-9E09-42AA-97C8-51E14BA89E45}" destId="{4F5882A8-3CEA-44F4-902B-0B0C36D5AF51}" srcOrd="6" destOrd="0" presId="urn:microsoft.com/office/officeart/2016/7/layout/LinearArrowProcessNumbered"/>
    <dgm:cxn modelId="{BB895DA4-53FC-4873-A6AF-6A252E3E4E8C}" type="presParOf" srcId="{4F5882A8-3CEA-44F4-902B-0B0C36D5AF51}" destId="{CD8FC838-7904-498B-B512-A6929910DAE4}" srcOrd="0" destOrd="0" presId="urn:microsoft.com/office/officeart/2016/7/layout/LinearArrowProcessNumbered"/>
    <dgm:cxn modelId="{559B5E7E-9D7C-41D9-A213-75631953E9A6}" type="presParOf" srcId="{4F5882A8-3CEA-44F4-902B-0B0C36D5AF51}" destId="{45A00CC7-A92E-4D3F-9F13-182589865F99}" srcOrd="1" destOrd="0" presId="urn:microsoft.com/office/officeart/2016/7/layout/LinearArrowProcessNumbered"/>
    <dgm:cxn modelId="{D0037014-6869-4220-BB0E-275F2DBA0E2B}" type="presParOf" srcId="{45A00CC7-A92E-4D3F-9F13-182589865F99}" destId="{CD5B5334-E740-4253-B6F4-CBA98A619D7F}" srcOrd="0" destOrd="0" presId="urn:microsoft.com/office/officeart/2016/7/layout/LinearArrowProcessNumbered"/>
    <dgm:cxn modelId="{21ABB282-695B-4EA8-84C7-B31CC45785B5}" type="presParOf" srcId="{45A00CC7-A92E-4D3F-9F13-182589865F99}" destId="{9113A563-0838-4AAC-BFCE-DF353CFB783C}" srcOrd="1" destOrd="0" presId="urn:microsoft.com/office/officeart/2016/7/layout/LinearArrowProcessNumbered"/>
    <dgm:cxn modelId="{72B48D45-8A2A-478E-AF6D-9B6744DE6A5E}" type="presParOf" srcId="{45A00CC7-A92E-4D3F-9F13-182589865F99}" destId="{88D4CD68-3F93-4571-BA43-CE623DBEB969}" srcOrd="2" destOrd="0" presId="urn:microsoft.com/office/officeart/2016/7/layout/LinearArrowProcessNumbered"/>
    <dgm:cxn modelId="{F5024B1A-E327-4EDB-B80D-9C6824B5023F}" type="presParOf" srcId="{45A00CC7-A92E-4D3F-9F13-182589865F99}" destId="{B430922A-932B-4D05-A4E9-7053F2837160}" srcOrd="3" destOrd="0" presId="urn:microsoft.com/office/officeart/2016/7/layout/LinearArrowProcessNumbered"/>
    <dgm:cxn modelId="{B2F6D4FB-03AB-4EC3-BD1B-C21E638434BA}" type="presParOf" srcId="{4F5882A8-3CEA-44F4-902B-0B0C36D5AF51}" destId="{CE09F47E-5CF5-4EA7-8F9B-48C7C8792B2D}" srcOrd="2" destOrd="0" presId="urn:microsoft.com/office/officeart/2016/7/layout/LinearArrowProcessNumbered"/>
    <dgm:cxn modelId="{8F0E3A31-BA91-46D4-93F3-678A7202D80E}" type="presParOf" srcId="{DBEF8445-9E09-42AA-97C8-51E14BA89E45}" destId="{09C13760-9898-4C42-AE64-CB8C476A11F2}" srcOrd="7" destOrd="0" presId="urn:microsoft.com/office/officeart/2016/7/layout/LinearArrowProcessNumbered"/>
    <dgm:cxn modelId="{E9036510-358E-4DE5-ADF4-413D61AFA337}" type="presParOf" srcId="{DBEF8445-9E09-42AA-97C8-51E14BA89E45}" destId="{2A8D9E29-14D8-4C1D-BF68-A292134FC707}" srcOrd="8" destOrd="0" presId="urn:microsoft.com/office/officeart/2016/7/layout/LinearArrowProcessNumbered"/>
    <dgm:cxn modelId="{8E274E49-A1A9-4710-80BA-442AE475E26A}" type="presParOf" srcId="{2A8D9E29-14D8-4C1D-BF68-A292134FC707}" destId="{A3D8B603-98E3-4A57-B6A8-43D862F7F432}" srcOrd="0" destOrd="0" presId="urn:microsoft.com/office/officeart/2016/7/layout/LinearArrowProcessNumbered"/>
    <dgm:cxn modelId="{B0A07AFF-BBDC-426B-A684-B9B2FCA5B521}" type="presParOf" srcId="{2A8D9E29-14D8-4C1D-BF68-A292134FC707}" destId="{424642A6-DC75-41CF-810E-0A7454105A3B}" srcOrd="1" destOrd="0" presId="urn:microsoft.com/office/officeart/2016/7/layout/LinearArrowProcessNumbered"/>
    <dgm:cxn modelId="{418A158B-DF23-4C13-A42B-B72D6225A2F5}" type="presParOf" srcId="{424642A6-DC75-41CF-810E-0A7454105A3B}" destId="{DD7969EA-FC5A-468E-8D62-999F518ABCB0}" srcOrd="0" destOrd="0" presId="urn:microsoft.com/office/officeart/2016/7/layout/LinearArrowProcessNumbered"/>
    <dgm:cxn modelId="{BD93B868-AB16-4FC0-A069-5A6BEA557AE8}" type="presParOf" srcId="{424642A6-DC75-41CF-810E-0A7454105A3B}" destId="{9136E949-2676-46B2-96EA-66CECCCDC574}" srcOrd="1" destOrd="0" presId="urn:microsoft.com/office/officeart/2016/7/layout/LinearArrowProcessNumbered"/>
    <dgm:cxn modelId="{788F057F-57F9-44D2-A464-EE386D36A707}" type="presParOf" srcId="{424642A6-DC75-41CF-810E-0A7454105A3B}" destId="{1F253B2B-EC76-46B8-B501-167DF2A4DF35}" srcOrd="2" destOrd="0" presId="urn:microsoft.com/office/officeart/2016/7/layout/LinearArrowProcessNumbered"/>
    <dgm:cxn modelId="{5DEEF8CF-7175-46A1-B9E8-2D957F461699}" type="presParOf" srcId="{424642A6-DC75-41CF-810E-0A7454105A3B}" destId="{B041158F-8EF8-411D-B2B0-F7A6AD9881E2}" srcOrd="3" destOrd="0" presId="urn:microsoft.com/office/officeart/2016/7/layout/LinearArrowProcessNumbered"/>
    <dgm:cxn modelId="{098FA5EF-EE0B-4FE2-AD05-B66817CED562}" type="presParOf" srcId="{2A8D9E29-14D8-4C1D-BF68-A292134FC707}" destId="{EB1B26A2-47B3-47E6-AA85-22FBD1E9142E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338B8-C546-43BC-AE3A-B95BC88D5024}">
      <dsp:nvSpPr>
        <dsp:cNvPr id="0" name=""/>
        <dsp:cNvSpPr/>
      </dsp:nvSpPr>
      <dsp:spPr>
        <a:xfrm>
          <a:off x="856219" y="566568"/>
          <a:ext cx="680816" cy="7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C7B56-C226-4C75-B20F-0503483394B6}">
      <dsp:nvSpPr>
        <dsp:cNvPr id="0" name=""/>
        <dsp:cNvSpPr/>
      </dsp:nvSpPr>
      <dsp:spPr>
        <a:xfrm>
          <a:off x="1577884" y="509360"/>
          <a:ext cx="78293" cy="147198"/>
        </a:xfrm>
        <a:prstGeom prst="chevron">
          <a:avLst>
            <a:gd name="adj" fmla="val 9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C62F6-DE87-4F64-AC4F-17FC8ECE9904}">
      <dsp:nvSpPr>
        <dsp:cNvPr id="0" name=""/>
        <dsp:cNvSpPr/>
      </dsp:nvSpPr>
      <dsp:spPr>
        <a:xfrm>
          <a:off x="445028" y="240515"/>
          <a:ext cx="652177" cy="6521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08" tIns="25308" rIns="25308" bIns="2530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1</a:t>
          </a:r>
        </a:p>
      </dsp:txBody>
      <dsp:txXfrm>
        <a:off x="540537" y="336024"/>
        <a:ext cx="461159" cy="461159"/>
      </dsp:txXfrm>
    </dsp:sp>
    <dsp:sp modelId="{4A735FFF-3B9B-416F-9C9E-94F92FB9F64C}">
      <dsp:nvSpPr>
        <dsp:cNvPr id="0" name=""/>
        <dsp:cNvSpPr/>
      </dsp:nvSpPr>
      <dsp:spPr>
        <a:xfrm>
          <a:off x="5199" y="1058292"/>
          <a:ext cx="1531836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33" tIns="165100" rIns="12083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/>
            <a:t>Gain a deeper understanding of the population data landscape each country</a:t>
          </a:r>
          <a:endParaRPr lang="en-US" sz="1100" kern="1200" dirty="0"/>
        </a:p>
      </dsp:txBody>
      <dsp:txXfrm>
        <a:off x="5199" y="1364659"/>
        <a:ext cx="1531836" cy="1659233"/>
      </dsp:txXfrm>
    </dsp:sp>
    <dsp:sp modelId="{A0D7899E-D107-46A2-A68F-C6DB88CDE5C2}">
      <dsp:nvSpPr>
        <dsp:cNvPr id="0" name=""/>
        <dsp:cNvSpPr/>
      </dsp:nvSpPr>
      <dsp:spPr>
        <a:xfrm>
          <a:off x="1707239" y="566568"/>
          <a:ext cx="1531836" cy="7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22D0EA-B152-4FEA-B81A-2827836EC524}">
      <dsp:nvSpPr>
        <dsp:cNvPr id="0" name=""/>
        <dsp:cNvSpPr/>
      </dsp:nvSpPr>
      <dsp:spPr>
        <a:xfrm>
          <a:off x="3279924" y="509359"/>
          <a:ext cx="78293" cy="147199"/>
        </a:xfrm>
        <a:prstGeom prst="chevron">
          <a:avLst>
            <a:gd name="adj" fmla="val 9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B9EFB-4665-4284-BB48-E582BD720D5B}">
      <dsp:nvSpPr>
        <dsp:cNvPr id="0" name=""/>
        <dsp:cNvSpPr/>
      </dsp:nvSpPr>
      <dsp:spPr>
        <a:xfrm>
          <a:off x="2147068" y="240515"/>
          <a:ext cx="652177" cy="6521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08" tIns="25308" rIns="25308" bIns="2530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2</a:t>
          </a:r>
        </a:p>
      </dsp:txBody>
      <dsp:txXfrm>
        <a:off x="2242577" y="336024"/>
        <a:ext cx="461159" cy="461159"/>
      </dsp:txXfrm>
    </dsp:sp>
    <dsp:sp modelId="{BFD1FB49-A99A-4328-9890-E93DF3E29FE7}">
      <dsp:nvSpPr>
        <dsp:cNvPr id="0" name=""/>
        <dsp:cNvSpPr/>
      </dsp:nvSpPr>
      <dsp:spPr>
        <a:xfrm>
          <a:off x="1707239" y="1058292"/>
          <a:ext cx="1531836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33" tIns="165100" rIns="12083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/>
            <a:t>Demonstrate geospatial population estimation techniques, their uses, strengths and limitations (</a:t>
          </a:r>
          <a:r>
            <a:rPr lang="en-US" sz="1100" b="0" i="0" kern="1200" dirty="0" err="1"/>
            <a:t>i.e</a:t>
          </a:r>
          <a:r>
            <a:rPr lang="en-US" sz="1100" b="0" i="0" kern="1200" dirty="0"/>
            <a:t> practical applications; use-case scenarios)</a:t>
          </a:r>
          <a:endParaRPr lang="en-US" sz="1100" kern="1200" dirty="0"/>
        </a:p>
      </dsp:txBody>
      <dsp:txXfrm>
        <a:off x="1707239" y="1364659"/>
        <a:ext cx="1531836" cy="1659233"/>
      </dsp:txXfrm>
    </dsp:sp>
    <dsp:sp modelId="{E948E85D-58FA-42FE-B7E7-0A0D7590C3EA}">
      <dsp:nvSpPr>
        <dsp:cNvPr id="0" name=""/>
        <dsp:cNvSpPr/>
      </dsp:nvSpPr>
      <dsp:spPr>
        <a:xfrm>
          <a:off x="3409279" y="566568"/>
          <a:ext cx="1531836" cy="7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10C192-BCD2-45FE-B61D-38AD9258F286}">
      <dsp:nvSpPr>
        <dsp:cNvPr id="0" name=""/>
        <dsp:cNvSpPr/>
      </dsp:nvSpPr>
      <dsp:spPr>
        <a:xfrm>
          <a:off x="4981965" y="509359"/>
          <a:ext cx="78293" cy="147199"/>
        </a:xfrm>
        <a:prstGeom prst="chevron">
          <a:avLst>
            <a:gd name="adj" fmla="val 9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4AEA32-9817-4489-B701-F5046D8F1A8E}">
      <dsp:nvSpPr>
        <dsp:cNvPr id="0" name=""/>
        <dsp:cNvSpPr/>
      </dsp:nvSpPr>
      <dsp:spPr>
        <a:xfrm>
          <a:off x="3849109" y="240515"/>
          <a:ext cx="652177" cy="6521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08" tIns="25308" rIns="25308" bIns="2530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3</a:t>
          </a:r>
        </a:p>
      </dsp:txBody>
      <dsp:txXfrm>
        <a:off x="3944618" y="336024"/>
        <a:ext cx="461159" cy="461159"/>
      </dsp:txXfrm>
    </dsp:sp>
    <dsp:sp modelId="{868BCA8E-3C55-4E73-B55D-EF0EB98C269A}">
      <dsp:nvSpPr>
        <dsp:cNvPr id="0" name=""/>
        <dsp:cNvSpPr/>
      </dsp:nvSpPr>
      <dsp:spPr>
        <a:xfrm>
          <a:off x="3409279" y="1058292"/>
          <a:ext cx="1531836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33" tIns="165100" rIns="12083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Determine the availability and accessibility of input data for geospatial population estimation in each country</a:t>
          </a:r>
          <a:endParaRPr lang="en-US" sz="1100" kern="1200"/>
        </a:p>
      </dsp:txBody>
      <dsp:txXfrm>
        <a:off x="3409279" y="1364659"/>
        <a:ext cx="1531836" cy="1659233"/>
      </dsp:txXfrm>
    </dsp:sp>
    <dsp:sp modelId="{CD5B5334-E740-4253-B6F4-CBA98A619D7F}">
      <dsp:nvSpPr>
        <dsp:cNvPr id="0" name=""/>
        <dsp:cNvSpPr/>
      </dsp:nvSpPr>
      <dsp:spPr>
        <a:xfrm>
          <a:off x="5111320" y="566567"/>
          <a:ext cx="1531836" cy="7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13A563-0838-4AAC-BFCE-DF353CFB783C}">
      <dsp:nvSpPr>
        <dsp:cNvPr id="0" name=""/>
        <dsp:cNvSpPr/>
      </dsp:nvSpPr>
      <dsp:spPr>
        <a:xfrm>
          <a:off x="6684005" y="509359"/>
          <a:ext cx="78293" cy="147200"/>
        </a:xfrm>
        <a:prstGeom prst="chevron">
          <a:avLst>
            <a:gd name="adj" fmla="val 9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D4CD68-3F93-4571-BA43-CE623DBEB969}">
      <dsp:nvSpPr>
        <dsp:cNvPr id="0" name=""/>
        <dsp:cNvSpPr/>
      </dsp:nvSpPr>
      <dsp:spPr>
        <a:xfrm>
          <a:off x="5551149" y="240515"/>
          <a:ext cx="652177" cy="6521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08" tIns="25308" rIns="25308" bIns="2530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4</a:t>
          </a:r>
        </a:p>
      </dsp:txBody>
      <dsp:txXfrm>
        <a:off x="5646658" y="336024"/>
        <a:ext cx="461159" cy="461159"/>
      </dsp:txXfrm>
    </dsp:sp>
    <dsp:sp modelId="{CE09F47E-5CF5-4EA7-8F9B-48C7C8792B2D}">
      <dsp:nvSpPr>
        <dsp:cNvPr id="0" name=""/>
        <dsp:cNvSpPr/>
      </dsp:nvSpPr>
      <dsp:spPr>
        <a:xfrm>
          <a:off x="5111320" y="1058292"/>
          <a:ext cx="1531836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33" tIns="165100" rIns="12083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/>
            <a:t>Identify technical support needs for the implementation of geospatial population estimation in each country</a:t>
          </a:r>
          <a:endParaRPr lang="en-US" sz="1100" kern="1200" dirty="0"/>
        </a:p>
      </dsp:txBody>
      <dsp:txXfrm>
        <a:off x="5111320" y="1364659"/>
        <a:ext cx="1531836" cy="1659233"/>
      </dsp:txXfrm>
    </dsp:sp>
    <dsp:sp modelId="{DD7969EA-FC5A-468E-8D62-999F518ABCB0}">
      <dsp:nvSpPr>
        <dsp:cNvPr id="0" name=""/>
        <dsp:cNvSpPr/>
      </dsp:nvSpPr>
      <dsp:spPr>
        <a:xfrm>
          <a:off x="6813360" y="566567"/>
          <a:ext cx="765918" cy="7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253B2B-EC76-46B8-B501-167DF2A4DF35}">
      <dsp:nvSpPr>
        <dsp:cNvPr id="0" name=""/>
        <dsp:cNvSpPr/>
      </dsp:nvSpPr>
      <dsp:spPr>
        <a:xfrm>
          <a:off x="7253189" y="240515"/>
          <a:ext cx="652177" cy="6521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08" tIns="25308" rIns="25308" bIns="2530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5</a:t>
          </a:r>
        </a:p>
      </dsp:txBody>
      <dsp:txXfrm>
        <a:off x="7348698" y="336024"/>
        <a:ext cx="461159" cy="461159"/>
      </dsp:txXfrm>
    </dsp:sp>
    <dsp:sp modelId="{EB1B26A2-47B3-47E6-AA85-22FBD1E9142E}">
      <dsp:nvSpPr>
        <dsp:cNvPr id="0" name=""/>
        <dsp:cNvSpPr/>
      </dsp:nvSpPr>
      <dsp:spPr>
        <a:xfrm>
          <a:off x="6813360" y="1058292"/>
          <a:ext cx="1531836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33" tIns="165100" rIns="12083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/>
            <a:t>Develop a detailed roadmap/workplan for undertaking geospatial population estimation in each country</a:t>
          </a:r>
          <a:endParaRPr lang="en-US" sz="1100" kern="1200" dirty="0"/>
        </a:p>
      </dsp:txBody>
      <dsp:txXfrm>
        <a:off x="6813360" y="1364659"/>
        <a:ext cx="1531836" cy="1659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06b7cb90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06b7cb90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746498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8999931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726755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0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5995488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833190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323545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358473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5665780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947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6335998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5681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5FD42D-F814-472B-AA92-8D3AB0B8EE6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3316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628649" y="820341"/>
            <a:ext cx="7879841" cy="2225406"/>
          </a:xfrm>
        </p:spPr>
        <p:txBody>
          <a:bodyPr spcFirstLastPara="1" lIns="91425" tIns="91425" rIns="91425" bIns="91425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200"/>
              <a:t>Regional workshop on geospatial population estimation for selected countries in the Arab Region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5550693" y="3464718"/>
            <a:ext cx="2960084" cy="778668"/>
          </a:xfrm>
        </p:spPr>
        <p:txBody>
          <a:bodyPr spcFirstLastPara="1" lIns="91425" tIns="91425" rIns="91425" bIns="91425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16-18 September 2024, Cairo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3248374"/>
            <a:ext cx="7879842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010162" y="1761629"/>
            <a:ext cx="41148" cy="29600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FEC6107-EEC8-9B88-F2AF-D0F126A2C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53" y="0"/>
            <a:ext cx="1612747" cy="733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Objectives </a:t>
            </a:r>
          </a:p>
        </p:txBody>
      </p:sp>
      <p:graphicFrame>
        <p:nvGraphicFramePr>
          <p:cNvPr id="63" name="Google Shape;61;p14">
            <a:extLst>
              <a:ext uri="{FF2B5EF4-FFF2-40B4-BE49-F238E27FC236}">
                <a16:creationId xmlns:a16="http://schemas.microsoft.com/office/drawing/2014/main" id="{B47A4E56-1E4E-1B52-7EA9-5555BB1501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770290"/>
              </p:ext>
            </p:extLst>
          </p:nvPr>
        </p:nvGraphicFramePr>
        <p:xfrm>
          <a:off x="311700" y="1208225"/>
          <a:ext cx="8520600" cy="3264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2">
            <a:extLst>
              <a:ext uri="{FF2B5EF4-FFF2-40B4-BE49-F238E27FC236}">
                <a16:creationId xmlns:a16="http://schemas.microsoft.com/office/drawing/2014/main" id="{BAFEB26D-93F9-4F4A-F51C-51A7074B4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53" y="0"/>
            <a:ext cx="1612747" cy="733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100</Words>
  <Application>Microsoft Office PowerPoint</Application>
  <PresentationFormat>On-screen Show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Regional workshop on geospatial population estimation for selected countries in the Arab Region</vt:lpstr>
      <vt:lpstr>Objectives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Willis Odek</dc:creator>
  <cp:lastModifiedBy>Dina Karanouh</cp:lastModifiedBy>
  <cp:revision>5</cp:revision>
  <dcterms:modified xsi:type="dcterms:W3CDTF">2024-09-28T12:03:22Z</dcterms:modified>
</cp:coreProperties>
</file>