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256" r:id="rId2"/>
    <p:sldId id="324" r:id="rId3"/>
    <p:sldId id="292" r:id="rId4"/>
    <p:sldId id="295" r:id="rId5"/>
    <p:sldId id="325" r:id="rId6"/>
    <p:sldId id="294" r:id="rId7"/>
    <p:sldId id="316" r:id="rId8"/>
    <p:sldId id="318" r:id="rId9"/>
    <p:sldId id="317" r:id="rId10"/>
    <p:sldId id="319" r:id="rId11"/>
    <p:sldId id="328" r:id="rId12"/>
    <p:sldId id="326" r:id="rId13"/>
    <p:sldId id="301" r:id="rId14"/>
    <p:sldId id="329" r:id="rId15"/>
    <p:sldId id="303" r:id="rId16"/>
    <p:sldId id="304" r:id="rId17"/>
    <p:sldId id="305" r:id="rId18"/>
    <p:sldId id="307" r:id="rId19"/>
    <p:sldId id="327" r:id="rId20"/>
    <p:sldId id="267" r:id="rId2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432">
          <p15:clr>
            <a:srgbClr val="A4A3A4"/>
          </p15:clr>
        </p15:guide>
        <p15:guide id="2" orient="horz" pos="3714">
          <p15:clr>
            <a:srgbClr val="A4A3A4"/>
          </p15:clr>
        </p15:guide>
        <p15:guide id="3" pos="5427">
          <p15:clr>
            <a:srgbClr val="A4A3A4"/>
          </p15:clr>
        </p15:guide>
        <p15:guide id="4" pos="3157">
          <p15:clr>
            <a:srgbClr val="A4A3A4"/>
          </p15:clr>
        </p15:guide>
        <p15:guide id="5" pos="10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96"/>
    <a:srgbClr val="418FDE"/>
    <a:srgbClr val="97999B"/>
    <a:srgbClr val="009CA6"/>
    <a:srgbClr val="595959"/>
    <a:srgbClr val="B88FDE"/>
    <a:srgbClr val="010000"/>
    <a:srgbClr val="2C2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25" autoAdjust="0"/>
    <p:restoredTop sz="77020" autoAdjust="0"/>
  </p:normalViewPr>
  <p:slideViewPr>
    <p:cSldViewPr snapToGrid="0" snapToObjects="1">
      <p:cViewPr varScale="1">
        <p:scale>
          <a:sx n="54" d="100"/>
          <a:sy n="54" d="100"/>
        </p:scale>
        <p:origin x="1254" y="60"/>
      </p:cViewPr>
      <p:guideLst>
        <p:guide orient="horz" pos="1432"/>
        <p:guide orient="horz" pos="3714"/>
        <p:guide pos="5427"/>
        <p:guide pos="3157"/>
        <p:guide pos="1012"/>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716416\Documents\_OES\ExCOM\ExCom%203_May%202017_Rabat\Evaluation%20of%20TC-ExCom\Average%20rating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716416\Documents\_OES\ExCOM\ExCom%203_May%202017_Rabat\Evaluation%20of%20TC-ExCom\Average%20rating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716416\Documents\_OES\ExCOM\ExCom%203_May%202017_Rabat\Evaluation%20of%20TC-ExCom\Average%20rating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716416\Documents\_OES\ExCOM\ExCom%203_May%202017_Rabat\Evaluation%20of%20TC-ExCom\Average%20rating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1" Type="http://schemas.openxmlformats.org/officeDocument/2006/relationships/oleObject" Target="file:///C:\Users\21936\Desktop\IGMs\Executive%20committee\3rd%20session%20EXCOM\Evaluation\Overall.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21936\Desktop\IGMs\Executive%20committee\3rd%20session%20EXCOM\Evaluation\Overall.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21936\Desktop\IGMs\Executive%20committee\3rd%20session%20EXCOM\Evaluation\Overall.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21936\Desktop\IGMs\Executive%20committee\3rd%20session%20EXCOM\Evaluation\Overall.xlsx"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file:///C:\Users\716416\Documents\_OES\ExCOM\ExCom%203_May%202017_Rabat\Evaluation%20of%20TC-ExCom\Average%20ratings.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Sheet1!$B$26</c:f>
              <c:strCache>
                <c:ptCount val="1"/>
                <c:pt idx="0">
                  <c:v>نسبة المشاركة</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Sheet1!$A$27:$A$32</c:f>
              <c:strCache>
                <c:ptCount val="6"/>
                <c:pt idx="0">
                  <c:v>اللجنة الفنية، الاجتماع الخامس</c:v>
                </c:pt>
                <c:pt idx="1">
                  <c:v>اللجنة الفنية، الاجتماع السادس</c:v>
                </c:pt>
                <c:pt idx="2">
                  <c:v>اللجنة الفنية، الاجتماع السابع</c:v>
                </c:pt>
                <c:pt idx="3">
                  <c:v>اللجنة الفنية، الاجتماع الثامن</c:v>
                </c:pt>
                <c:pt idx="4">
                  <c:v>اللجنة التنفيذية، الاجتماع الأول</c:v>
                </c:pt>
                <c:pt idx="5">
                  <c:v>اللجنة التنفيذية، الاجتماع الثاني</c:v>
                </c:pt>
              </c:strCache>
            </c:strRef>
          </c:cat>
          <c:val>
            <c:numRef>
              <c:f>Sheet1!$B$27:$B$32</c:f>
              <c:numCache>
                <c:formatCode>0%</c:formatCode>
                <c:ptCount val="6"/>
                <c:pt idx="0">
                  <c:v>0.8571428571428571</c:v>
                </c:pt>
                <c:pt idx="1">
                  <c:v>1</c:v>
                </c:pt>
                <c:pt idx="2">
                  <c:v>0.82352941176470584</c:v>
                </c:pt>
                <c:pt idx="3">
                  <c:v>0.88235294117647056</c:v>
                </c:pt>
                <c:pt idx="4">
                  <c:v>0.88235294117647056</c:v>
                </c:pt>
                <c:pt idx="5">
                  <c:v>0.83333333333333337</c:v>
                </c:pt>
              </c:numCache>
            </c:numRef>
          </c:val>
        </c:ser>
        <c:dLbls>
          <c:dLblPos val="outEnd"/>
          <c:showLegendKey val="0"/>
          <c:showVal val="1"/>
          <c:showCatName val="0"/>
          <c:showSerName val="0"/>
          <c:showPercent val="0"/>
          <c:showBubbleSize val="0"/>
        </c:dLbls>
        <c:gapWidth val="219"/>
        <c:overlap val="-27"/>
        <c:axId val="-1231225872"/>
        <c:axId val="-1231221520"/>
      </c:barChart>
      <c:catAx>
        <c:axId val="-1231225872"/>
        <c:scaling>
          <c:orientation val="minMax"/>
        </c:scaling>
        <c:delete val="0"/>
        <c:axPos val="b"/>
        <c:numFmt formatCode="General" sourceLinked="1"/>
        <c:majorTickMark val="none"/>
        <c:minorTickMark val="none"/>
        <c:tickLblPos val="nextTo"/>
        <c:spPr>
          <a:solidFill>
            <a:schemeClr val="bg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31221520"/>
        <c:crosses val="autoZero"/>
        <c:auto val="1"/>
        <c:lblAlgn val="ctr"/>
        <c:lblOffset val="100"/>
        <c:noMultiLvlLbl val="0"/>
      </c:catAx>
      <c:valAx>
        <c:axId val="-1231221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1225872"/>
        <c:crosses val="autoZero"/>
        <c:crossBetween val="between"/>
      </c:valAx>
      <c:spPr>
        <a:noFill/>
        <a:ln>
          <a:noFill/>
        </a:ln>
        <a:effectLst/>
      </c:spPr>
    </c:plotArea>
    <c:plotVisOnly val="1"/>
    <c:dispBlanksAs val="gap"/>
    <c:showDLblsOverMax val="0"/>
  </c:chart>
  <c:spPr>
    <a:solidFill>
      <a:schemeClr val="bg1"/>
    </a:soli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Sheet1!$B$34</c:f>
              <c:strCache>
                <c:ptCount val="1"/>
                <c:pt idx="0">
                  <c:v>استمرارية المشاركة</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Sheet1!$A$35:$A$40</c:f>
              <c:strCache>
                <c:ptCount val="6"/>
                <c:pt idx="0">
                  <c:v>اللجنة الفنية، الاجتماع الخامس</c:v>
                </c:pt>
                <c:pt idx="1">
                  <c:v>اللجنة الفنية، الاجتماع السادس</c:v>
                </c:pt>
                <c:pt idx="2">
                  <c:v>اللجنة الفنية، الاجتماع السابع</c:v>
                </c:pt>
                <c:pt idx="3">
                  <c:v>اللجنة الفنية، الاجتماع الثامن</c:v>
                </c:pt>
                <c:pt idx="4">
                  <c:v>اللجنة التنفيذية، الاجتماع الأول</c:v>
                </c:pt>
                <c:pt idx="5">
                  <c:v>اللجنة التنفيذية، الاجتماع الثاني</c:v>
                </c:pt>
              </c:strCache>
            </c:strRef>
          </c:cat>
          <c:val>
            <c:numRef>
              <c:f>Sheet1!$B$35:$B$40</c:f>
              <c:numCache>
                <c:formatCode>0%</c:formatCode>
                <c:ptCount val="6"/>
                <c:pt idx="0">
                  <c:v>0.72727272727272729</c:v>
                </c:pt>
                <c:pt idx="1">
                  <c:v>0.76923076923076927</c:v>
                </c:pt>
                <c:pt idx="2">
                  <c:v>0.61538461538461542</c:v>
                </c:pt>
                <c:pt idx="3">
                  <c:v>0.7142857142857143</c:v>
                </c:pt>
                <c:pt idx="4">
                  <c:v>0.76923076923076927</c:v>
                </c:pt>
                <c:pt idx="5">
                  <c:v>0.69230769230769229</c:v>
                </c:pt>
              </c:numCache>
            </c:numRef>
          </c:val>
        </c:ser>
        <c:dLbls>
          <c:dLblPos val="outEnd"/>
          <c:showLegendKey val="0"/>
          <c:showVal val="1"/>
          <c:showCatName val="0"/>
          <c:showSerName val="0"/>
          <c:showPercent val="0"/>
          <c:showBubbleSize val="0"/>
        </c:dLbls>
        <c:gapWidth val="219"/>
        <c:overlap val="-27"/>
        <c:axId val="-1231222064"/>
        <c:axId val="-1231220432"/>
      </c:barChart>
      <c:catAx>
        <c:axId val="-123122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31220432"/>
        <c:crosses val="autoZero"/>
        <c:auto val="1"/>
        <c:lblAlgn val="ctr"/>
        <c:lblOffset val="100"/>
        <c:noMultiLvlLbl val="0"/>
      </c:catAx>
      <c:valAx>
        <c:axId val="-12312204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1231222064"/>
        <c:crosses val="autoZero"/>
        <c:crossBetween val="between"/>
      </c:valAx>
      <c:spPr>
        <a:noFill/>
        <a:ln>
          <a:noFill/>
        </a:ln>
        <a:effectLst/>
      </c:spPr>
    </c:plotArea>
    <c:plotVisOnly val="1"/>
    <c:dispBlanksAs val="gap"/>
    <c:showDLblsOverMax val="0"/>
  </c:chart>
  <c:spPr>
    <a:noFill/>
    <a:ln>
      <a:noFill/>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ar-LB" sz="2800" b="1" dirty="0" smtClean="0"/>
              <a:t>التقييم</a:t>
            </a:r>
            <a:r>
              <a:rPr lang="ar-LB" sz="2800" b="1" baseline="0" dirty="0" smtClean="0"/>
              <a:t> العام</a:t>
            </a:r>
            <a:endParaRPr lang="en-US" sz="2800" b="1" dirty="0"/>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Sheet1!$A$87</c:f>
              <c:strCache>
                <c:ptCount val="1"/>
                <c:pt idx="0">
                  <c:v>اللجنة الفنية، الاجتماع الخامس</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Sheet1!$B$87</c:f>
              <c:numCache>
                <c:formatCode>@</c:formatCode>
                <c:ptCount val="1"/>
                <c:pt idx="0">
                  <c:v>4.28</c:v>
                </c:pt>
              </c:numCache>
            </c:numRef>
          </c:val>
        </c:ser>
        <c:ser>
          <c:idx val="1"/>
          <c:order val="1"/>
          <c:tx>
            <c:strRef>
              <c:f>Sheet1!$A$88</c:f>
              <c:strCache>
                <c:ptCount val="1"/>
                <c:pt idx="0">
                  <c:v>اللجنة الفنية، الاجتماع السادس</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Sheet1!$B$88</c:f>
              <c:numCache>
                <c:formatCode>@</c:formatCode>
                <c:ptCount val="1"/>
                <c:pt idx="0">
                  <c:v>4.3499999999999996</c:v>
                </c:pt>
              </c:numCache>
            </c:numRef>
          </c:val>
        </c:ser>
        <c:ser>
          <c:idx val="2"/>
          <c:order val="2"/>
          <c:tx>
            <c:strRef>
              <c:f>Sheet1!$A$89</c:f>
              <c:strCache>
                <c:ptCount val="1"/>
                <c:pt idx="0">
                  <c:v>اللجنة الفنية، الاجتماع السابع</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Sheet1!$B$89</c:f>
              <c:numCache>
                <c:formatCode>@</c:formatCode>
                <c:ptCount val="1"/>
                <c:pt idx="0">
                  <c:v>4.4400000000000004</c:v>
                </c:pt>
              </c:numCache>
            </c:numRef>
          </c:val>
        </c:ser>
        <c:ser>
          <c:idx val="3"/>
          <c:order val="3"/>
          <c:tx>
            <c:strRef>
              <c:f>Sheet1!$A$90</c:f>
              <c:strCache>
                <c:ptCount val="1"/>
                <c:pt idx="0">
                  <c:v>اللجنة الفنية، الاجتماع الثامن</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Sheet1!$B$90</c:f>
              <c:numCache>
                <c:formatCode>@</c:formatCode>
                <c:ptCount val="1"/>
                <c:pt idx="0">
                  <c:v>4.26</c:v>
                </c:pt>
              </c:numCache>
            </c:numRef>
          </c:val>
        </c:ser>
        <c:ser>
          <c:idx val="4"/>
          <c:order val="4"/>
          <c:tx>
            <c:strRef>
              <c:f>Sheet1!$A$91</c:f>
              <c:strCache>
                <c:ptCount val="1"/>
                <c:pt idx="0">
                  <c:v>اللجنة التنفيذية، الاجتماع الأول</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Sheet1!$B$91</c:f>
              <c:numCache>
                <c:formatCode>@</c:formatCode>
                <c:ptCount val="1"/>
                <c:pt idx="0">
                  <c:v>4.4000000000000004</c:v>
                </c:pt>
              </c:numCache>
            </c:numRef>
          </c:val>
        </c:ser>
        <c:ser>
          <c:idx val="5"/>
          <c:order val="5"/>
          <c:tx>
            <c:strRef>
              <c:f>Sheet1!$A$92</c:f>
              <c:strCache>
                <c:ptCount val="1"/>
                <c:pt idx="0">
                  <c:v>اللجنة التنفيذية، الاجتماع الثاني</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Sheet1!$B$92</c:f>
              <c:numCache>
                <c:formatCode>@</c:formatCode>
                <c:ptCount val="1"/>
                <c:pt idx="0">
                  <c:v>4.53</c:v>
                </c:pt>
              </c:numCache>
            </c:numRef>
          </c:val>
        </c:ser>
        <c:dLbls>
          <c:dLblPos val="outEnd"/>
          <c:showLegendKey val="0"/>
          <c:showVal val="1"/>
          <c:showCatName val="0"/>
          <c:showSerName val="0"/>
          <c:showPercent val="0"/>
          <c:showBubbleSize val="0"/>
        </c:dLbls>
        <c:gapWidth val="219"/>
        <c:overlap val="-27"/>
        <c:axId val="-1200312640"/>
        <c:axId val="-1200299040"/>
      </c:barChart>
      <c:catAx>
        <c:axId val="-1200312640"/>
        <c:scaling>
          <c:orientation val="minMax"/>
        </c:scaling>
        <c:delete val="1"/>
        <c:axPos val="b"/>
        <c:numFmt formatCode="General" sourceLinked="1"/>
        <c:majorTickMark val="none"/>
        <c:minorTickMark val="none"/>
        <c:tickLblPos val="nextTo"/>
        <c:crossAx val="-1200299040"/>
        <c:crosses val="autoZero"/>
        <c:auto val="1"/>
        <c:lblAlgn val="ctr"/>
        <c:lblOffset val="100"/>
        <c:noMultiLvlLbl val="0"/>
      </c:catAx>
      <c:valAx>
        <c:axId val="-1200299040"/>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00312640"/>
        <c:crosses val="autoZero"/>
        <c:crossBetween val="between"/>
      </c:valAx>
      <c:spPr>
        <a:noFill/>
        <a:ln>
          <a:noFill/>
        </a:ln>
        <a:effectLst/>
      </c:spPr>
    </c:plotArea>
    <c:legend>
      <c:legendPos val="b"/>
      <c:layout>
        <c:manualLayout>
          <c:xMode val="edge"/>
          <c:yMode val="edge"/>
          <c:x val="2.194244328946323E-2"/>
          <c:y val="0.8277977852236662"/>
          <c:w val="0.9594676034632541"/>
          <c:h val="0.15347416401495984"/>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Sheet1!$B$49</c:f>
              <c:strCache>
                <c:ptCount val="1"/>
                <c:pt idx="0">
                  <c:v>عدد التوصيات الموجهة للإسكوا</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Sheet1!$A$50:$A$55</c:f>
              <c:strCache>
                <c:ptCount val="6"/>
                <c:pt idx="0">
                  <c:v>اللجنة الفنية، الاجتماع الخامس</c:v>
                </c:pt>
                <c:pt idx="1">
                  <c:v>اللجنة الفنية، الاجتماع السادس</c:v>
                </c:pt>
                <c:pt idx="2">
                  <c:v>اللجنة الفنية، الاجتماع السابع</c:v>
                </c:pt>
                <c:pt idx="3">
                  <c:v>اللجنة الفنية، الاجتماع الثامن</c:v>
                </c:pt>
                <c:pt idx="4">
                  <c:v>اللجنة التنفيذية، الاجتماع الأول</c:v>
                </c:pt>
                <c:pt idx="5">
                  <c:v>اللجنة التنفيذية، الاجتماع الثاني</c:v>
                </c:pt>
              </c:strCache>
            </c:strRef>
          </c:cat>
          <c:val>
            <c:numRef>
              <c:f>Sheet1!$B$50:$B$55</c:f>
              <c:numCache>
                <c:formatCode>General</c:formatCode>
                <c:ptCount val="6"/>
                <c:pt idx="0">
                  <c:v>7</c:v>
                </c:pt>
                <c:pt idx="1">
                  <c:v>8</c:v>
                </c:pt>
                <c:pt idx="2">
                  <c:v>20</c:v>
                </c:pt>
                <c:pt idx="3">
                  <c:v>7</c:v>
                </c:pt>
                <c:pt idx="4">
                  <c:v>13</c:v>
                </c:pt>
                <c:pt idx="5">
                  <c:v>15</c:v>
                </c:pt>
              </c:numCache>
            </c:numRef>
          </c:val>
        </c:ser>
        <c:ser>
          <c:idx val="1"/>
          <c:order val="1"/>
          <c:tx>
            <c:strRef>
              <c:f>Sheet1!$C$49</c:f>
              <c:strCache>
                <c:ptCount val="1"/>
                <c:pt idx="0">
                  <c:v>عدد التوصيات الموجهة للدول الأعضاء</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Sheet1!$A$50:$A$55</c:f>
              <c:strCache>
                <c:ptCount val="6"/>
                <c:pt idx="0">
                  <c:v>اللجنة الفنية، الاجتماع الخامس</c:v>
                </c:pt>
                <c:pt idx="1">
                  <c:v>اللجنة الفنية، الاجتماع السادس</c:v>
                </c:pt>
                <c:pt idx="2">
                  <c:v>اللجنة الفنية، الاجتماع السابع</c:v>
                </c:pt>
                <c:pt idx="3">
                  <c:v>اللجنة الفنية، الاجتماع الثامن</c:v>
                </c:pt>
                <c:pt idx="4">
                  <c:v>اللجنة التنفيذية، الاجتماع الأول</c:v>
                </c:pt>
                <c:pt idx="5">
                  <c:v>اللجنة التنفيذية، الاجتماع الثاني</c:v>
                </c:pt>
              </c:strCache>
            </c:strRef>
          </c:cat>
          <c:val>
            <c:numRef>
              <c:f>Sheet1!$C$50:$C$55</c:f>
              <c:numCache>
                <c:formatCode>General</c:formatCode>
                <c:ptCount val="6"/>
                <c:pt idx="0">
                  <c:v>2</c:v>
                </c:pt>
                <c:pt idx="1">
                  <c:v>0</c:v>
                </c:pt>
                <c:pt idx="2">
                  <c:v>6</c:v>
                </c:pt>
                <c:pt idx="3">
                  <c:v>9</c:v>
                </c:pt>
                <c:pt idx="4">
                  <c:v>17</c:v>
                </c:pt>
                <c:pt idx="5">
                  <c:v>11</c:v>
                </c:pt>
              </c:numCache>
            </c:numRef>
          </c:val>
        </c:ser>
        <c:ser>
          <c:idx val="2"/>
          <c:order val="2"/>
          <c:tx>
            <c:strRef>
              <c:f>Sheet1!$D$49</c:f>
              <c:strCache>
                <c:ptCount val="1"/>
                <c:pt idx="0">
                  <c:v>عدد التوصيات</c:v>
                </c:pt>
              </c:strCache>
            </c:strRef>
          </c:tx>
          <c:spPr>
            <a:solidFill>
              <a:schemeClr val="accent5">
                <a:lumMod val="75000"/>
              </a:schemeClr>
            </a:solidFill>
            <a:ln>
              <a:noFill/>
            </a:ln>
            <a:effectLst/>
          </c:spPr>
          <c:invertIfNegative val="0"/>
          <c:dLbls>
            <c:spPr>
              <a:solidFill>
                <a:schemeClr val="bg2"/>
              </a:solid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Sheet1!$A$50:$A$55</c:f>
              <c:strCache>
                <c:ptCount val="6"/>
                <c:pt idx="0">
                  <c:v>اللجنة الفنية، الاجتماع الخامس</c:v>
                </c:pt>
                <c:pt idx="1">
                  <c:v>اللجنة الفنية، الاجتماع السادس</c:v>
                </c:pt>
                <c:pt idx="2">
                  <c:v>اللجنة الفنية، الاجتماع السابع</c:v>
                </c:pt>
                <c:pt idx="3">
                  <c:v>اللجنة الفنية، الاجتماع الثامن</c:v>
                </c:pt>
                <c:pt idx="4">
                  <c:v>اللجنة التنفيذية، الاجتماع الأول</c:v>
                </c:pt>
                <c:pt idx="5">
                  <c:v>اللجنة التنفيذية، الاجتماع الثاني</c:v>
                </c:pt>
              </c:strCache>
            </c:strRef>
          </c:cat>
          <c:val>
            <c:numRef>
              <c:f>Sheet1!$D$50:$D$55</c:f>
              <c:numCache>
                <c:formatCode>General</c:formatCode>
                <c:ptCount val="6"/>
                <c:pt idx="0">
                  <c:v>9</c:v>
                </c:pt>
                <c:pt idx="1">
                  <c:v>8</c:v>
                </c:pt>
                <c:pt idx="2">
                  <c:v>26</c:v>
                </c:pt>
                <c:pt idx="3">
                  <c:v>16</c:v>
                </c:pt>
                <c:pt idx="4">
                  <c:v>30</c:v>
                </c:pt>
                <c:pt idx="5">
                  <c:v>26</c:v>
                </c:pt>
              </c:numCache>
            </c:numRef>
          </c:val>
        </c:ser>
        <c:dLbls>
          <c:dLblPos val="outEnd"/>
          <c:showLegendKey val="0"/>
          <c:showVal val="1"/>
          <c:showCatName val="0"/>
          <c:showSerName val="0"/>
          <c:showPercent val="0"/>
          <c:showBubbleSize val="0"/>
        </c:dLbls>
        <c:gapWidth val="219"/>
        <c:overlap val="-27"/>
        <c:axId val="-1656221472"/>
        <c:axId val="-1656200800"/>
      </c:barChart>
      <c:catAx>
        <c:axId val="-1656221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656200800"/>
        <c:crosses val="autoZero"/>
        <c:auto val="1"/>
        <c:lblAlgn val="ctr"/>
        <c:lblOffset val="100"/>
        <c:noMultiLvlLbl val="0"/>
      </c:catAx>
      <c:valAx>
        <c:axId val="-1656200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562214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ar-LB" sz="2800" dirty="0"/>
              <a:t>القضايا والاستراتيجيات </a:t>
            </a:r>
          </a:p>
        </c:rich>
      </c:tx>
      <c:layout/>
      <c:overlay val="0"/>
    </c:title>
    <c:autoTitleDeleted val="0"/>
    <c:plotArea>
      <c:layout/>
      <c:barChart>
        <c:barDir val="col"/>
        <c:grouping val="clustered"/>
        <c:varyColors val="0"/>
        <c:ser>
          <c:idx val="0"/>
          <c:order val="0"/>
          <c:tx>
            <c:strRef>
              <c:f>'Sheet3 (2)'!$C$4</c:f>
              <c:strCache>
                <c:ptCount val="1"/>
                <c:pt idx="0">
                  <c:v>القضايا والاستراتيجيات </c:v>
                </c:pt>
              </c:strCache>
            </c:strRef>
          </c:tx>
          <c:invertIfNegative val="0"/>
          <c:dPt>
            <c:idx val="4"/>
            <c:invertIfNegative val="0"/>
            <c:bubble3D val="0"/>
            <c:spPr>
              <a:solidFill>
                <a:srgbClr val="C00000"/>
              </a:solidFill>
            </c:spPr>
          </c:dPt>
          <c:dPt>
            <c:idx val="5"/>
            <c:invertIfNegative val="0"/>
            <c:bubble3D val="0"/>
            <c:spPr>
              <a:solidFill>
                <a:srgbClr val="C00000"/>
              </a:solidFill>
            </c:spPr>
          </c:dPt>
          <c:cat>
            <c:strRef>
              <c:f>'Sheet3 (2)'!$D$3:$I$3</c:f>
              <c:strCache>
                <c:ptCount val="6"/>
                <c:pt idx="0">
                  <c:v>5th TC</c:v>
                </c:pt>
                <c:pt idx="1">
                  <c:v>6th TC</c:v>
                </c:pt>
                <c:pt idx="2">
                  <c:v>7th TC</c:v>
                </c:pt>
                <c:pt idx="3">
                  <c:v>8th TC</c:v>
                </c:pt>
                <c:pt idx="4">
                  <c:v>1st EXCOM</c:v>
                </c:pt>
                <c:pt idx="5">
                  <c:v>2nd EXCOM</c:v>
                </c:pt>
              </c:strCache>
            </c:strRef>
          </c:cat>
          <c:val>
            <c:numRef>
              <c:f>'Sheet3 (2)'!$D$4:$I$4</c:f>
              <c:numCache>
                <c:formatCode>General</c:formatCode>
                <c:ptCount val="6"/>
                <c:pt idx="0">
                  <c:v>3.73</c:v>
                </c:pt>
                <c:pt idx="1">
                  <c:v>4.2</c:v>
                </c:pt>
                <c:pt idx="2">
                  <c:v>4.3099999999999996</c:v>
                </c:pt>
                <c:pt idx="3">
                  <c:v>4.2699999999999996</c:v>
                </c:pt>
                <c:pt idx="4">
                  <c:v>4.45</c:v>
                </c:pt>
                <c:pt idx="5">
                  <c:v>4.3</c:v>
                </c:pt>
              </c:numCache>
            </c:numRef>
          </c:val>
        </c:ser>
        <c:dLbls>
          <c:showLegendKey val="0"/>
          <c:showVal val="0"/>
          <c:showCatName val="0"/>
          <c:showSerName val="0"/>
          <c:showPercent val="0"/>
          <c:showBubbleSize val="0"/>
        </c:dLbls>
        <c:gapWidth val="150"/>
        <c:axId val="-1230274400"/>
        <c:axId val="-1230268416"/>
      </c:barChart>
      <c:catAx>
        <c:axId val="-1230274400"/>
        <c:scaling>
          <c:orientation val="minMax"/>
        </c:scaling>
        <c:delete val="0"/>
        <c:axPos val="b"/>
        <c:numFmt formatCode="General" sourceLinked="1"/>
        <c:majorTickMark val="out"/>
        <c:minorTickMark val="none"/>
        <c:tickLblPos val="nextTo"/>
        <c:crossAx val="-1230268416"/>
        <c:crosses val="autoZero"/>
        <c:auto val="1"/>
        <c:lblAlgn val="ctr"/>
        <c:lblOffset val="100"/>
        <c:noMultiLvlLbl val="0"/>
      </c:catAx>
      <c:valAx>
        <c:axId val="-1230268416"/>
        <c:scaling>
          <c:orientation val="minMax"/>
          <c:max val="5"/>
        </c:scaling>
        <c:delete val="0"/>
        <c:axPos val="l"/>
        <c:majorGridlines/>
        <c:numFmt formatCode="General" sourceLinked="1"/>
        <c:majorTickMark val="out"/>
        <c:minorTickMark val="none"/>
        <c:tickLblPos val="nextTo"/>
        <c:crossAx val="-1230274400"/>
        <c:crosses val="autoZero"/>
        <c:crossBetween val="between"/>
        <c:majorUnit val="1"/>
        <c:minorUnit val="1"/>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2800"/>
          </a:pPr>
          <a:endParaRPr lang="en-US"/>
        </a:p>
      </c:txPr>
    </c:title>
    <c:autoTitleDeleted val="0"/>
    <c:plotArea>
      <c:layout>
        <c:manualLayout>
          <c:layoutTarget val="inner"/>
          <c:xMode val="edge"/>
          <c:yMode val="edge"/>
          <c:x val="5.2792205133803734E-2"/>
          <c:y val="0.18890055409740461"/>
          <c:w val="0.92641056782980091"/>
          <c:h val="0.69511956838728473"/>
        </c:manualLayout>
      </c:layout>
      <c:barChart>
        <c:barDir val="col"/>
        <c:grouping val="clustered"/>
        <c:varyColors val="0"/>
        <c:ser>
          <c:idx val="0"/>
          <c:order val="0"/>
          <c:tx>
            <c:strRef>
              <c:f>'Sheet3 (2)'!$C$9</c:f>
              <c:strCache>
                <c:ptCount val="1"/>
                <c:pt idx="0">
                  <c:v>تصميم وتنفيذ البرنامج </c:v>
                </c:pt>
              </c:strCache>
            </c:strRef>
          </c:tx>
          <c:invertIfNegative val="0"/>
          <c:dPt>
            <c:idx val="4"/>
            <c:invertIfNegative val="0"/>
            <c:bubble3D val="0"/>
            <c:spPr>
              <a:solidFill>
                <a:srgbClr val="C00000"/>
              </a:solidFill>
            </c:spPr>
          </c:dPt>
          <c:dPt>
            <c:idx val="5"/>
            <c:invertIfNegative val="0"/>
            <c:bubble3D val="0"/>
            <c:spPr>
              <a:solidFill>
                <a:srgbClr val="C00000"/>
              </a:solidFill>
            </c:spPr>
          </c:dPt>
          <c:cat>
            <c:strRef>
              <c:f>'Sheet3 (2)'!$D$8:$I$8</c:f>
              <c:strCache>
                <c:ptCount val="6"/>
                <c:pt idx="0">
                  <c:v>5th TC</c:v>
                </c:pt>
                <c:pt idx="1">
                  <c:v>6th TC</c:v>
                </c:pt>
                <c:pt idx="2">
                  <c:v>7th TC</c:v>
                </c:pt>
                <c:pt idx="3">
                  <c:v>8th TC</c:v>
                </c:pt>
                <c:pt idx="4">
                  <c:v>1st EXCOM</c:v>
                </c:pt>
                <c:pt idx="5">
                  <c:v>2nd EXCOM</c:v>
                </c:pt>
              </c:strCache>
            </c:strRef>
          </c:cat>
          <c:val>
            <c:numRef>
              <c:f>'Sheet3 (2)'!$D$9:$I$9</c:f>
              <c:numCache>
                <c:formatCode>General</c:formatCode>
                <c:ptCount val="6"/>
                <c:pt idx="0">
                  <c:v>4.2699999999999996</c:v>
                </c:pt>
                <c:pt idx="2">
                  <c:v>4.43</c:v>
                </c:pt>
                <c:pt idx="3">
                  <c:v>4.1500000000000004</c:v>
                </c:pt>
                <c:pt idx="4">
                  <c:v>4.1900000000000004</c:v>
                </c:pt>
                <c:pt idx="5">
                  <c:v>4.25</c:v>
                </c:pt>
              </c:numCache>
            </c:numRef>
          </c:val>
        </c:ser>
        <c:dLbls>
          <c:showLegendKey val="0"/>
          <c:showVal val="0"/>
          <c:showCatName val="0"/>
          <c:showSerName val="0"/>
          <c:showPercent val="0"/>
          <c:showBubbleSize val="0"/>
        </c:dLbls>
        <c:gapWidth val="150"/>
        <c:axId val="-1931353792"/>
        <c:axId val="-1657156016"/>
      </c:barChart>
      <c:catAx>
        <c:axId val="-1931353792"/>
        <c:scaling>
          <c:orientation val="minMax"/>
        </c:scaling>
        <c:delete val="0"/>
        <c:axPos val="b"/>
        <c:numFmt formatCode="General" sourceLinked="1"/>
        <c:majorTickMark val="out"/>
        <c:minorTickMark val="none"/>
        <c:tickLblPos val="nextTo"/>
        <c:crossAx val="-1657156016"/>
        <c:crosses val="autoZero"/>
        <c:auto val="1"/>
        <c:lblAlgn val="ctr"/>
        <c:lblOffset val="100"/>
        <c:noMultiLvlLbl val="0"/>
      </c:catAx>
      <c:valAx>
        <c:axId val="-1657156016"/>
        <c:scaling>
          <c:orientation val="minMax"/>
          <c:max val="5"/>
        </c:scaling>
        <c:delete val="0"/>
        <c:axPos val="l"/>
        <c:majorGridlines/>
        <c:numFmt formatCode="General" sourceLinked="1"/>
        <c:majorTickMark val="out"/>
        <c:minorTickMark val="none"/>
        <c:tickLblPos val="nextTo"/>
        <c:crossAx val="-1931353792"/>
        <c:crosses val="autoZero"/>
        <c:crossBetween val="between"/>
        <c:majorUnit val="1"/>
        <c:minorUnit val="1"/>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2800"/>
          </a:pPr>
          <a:endParaRPr lang="en-US"/>
        </a:p>
      </c:txPr>
    </c:title>
    <c:autoTitleDeleted val="0"/>
    <c:plotArea>
      <c:layout/>
      <c:barChart>
        <c:barDir val="col"/>
        <c:grouping val="clustered"/>
        <c:varyColors val="0"/>
        <c:ser>
          <c:idx val="0"/>
          <c:order val="0"/>
          <c:tx>
            <c:strRef>
              <c:f>'Sheet3 (2)'!$C$13</c:f>
              <c:strCache>
                <c:ptCount val="1"/>
                <c:pt idx="0">
                  <c:v>الإعداد والخدمات الفنية </c:v>
                </c:pt>
              </c:strCache>
            </c:strRef>
          </c:tx>
          <c:invertIfNegative val="0"/>
          <c:dPt>
            <c:idx val="4"/>
            <c:invertIfNegative val="0"/>
            <c:bubble3D val="0"/>
            <c:spPr>
              <a:solidFill>
                <a:srgbClr val="C00000"/>
              </a:solidFill>
            </c:spPr>
          </c:dPt>
          <c:dPt>
            <c:idx val="5"/>
            <c:invertIfNegative val="0"/>
            <c:bubble3D val="0"/>
            <c:spPr>
              <a:solidFill>
                <a:srgbClr val="C00000"/>
              </a:solidFill>
            </c:spPr>
          </c:dPt>
          <c:cat>
            <c:strRef>
              <c:f>'Sheet3 (2)'!$D$12:$I$12</c:f>
              <c:strCache>
                <c:ptCount val="6"/>
                <c:pt idx="0">
                  <c:v>5th TC</c:v>
                </c:pt>
                <c:pt idx="1">
                  <c:v>6th TC</c:v>
                </c:pt>
                <c:pt idx="2">
                  <c:v>7th TC</c:v>
                </c:pt>
                <c:pt idx="3">
                  <c:v>8th TC</c:v>
                </c:pt>
                <c:pt idx="4">
                  <c:v>1st EXCOM</c:v>
                </c:pt>
                <c:pt idx="5">
                  <c:v>2nd EXCOM</c:v>
                </c:pt>
              </c:strCache>
            </c:strRef>
          </c:cat>
          <c:val>
            <c:numRef>
              <c:f>'Sheet3 (2)'!$D$13:$I$13</c:f>
              <c:numCache>
                <c:formatCode>General</c:formatCode>
                <c:ptCount val="6"/>
                <c:pt idx="0">
                  <c:v>4.32</c:v>
                </c:pt>
                <c:pt idx="1">
                  <c:v>4.41</c:v>
                </c:pt>
                <c:pt idx="2">
                  <c:v>4.47</c:v>
                </c:pt>
                <c:pt idx="3">
                  <c:v>4.34</c:v>
                </c:pt>
                <c:pt idx="4">
                  <c:v>4.49</c:v>
                </c:pt>
                <c:pt idx="5">
                  <c:v>4.58</c:v>
                </c:pt>
              </c:numCache>
            </c:numRef>
          </c:val>
        </c:ser>
        <c:dLbls>
          <c:showLegendKey val="0"/>
          <c:showVal val="0"/>
          <c:showCatName val="0"/>
          <c:showSerName val="0"/>
          <c:showPercent val="0"/>
          <c:showBubbleSize val="0"/>
        </c:dLbls>
        <c:gapWidth val="150"/>
        <c:axId val="-1211359280"/>
        <c:axId val="-1211342960"/>
      </c:barChart>
      <c:catAx>
        <c:axId val="-1211359280"/>
        <c:scaling>
          <c:orientation val="minMax"/>
        </c:scaling>
        <c:delete val="0"/>
        <c:axPos val="b"/>
        <c:numFmt formatCode="General" sourceLinked="1"/>
        <c:majorTickMark val="out"/>
        <c:minorTickMark val="none"/>
        <c:tickLblPos val="nextTo"/>
        <c:crossAx val="-1211342960"/>
        <c:crosses val="autoZero"/>
        <c:auto val="1"/>
        <c:lblAlgn val="ctr"/>
        <c:lblOffset val="100"/>
        <c:noMultiLvlLbl val="0"/>
      </c:catAx>
      <c:valAx>
        <c:axId val="-1211342960"/>
        <c:scaling>
          <c:orientation val="minMax"/>
          <c:max val="5"/>
          <c:min val="0"/>
        </c:scaling>
        <c:delete val="0"/>
        <c:axPos val="l"/>
        <c:majorGridlines/>
        <c:numFmt formatCode="General" sourceLinked="1"/>
        <c:majorTickMark val="out"/>
        <c:minorTickMark val="none"/>
        <c:tickLblPos val="nextTo"/>
        <c:crossAx val="-1211359280"/>
        <c:crosses val="autoZero"/>
        <c:crossBetween val="between"/>
        <c:majorUnit val="1"/>
        <c:minorUnit val="1"/>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3200"/>
          </a:pPr>
          <a:endParaRPr lang="en-US"/>
        </a:p>
      </c:txPr>
    </c:title>
    <c:autoTitleDeleted val="0"/>
    <c:plotArea>
      <c:layout/>
      <c:barChart>
        <c:barDir val="col"/>
        <c:grouping val="clustered"/>
        <c:varyColors val="0"/>
        <c:ser>
          <c:idx val="0"/>
          <c:order val="0"/>
          <c:tx>
            <c:strRef>
              <c:f>'Sheet3 (2)'!$C$19</c:f>
              <c:strCache>
                <c:ptCount val="1"/>
                <c:pt idx="0">
                  <c:v>الخدمات الإدارية </c:v>
                </c:pt>
              </c:strCache>
            </c:strRef>
          </c:tx>
          <c:invertIfNegative val="0"/>
          <c:dPt>
            <c:idx val="4"/>
            <c:invertIfNegative val="0"/>
            <c:bubble3D val="0"/>
            <c:spPr>
              <a:solidFill>
                <a:srgbClr val="C00000"/>
              </a:solidFill>
            </c:spPr>
          </c:dPt>
          <c:dPt>
            <c:idx val="5"/>
            <c:invertIfNegative val="0"/>
            <c:bubble3D val="0"/>
            <c:spPr>
              <a:solidFill>
                <a:srgbClr val="C00000"/>
              </a:solidFill>
            </c:spPr>
          </c:dPt>
          <c:trendline>
            <c:spPr>
              <a:ln>
                <a:solidFill>
                  <a:srgbClr val="FF0000"/>
                </a:solidFill>
              </a:ln>
            </c:spPr>
            <c:trendlineType val="poly"/>
            <c:order val="4"/>
            <c:dispRSqr val="0"/>
            <c:dispEq val="0"/>
          </c:trendline>
          <c:cat>
            <c:strRef>
              <c:f>'Sheet3 (2)'!$D$18:$I$18</c:f>
              <c:strCache>
                <c:ptCount val="6"/>
                <c:pt idx="0">
                  <c:v>5th TC</c:v>
                </c:pt>
                <c:pt idx="1">
                  <c:v>6th TC</c:v>
                </c:pt>
                <c:pt idx="2">
                  <c:v>7th TC</c:v>
                </c:pt>
                <c:pt idx="3">
                  <c:v>8th TC</c:v>
                </c:pt>
                <c:pt idx="4">
                  <c:v>1st EXCOM</c:v>
                </c:pt>
                <c:pt idx="5">
                  <c:v>2nd EXCOM</c:v>
                </c:pt>
              </c:strCache>
            </c:strRef>
          </c:cat>
          <c:val>
            <c:numRef>
              <c:f>'Sheet3 (2)'!$D$19:$I$19</c:f>
              <c:numCache>
                <c:formatCode>General</c:formatCode>
                <c:ptCount val="6"/>
                <c:pt idx="0">
                  <c:v>4.6399999999999997</c:v>
                </c:pt>
                <c:pt idx="1">
                  <c:v>4.62</c:v>
                </c:pt>
                <c:pt idx="2">
                  <c:v>4.58</c:v>
                </c:pt>
                <c:pt idx="3">
                  <c:v>4.57</c:v>
                </c:pt>
                <c:pt idx="4">
                  <c:v>4.62</c:v>
                </c:pt>
                <c:pt idx="5">
                  <c:v>4.75</c:v>
                </c:pt>
              </c:numCache>
            </c:numRef>
          </c:val>
        </c:ser>
        <c:dLbls>
          <c:showLegendKey val="0"/>
          <c:showVal val="0"/>
          <c:showCatName val="0"/>
          <c:showSerName val="0"/>
          <c:showPercent val="0"/>
          <c:showBubbleSize val="0"/>
        </c:dLbls>
        <c:gapWidth val="150"/>
        <c:axId val="-1211344048"/>
        <c:axId val="-1211349488"/>
      </c:barChart>
      <c:catAx>
        <c:axId val="-1211344048"/>
        <c:scaling>
          <c:orientation val="minMax"/>
        </c:scaling>
        <c:delete val="0"/>
        <c:axPos val="b"/>
        <c:numFmt formatCode="General" sourceLinked="1"/>
        <c:majorTickMark val="out"/>
        <c:minorTickMark val="none"/>
        <c:tickLblPos val="nextTo"/>
        <c:crossAx val="-1211349488"/>
        <c:crosses val="autoZero"/>
        <c:auto val="1"/>
        <c:lblAlgn val="ctr"/>
        <c:lblOffset val="100"/>
        <c:noMultiLvlLbl val="0"/>
      </c:catAx>
      <c:valAx>
        <c:axId val="-1211349488"/>
        <c:scaling>
          <c:orientation val="minMax"/>
          <c:max val="5"/>
          <c:min val="0"/>
        </c:scaling>
        <c:delete val="0"/>
        <c:axPos val="l"/>
        <c:majorGridlines/>
        <c:numFmt formatCode="General" sourceLinked="1"/>
        <c:majorTickMark val="out"/>
        <c:minorTickMark val="none"/>
        <c:tickLblPos val="nextTo"/>
        <c:crossAx val="-1211344048"/>
        <c:crosses val="autoZero"/>
        <c:crossBetween val="between"/>
        <c:majorUnit val="1"/>
        <c:minorUnit val="1"/>
      </c:valAx>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600" b="0" i="0" u="none" strike="noStrike" kern="1200" spc="0" baseline="0">
                <a:solidFill>
                  <a:schemeClr val="tx1">
                    <a:lumMod val="65000"/>
                    <a:lumOff val="35000"/>
                  </a:schemeClr>
                </a:solidFill>
                <a:latin typeface="+mn-lt"/>
                <a:ea typeface="+mn-ea"/>
                <a:cs typeface="+mn-cs"/>
              </a:defRPr>
            </a:pPr>
            <a:r>
              <a:rPr lang="ar-LB" sz="3600" b="1" dirty="0" smtClean="0"/>
              <a:t>التقييم</a:t>
            </a:r>
            <a:r>
              <a:rPr lang="ar-LB" sz="3600" b="1" baseline="0" dirty="0" smtClean="0"/>
              <a:t> العام</a:t>
            </a:r>
            <a:endParaRPr lang="en-US" sz="3600" b="1" dirty="0"/>
          </a:p>
        </c:rich>
      </c:tx>
      <c:layout/>
      <c:overlay val="0"/>
      <c:spPr>
        <a:noFill/>
        <a:ln>
          <a:noFill/>
        </a:ln>
        <a:effectLst/>
      </c:spPr>
      <c:txPr>
        <a:bodyPr rot="0" spcFirstLastPara="1" vertOverflow="ellipsis" vert="horz" wrap="square" anchor="ctr" anchorCtr="1"/>
        <a:lstStyle/>
        <a:p>
          <a:pPr>
            <a:defRPr sz="36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Sheet1!$A$87</c:f>
              <c:strCache>
                <c:ptCount val="1"/>
                <c:pt idx="0">
                  <c:v>اللجنة الفنية، الاجتماع الخامس</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Sheet1!$B$87</c:f>
              <c:numCache>
                <c:formatCode>@</c:formatCode>
                <c:ptCount val="1"/>
                <c:pt idx="0">
                  <c:v>4.28</c:v>
                </c:pt>
              </c:numCache>
            </c:numRef>
          </c:val>
        </c:ser>
        <c:ser>
          <c:idx val="1"/>
          <c:order val="1"/>
          <c:tx>
            <c:strRef>
              <c:f>Sheet1!$A$88</c:f>
              <c:strCache>
                <c:ptCount val="1"/>
                <c:pt idx="0">
                  <c:v>اللجنة الفنية، الاجتماع السادس</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Sheet1!$B$88</c:f>
              <c:numCache>
                <c:formatCode>@</c:formatCode>
                <c:ptCount val="1"/>
                <c:pt idx="0">
                  <c:v>4.3499999999999996</c:v>
                </c:pt>
              </c:numCache>
            </c:numRef>
          </c:val>
        </c:ser>
        <c:ser>
          <c:idx val="2"/>
          <c:order val="2"/>
          <c:tx>
            <c:strRef>
              <c:f>Sheet1!$A$89</c:f>
              <c:strCache>
                <c:ptCount val="1"/>
                <c:pt idx="0">
                  <c:v>اللجنة الفنية، الاجتماع السابع</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Sheet1!$B$89</c:f>
              <c:numCache>
                <c:formatCode>@</c:formatCode>
                <c:ptCount val="1"/>
                <c:pt idx="0">
                  <c:v>4.4400000000000004</c:v>
                </c:pt>
              </c:numCache>
            </c:numRef>
          </c:val>
        </c:ser>
        <c:ser>
          <c:idx val="3"/>
          <c:order val="3"/>
          <c:tx>
            <c:strRef>
              <c:f>Sheet1!$A$90</c:f>
              <c:strCache>
                <c:ptCount val="1"/>
                <c:pt idx="0">
                  <c:v>اللجنة الفنية، الاجتماع الثامن</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Sheet1!$B$90</c:f>
              <c:numCache>
                <c:formatCode>@</c:formatCode>
                <c:ptCount val="1"/>
                <c:pt idx="0">
                  <c:v>4.26</c:v>
                </c:pt>
              </c:numCache>
            </c:numRef>
          </c:val>
        </c:ser>
        <c:ser>
          <c:idx val="4"/>
          <c:order val="4"/>
          <c:tx>
            <c:strRef>
              <c:f>Sheet1!$A$91</c:f>
              <c:strCache>
                <c:ptCount val="1"/>
                <c:pt idx="0">
                  <c:v>اللجنة التنفيذية، الاجتماع الأول</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Sheet1!$B$91</c:f>
              <c:numCache>
                <c:formatCode>@</c:formatCode>
                <c:ptCount val="1"/>
                <c:pt idx="0">
                  <c:v>4.4000000000000004</c:v>
                </c:pt>
              </c:numCache>
            </c:numRef>
          </c:val>
        </c:ser>
        <c:ser>
          <c:idx val="5"/>
          <c:order val="5"/>
          <c:tx>
            <c:strRef>
              <c:f>Sheet1!$A$92</c:f>
              <c:strCache>
                <c:ptCount val="1"/>
                <c:pt idx="0">
                  <c:v>اللجنة التنفيذية، الاجتماع الثاني</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Sheet1!$B$86</c:f>
              <c:strCache>
                <c:ptCount val="1"/>
                <c:pt idx="0">
                  <c:v>التقييم العام</c:v>
                </c:pt>
              </c:strCache>
            </c:strRef>
          </c:cat>
          <c:val>
            <c:numRef>
              <c:f>Sheet1!$B$92</c:f>
              <c:numCache>
                <c:formatCode>@</c:formatCode>
                <c:ptCount val="1"/>
                <c:pt idx="0">
                  <c:v>4.53</c:v>
                </c:pt>
              </c:numCache>
            </c:numRef>
          </c:val>
        </c:ser>
        <c:dLbls>
          <c:dLblPos val="outEnd"/>
          <c:showLegendKey val="0"/>
          <c:showVal val="1"/>
          <c:showCatName val="0"/>
          <c:showSerName val="0"/>
          <c:showPercent val="0"/>
          <c:showBubbleSize val="0"/>
        </c:dLbls>
        <c:gapWidth val="219"/>
        <c:overlap val="-27"/>
        <c:axId val="-1076606928"/>
        <c:axId val="-1076611824"/>
      </c:barChart>
      <c:catAx>
        <c:axId val="-1076606928"/>
        <c:scaling>
          <c:orientation val="minMax"/>
        </c:scaling>
        <c:delete val="1"/>
        <c:axPos val="b"/>
        <c:numFmt formatCode="General" sourceLinked="1"/>
        <c:majorTickMark val="none"/>
        <c:minorTickMark val="none"/>
        <c:tickLblPos val="nextTo"/>
        <c:crossAx val="-1076611824"/>
        <c:crosses val="autoZero"/>
        <c:auto val="1"/>
        <c:lblAlgn val="ctr"/>
        <c:lblOffset val="100"/>
        <c:noMultiLvlLbl val="0"/>
      </c:catAx>
      <c:valAx>
        <c:axId val="-1076611824"/>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6606928"/>
        <c:crosses val="autoZero"/>
        <c:crossBetween val="between"/>
      </c:valAx>
      <c:spPr>
        <a:noFill/>
        <a:ln>
          <a:noFill/>
        </a:ln>
        <a:effectLst/>
      </c:spPr>
    </c:plotArea>
    <c:legend>
      <c:legendPos val="b"/>
      <c:layout>
        <c:manualLayout>
          <c:xMode val="edge"/>
          <c:yMode val="edge"/>
          <c:x val="2.194244328946323E-2"/>
          <c:y val="0.8277977852236662"/>
          <c:w val="0.9594676034632541"/>
          <c:h val="0.15347416401495984"/>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8C8D98-2D06-4B49-88AF-C180F7C9BF9C}" type="doc">
      <dgm:prSet loTypeId="urn:microsoft.com/office/officeart/2005/8/layout/hList6" loCatId="list" qsTypeId="urn:microsoft.com/office/officeart/2005/8/quickstyle/3d1" qsCatId="3D" csTypeId="urn:microsoft.com/office/officeart/2005/8/colors/accent1_2" csCatId="accent1" phldr="1"/>
      <dgm:spPr/>
    </dgm:pt>
    <dgm:pt modelId="{2C93C7CE-5ED7-44AF-915D-8B0582E8D83C}">
      <dgm:prSet phldrT="[Text]"/>
      <dgm:spPr/>
      <dgm:t>
        <a:bodyPr/>
        <a:lstStyle/>
        <a:p>
          <a:r>
            <a:rPr lang="ar-EG" dirty="0" smtClean="0"/>
            <a:t>تقييم </a:t>
          </a:r>
          <a:r>
            <a:rPr lang="ar-LB" dirty="0" smtClean="0"/>
            <a:t>أ</a:t>
          </a:r>
          <a:r>
            <a:rPr lang="ar-EG" dirty="0" smtClean="0"/>
            <a:t>داء اللجنة بعد التحول الذى طرأ عليها</a:t>
          </a:r>
          <a:endParaRPr lang="en-US" dirty="0"/>
        </a:p>
      </dgm:t>
    </dgm:pt>
    <dgm:pt modelId="{6FBD681E-4F6C-45C4-B84D-09EAB187E56A}" type="parTrans" cxnId="{E7CC408D-39AC-4C78-980E-B29D637811EE}">
      <dgm:prSet/>
      <dgm:spPr/>
      <dgm:t>
        <a:bodyPr/>
        <a:lstStyle/>
        <a:p>
          <a:endParaRPr lang="en-US"/>
        </a:p>
      </dgm:t>
    </dgm:pt>
    <dgm:pt modelId="{C0B6C5F7-F41D-4920-B047-E518AB093431}" type="sibTrans" cxnId="{E7CC408D-39AC-4C78-980E-B29D637811EE}">
      <dgm:prSet/>
      <dgm:spPr/>
      <dgm:t>
        <a:bodyPr/>
        <a:lstStyle/>
        <a:p>
          <a:endParaRPr lang="en-US"/>
        </a:p>
      </dgm:t>
    </dgm:pt>
    <dgm:pt modelId="{D7041993-36AE-4256-8D9A-6C135391F088}">
      <dgm:prSet phldrT="[Text]"/>
      <dgm:spPr/>
      <dgm:t>
        <a:bodyPr/>
        <a:lstStyle/>
        <a:p>
          <a:r>
            <a:rPr lang="ar-EG" dirty="0" smtClean="0"/>
            <a:t>استعراض نتائج تقييم عمل اللجنة</a:t>
          </a:r>
          <a:endParaRPr lang="en-US" dirty="0"/>
        </a:p>
      </dgm:t>
    </dgm:pt>
    <dgm:pt modelId="{CED2F39A-528A-4773-A5F7-5173888A68A6}" type="parTrans" cxnId="{5610B154-1CD1-48C3-A605-B06C1F1F9EE3}">
      <dgm:prSet/>
      <dgm:spPr/>
      <dgm:t>
        <a:bodyPr/>
        <a:lstStyle/>
        <a:p>
          <a:endParaRPr lang="en-US"/>
        </a:p>
      </dgm:t>
    </dgm:pt>
    <dgm:pt modelId="{74453E33-19D0-4AB7-B294-31D65B5C262E}" type="sibTrans" cxnId="{5610B154-1CD1-48C3-A605-B06C1F1F9EE3}">
      <dgm:prSet/>
      <dgm:spPr/>
      <dgm:t>
        <a:bodyPr/>
        <a:lstStyle/>
        <a:p>
          <a:endParaRPr lang="en-US"/>
        </a:p>
      </dgm:t>
    </dgm:pt>
    <dgm:pt modelId="{B9B96E18-4F6C-4965-983B-3CFAF959EA94}">
      <dgm:prSet/>
      <dgm:spPr/>
      <dgm:t>
        <a:bodyPr/>
        <a:lstStyle/>
        <a:p>
          <a:r>
            <a:rPr lang="ar-EG" dirty="0" smtClean="0"/>
            <a:t>فتح حوار حول تحسين أساليب العمل </a:t>
          </a:r>
          <a:r>
            <a:rPr lang="ar-LB" dirty="0" smtClean="0"/>
            <a:t>اللجنة زيادة </a:t>
          </a:r>
          <a:r>
            <a:rPr lang="ar-EG" dirty="0" smtClean="0"/>
            <a:t>فاعليتها </a:t>
          </a:r>
          <a:endParaRPr lang="en-US" dirty="0"/>
        </a:p>
      </dgm:t>
    </dgm:pt>
    <dgm:pt modelId="{384E2151-ABDD-4B8A-94A1-D88E2D73274E}" type="parTrans" cxnId="{D88D9A79-8E3C-4261-82AB-EF8A4E5EF089}">
      <dgm:prSet/>
      <dgm:spPr/>
      <dgm:t>
        <a:bodyPr/>
        <a:lstStyle/>
        <a:p>
          <a:endParaRPr lang="en-US"/>
        </a:p>
      </dgm:t>
    </dgm:pt>
    <dgm:pt modelId="{30573104-D488-47FC-82CC-B3BCC47FBF5F}" type="sibTrans" cxnId="{D88D9A79-8E3C-4261-82AB-EF8A4E5EF089}">
      <dgm:prSet/>
      <dgm:spPr/>
      <dgm:t>
        <a:bodyPr/>
        <a:lstStyle/>
        <a:p>
          <a:endParaRPr lang="en-US"/>
        </a:p>
      </dgm:t>
    </dgm:pt>
    <dgm:pt modelId="{F12BF580-B45A-4E4E-89B3-AE85E7650365}" type="pres">
      <dgm:prSet presAssocID="{278C8D98-2D06-4B49-88AF-C180F7C9BF9C}" presName="Name0" presStyleCnt="0">
        <dgm:presLayoutVars>
          <dgm:dir/>
          <dgm:resizeHandles val="exact"/>
        </dgm:presLayoutVars>
      </dgm:prSet>
      <dgm:spPr/>
    </dgm:pt>
    <dgm:pt modelId="{96263DAF-869B-4F98-B553-4792407459DD}" type="pres">
      <dgm:prSet presAssocID="{B9B96E18-4F6C-4965-983B-3CFAF959EA94}" presName="node" presStyleLbl="node1" presStyleIdx="0" presStyleCnt="3">
        <dgm:presLayoutVars>
          <dgm:bulletEnabled val="1"/>
        </dgm:presLayoutVars>
      </dgm:prSet>
      <dgm:spPr/>
      <dgm:t>
        <a:bodyPr/>
        <a:lstStyle/>
        <a:p>
          <a:endParaRPr lang="en-US"/>
        </a:p>
      </dgm:t>
    </dgm:pt>
    <dgm:pt modelId="{0D087C16-DC3F-42FE-BBF9-F35D81AE285A}" type="pres">
      <dgm:prSet presAssocID="{30573104-D488-47FC-82CC-B3BCC47FBF5F}" presName="sibTrans" presStyleCnt="0"/>
      <dgm:spPr/>
    </dgm:pt>
    <dgm:pt modelId="{90225693-2220-4604-B667-9745FA28F058}" type="pres">
      <dgm:prSet presAssocID="{2C93C7CE-5ED7-44AF-915D-8B0582E8D83C}" presName="node" presStyleLbl="node1" presStyleIdx="1" presStyleCnt="3">
        <dgm:presLayoutVars>
          <dgm:bulletEnabled val="1"/>
        </dgm:presLayoutVars>
      </dgm:prSet>
      <dgm:spPr/>
      <dgm:t>
        <a:bodyPr/>
        <a:lstStyle/>
        <a:p>
          <a:endParaRPr lang="en-US"/>
        </a:p>
      </dgm:t>
    </dgm:pt>
    <dgm:pt modelId="{9CBB379A-F81E-4BE9-9F4C-EE04F018F214}" type="pres">
      <dgm:prSet presAssocID="{C0B6C5F7-F41D-4920-B047-E518AB093431}" presName="sibTrans" presStyleCnt="0"/>
      <dgm:spPr/>
    </dgm:pt>
    <dgm:pt modelId="{EC032A04-0D4E-41C8-A198-5762AC34A092}" type="pres">
      <dgm:prSet presAssocID="{D7041993-36AE-4256-8D9A-6C135391F088}" presName="node" presStyleLbl="node1" presStyleIdx="2" presStyleCnt="3" custLinFactNeighborX="514" custLinFactNeighborY="0">
        <dgm:presLayoutVars>
          <dgm:bulletEnabled val="1"/>
        </dgm:presLayoutVars>
      </dgm:prSet>
      <dgm:spPr/>
      <dgm:t>
        <a:bodyPr/>
        <a:lstStyle/>
        <a:p>
          <a:endParaRPr lang="en-US"/>
        </a:p>
      </dgm:t>
    </dgm:pt>
  </dgm:ptLst>
  <dgm:cxnLst>
    <dgm:cxn modelId="{E7CC408D-39AC-4C78-980E-B29D637811EE}" srcId="{278C8D98-2D06-4B49-88AF-C180F7C9BF9C}" destId="{2C93C7CE-5ED7-44AF-915D-8B0582E8D83C}" srcOrd="1" destOrd="0" parTransId="{6FBD681E-4F6C-45C4-B84D-09EAB187E56A}" sibTransId="{C0B6C5F7-F41D-4920-B047-E518AB093431}"/>
    <dgm:cxn modelId="{D88D9A79-8E3C-4261-82AB-EF8A4E5EF089}" srcId="{278C8D98-2D06-4B49-88AF-C180F7C9BF9C}" destId="{B9B96E18-4F6C-4965-983B-3CFAF959EA94}" srcOrd="0" destOrd="0" parTransId="{384E2151-ABDD-4B8A-94A1-D88E2D73274E}" sibTransId="{30573104-D488-47FC-82CC-B3BCC47FBF5F}"/>
    <dgm:cxn modelId="{40E3F95F-3E45-4A21-9F5E-8FD70FCABE19}" type="presOf" srcId="{D7041993-36AE-4256-8D9A-6C135391F088}" destId="{EC032A04-0D4E-41C8-A198-5762AC34A092}" srcOrd="0" destOrd="0" presId="urn:microsoft.com/office/officeart/2005/8/layout/hList6"/>
    <dgm:cxn modelId="{6ADF971A-A78B-4050-B74A-EDCEB0BEF9A2}" type="presOf" srcId="{278C8D98-2D06-4B49-88AF-C180F7C9BF9C}" destId="{F12BF580-B45A-4E4E-89B3-AE85E7650365}" srcOrd="0" destOrd="0" presId="urn:microsoft.com/office/officeart/2005/8/layout/hList6"/>
    <dgm:cxn modelId="{5610B154-1CD1-48C3-A605-B06C1F1F9EE3}" srcId="{278C8D98-2D06-4B49-88AF-C180F7C9BF9C}" destId="{D7041993-36AE-4256-8D9A-6C135391F088}" srcOrd="2" destOrd="0" parTransId="{CED2F39A-528A-4773-A5F7-5173888A68A6}" sibTransId="{74453E33-19D0-4AB7-B294-31D65B5C262E}"/>
    <dgm:cxn modelId="{ABAE1ACE-3831-4347-A22C-9AB06164EAA0}" type="presOf" srcId="{B9B96E18-4F6C-4965-983B-3CFAF959EA94}" destId="{96263DAF-869B-4F98-B553-4792407459DD}" srcOrd="0" destOrd="0" presId="urn:microsoft.com/office/officeart/2005/8/layout/hList6"/>
    <dgm:cxn modelId="{5C4DF956-0B44-4AA6-A683-A6D865BE6C80}" type="presOf" srcId="{2C93C7CE-5ED7-44AF-915D-8B0582E8D83C}" destId="{90225693-2220-4604-B667-9745FA28F058}" srcOrd="0" destOrd="0" presId="urn:microsoft.com/office/officeart/2005/8/layout/hList6"/>
    <dgm:cxn modelId="{71E9DCD5-38FC-4362-A151-9198A7B41B91}" type="presParOf" srcId="{F12BF580-B45A-4E4E-89B3-AE85E7650365}" destId="{96263DAF-869B-4F98-B553-4792407459DD}" srcOrd="0" destOrd="0" presId="urn:microsoft.com/office/officeart/2005/8/layout/hList6"/>
    <dgm:cxn modelId="{21A3D946-9038-40EE-9841-960D7543045B}" type="presParOf" srcId="{F12BF580-B45A-4E4E-89B3-AE85E7650365}" destId="{0D087C16-DC3F-42FE-BBF9-F35D81AE285A}" srcOrd="1" destOrd="0" presId="urn:microsoft.com/office/officeart/2005/8/layout/hList6"/>
    <dgm:cxn modelId="{1C081E9E-71EF-4393-A8A0-ED38EBAFBEAC}" type="presParOf" srcId="{F12BF580-B45A-4E4E-89B3-AE85E7650365}" destId="{90225693-2220-4604-B667-9745FA28F058}" srcOrd="2" destOrd="0" presId="urn:microsoft.com/office/officeart/2005/8/layout/hList6"/>
    <dgm:cxn modelId="{7B4BAD8A-346B-43DF-86A1-9A2169ABD740}" type="presParOf" srcId="{F12BF580-B45A-4E4E-89B3-AE85E7650365}" destId="{9CBB379A-F81E-4BE9-9F4C-EE04F018F214}" srcOrd="3" destOrd="0" presId="urn:microsoft.com/office/officeart/2005/8/layout/hList6"/>
    <dgm:cxn modelId="{6CC81F86-6398-4920-8489-AE3BD6EC656E}" type="presParOf" srcId="{F12BF580-B45A-4E4E-89B3-AE85E7650365}" destId="{EC032A04-0D4E-41C8-A198-5762AC34A092}" srcOrd="4"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5777DF-E4DF-4BD3-8B7A-EB5765D4ABE8}"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en-US"/>
        </a:p>
      </dgm:t>
    </dgm:pt>
    <dgm:pt modelId="{D2B63DDF-8F7A-4843-8F18-CA4FD0A272D0}">
      <dgm:prSet phldrT="[Text]" custT="1"/>
      <dgm:spPr/>
      <dgm:t>
        <a:bodyPr/>
        <a:lstStyle/>
        <a:p>
          <a:r>
            <a:rPr lang="ar-LB" sz="2400" dirty="0" smtClean="0"/>
            <a:t>تخطيط</a:t>
          </a:r>
          <a:endParaRPr lang="en-US" sz="2400" dirty="0"/>
        </a:p>
      </dgm:t>
    </dgm:pt>
    <dgm:pt modelId="{594834A4-F2F4-40AB-87E0-A0E4CF7F18E1}" type="parTrans" cxnId="{E5A14163-2CC0-4954-A478-9375146C2762}">
      <dgm:prSet/>
      <dgm:spPr/>
      <dgm:t>
        <a:bodyPr/>
        <a:lstStyle/>
        <a:p>
          <a:endParaRPr lang="en-US"/>
        </a:p>
      </dgm:t>
    </dgm:pt>
    <dgm:pt modelId="{344A802E-967F-4772-AB82-D5D8407A2E2F}" type="sibTrans" cxnId="{E5A14163-2CC0-4954-A478-9375146C2762}">
      <dgm:prSet/>
      <dgm:spPr/>
      <dgm:t>
        <a:bodyPr/>
        <a:lstStyle/>
        <a:p>
          <a:endParaRPr lang="en-US"/>
        </a:p>
      </dgm:t>
    </dgm:pt>
    <dgm:pt modelId="{BE339BEB-C67E-4E6F-B47D-EC0D6D8BDBE7}">
      <dgm:prSet phldrT="[Text]" custT="1"/>
      <dgm:spPr/>
      <dgm:t>
        <a:bodyPr/>
        <a:lstStyle/>
        <a:p>
          <a:r>
            <a:rPr lang="ar-LB" sz="2800" dirty="0" smtClean="0"/>
            <a:t>متابعة</a:t>
          </a:r>
          <a:endParaRPr lang="en-US" sz="2800" dirty="0"/>
        </a:p>
      </dgm:t>
    </dgm:pt>
    <dgm:pt modelId="{F843DB7D-DAD0-4C82-9243-586E061C8E65}" type="parTrans" cxnId="{E37FA3DD-361A-4501-BE5A-36981D96D9D8}">
      <dgm:prSet/>
      <dgm:spPr/>
      <dgm:t>
        <a:bodyPr/>
        <a:lstStyle/>
        <a:p>
          <a:endParaRPr lang="en-US"/>
        </a:p>
      </dgm:t>
    </dgm:pt>
    <dgm:pt modelId="{69B27904-B0E8-4F3D-83AB-C127E5FCF779}" type="sibTrans" cxnId="{E37FA3DD-361A-4501-BE5A-36981D96D9D8}">
      <dgm:prSet/>
      <dgm:spPr/>
      <dgm:t>
        <a:bodyPr/>
        <a:lstStyle/>
        <a:p>
          <a:endParaRPr lang="en-US"/>
        </a:p>
      </dgm:t>
    </dgm:pt>
    <dgm:pt modelId="{F9AB1BC5-BA87-4919-8916-B4E68FC963FD}">
      <dgm:prSet phldrT="[Text]" custT="1"/>
      <dgm:spPr/>
      <dgm:t>
        <a:bodyPr/>
        <a:lstStyle/>
        <a:p>
          <a:r>
            <a:rPr lang="ar-LB" sz="2800" dirty="0" smtClean="0"/>
            <a:t>تقييم</a:t>
          </a:r>
          <a:endParaRPr lang="en-US" sz="2800" dirty="0"/>
        </a:p>
      </dgm:t>
    </dgm:pt>
    <dgm:pt modelId="{72AA923F-23E1-4230-81C2-99AE4F1F9F52}" type="parTrans" cxnId="{A1B804A4-07E6-4A89-9C6C-2010C380CFA7}">
      <dgm:prSet/>
      <dgm:spPr/>
      <dgm:t>
        <a:bodyPr/>
        <a:lstStyle/>
        <a:p>
          <a:endParaRPr lang="en-US"/>
        </a:p>
      </dgm:t>
    </dgm:pt>
    <dgm:pt modelId="{EFFBB8B7-7177-4238-85B8-16A0B4F63434}" type="sibTrans" cxnId="{A1B804A4-07E6-4A89-9C6C-2010C380CFA7}">
      <dgm:prSet/>
      <dgm:spPr/>
      <dgm:t>
        <a:bodyPr/>
        <a:lstStyle/>
        <a:p>
          <a:endParaRPr lang="en-US"/>
        </a:p>
      </dgm:t>
    </dgm:pt>
    <dgm:pt modelId="{DBBDE4B8-03BB-4D20-AAC9-45D222A0CFDE}" type="pres">
      <dgm:prSet presAssocID="{475777DF-E4DF-4BD3-8B7A-EB5765D4ABE8}" presName="cycle" presStyleCnt="0">
        <dgm:presLayoutVars>
          <dgm:dir/>
          <dgm:resizeHandles val="exact"/>
        </dgm:presLayoutVars>
      </dgm:prSet>
      <dgm:spPr/>
      <dgm:t>
        <a:bodyPr/>
        <a:lstStyle/>
        <a:p>
          <a:endParaRPr lang="en-US"/>
        </a:p>
      </dgm:t>
    </dgm:pt>
    <dgm:pt modelId="{E102DC58-6E0F-499C-AA01-C67195C0C790}" type="pres">
      <dgm:prSet presAssocID="{D2B63DDF-8F7A-4843-8F18-CA4FD0A272D0}" presName="dummy" presStyleCnt="0"/>
      <dgm:spPr/>
      <dgm:t>
        <a:bodyPr/>
        <a:lstStyle/>
        <a:p>
          <a:endParaRPr lang="en-US"/>
        </a:p>
      </dgm:t>
    </dgm:pt>
    <dgm:pt modelId="{6B1FBA4B-6A6A-4C73-8B99-EE78276BAACA}" type="pres">
      <dgm:prSet presAssocID="{D2B63DDF-8F7A-4843-8F18-CA4FD0A272D0}" presName="node" presStyleLbl="revTx" presStyleIdx="0" presStyleCnt="3" custScaleX="88646" custScaleY="49139" custRadScaleRad="100384" custRadScaleInc="1368">
        <dgm:presLayoutVars>
          <dgm:bulletEnabled val="1"/>
        </dgm:presLayoutVars>
      </dgm:prSet>
      <dgm:spPr/>
      <dgm:t>
        <a:bodyPr/>
        <a:lstStyle/>
        <a:p>
          <a:endParaRPr lang="en-US"/>
        </a:p>
      </dgm:t>
    </dgm:pt>
    <dgm:pt modelId="{0B3993F4-15F3-455D-A947-5D92B35E7BD9}" type="pres">
      <dgm:prSet presAssocID="{344A802E-967F-4772-AB82-D5D8407A2E2F}" presName="sibTrans" presStyleLbl="node1" presStyleIdx="0" presStyleCnt="3" custLinFactNeighborY="468"/>
      <dgm:spPr/>
      <dgm:t>
        <a:bodyPr/>
        <a:lstStyle/>
        <a:p>
          <a:endParaRPr lang="en-US"/>
        </a:p>
      </dgm:t>
    </dgm:pt>
    <dgm:pt modelId="{A9293A05-D44B-413C-B792-610FAA361D5D}" type="pres">
      <dgm:prSet presAssocID="{BE339BEB-C67E-4E6F-B47D-EC0D6D8BDBE7}" presName="dummy" presStyleCnt="0"/>
      <dgm:spPr/>
      <dgm:t>
        <a:bodyPr/>
        <a:lstStyle/>
        <a:p>
          <a:endParaRPr lang="en-US"/>
        </a:p>
      </dgm:t>
    </dgm:pt>
    <dgm:pt modelId="{B64C9BE2-B216-47F6-9AA0-BABE174F3E26}" type="pres">
      <dgm:prSet presAssocID="{BE339BEB-C67E-4E6F-B47D-EC0D6D8BDBE7}" presName="node" presStyleLbl="revTx" presStyleIdx="1" presStyleCnt="3" custScaleX="83262" custScaleY="63469">
        <dgm:presLayoutVars>
          <dgm:bulletEnabled val="1"/>
        </dgm:presLayoutVars>
      </dgm:prSet>
      <dgm:spPr/>
      <dgm:t>
        <a:bodyPr/>
        <a:lstStyle/>
        <a:p>
          <a:endParaRPr lang="en-US"/>
        </a:p>
      </dgm:t>
    </dgm:pt>
    <dgm:pt modelId="{2AFA4F9C-0110-415C-A51E-9FF14DD6F404}" type="pres">
      <dgm:prSet presAssocID="{69B27904-B0E8-4F3D-83AB-C127E5FCF779}" presName="sibTrans" presStyleLbl="node1" presStyleIdx="1" presStyleCnt="3" custScaleX="96423" custScaleY="100665"/>
      <dgm:spPr/>
      <dgm:t>
        <a:bodyPr/>
        <a:lstStyle/>
        <a:p>
          <a:endParaRPr lang="en-US"/>
        </a:p>
      </dgm:t>
    </dgm:pt>
    <dgm:pt modelId="{E34D2776-F990-4F5A-B5CE-B3058648AED0}" type="pres">
      <dgm:prSet presAssocID="{F9AB1BC5-BA87-4919-8916-B4E68FC963FD}" presName="dummy" presStyleCnt="0"/>
      <dgm:spPr/>
      <dgm:t>
        <a:bodyPr/>
        <a:lstStyle/>
        <a:p>
          <a:endParaRPr lang="en-US"/>
        </a:p>
      </dgm:t>
    </dgm:pt>
    <dgm:pt modelId="{C90C83D6-69CD-4F00-997F-95E52486D492}" type="pres">
      <dgm:prSet presAssocID="{F9AB1BC5-BA87-4919-8916-B4E68FC963FD}" presName="node" presStyleLbl="revTx" presStyleIdx="2" presStyleCnt="3" custScaleX="65447" custScaleY="46654">
        <dgm:presLayoutVars>
          <dgm:bulletEnabled val="1"/>
        </dgm:presLayoutVars>
      </dgm:prSet>
      <dgm:spPr/>
      <dgm:t>
        <a:bodyPr/>
        <a:lstStyle/>
        <a:p>
          <a:endParaRPr lang="en-US"/>
        </a:p>
      </dgm:t>
    </dgm:pt>
    <dgm:pt modelId="{5A2ECAA5-5B27-4590-942C-F096AA562B24}" type="pres">
      <dgm:prSet presAssocID="{EFFBB8B7-7177-4238-85B8-16A0B4F63434}" presName="sibTrans" presStyleLbl="node1" presStyleIdx="2" presStyleCnt="3"/>
      <dgm:spPr/>
      <dgm:t>
        <a:bodyPr/>
        <a:lstStyle/>
        <a:p>
          <a:endParaRPr lang="en-US"/>
        </a:p>
      </dgm:t>
    </dgm:pt>
  </dgm:ptLst>
  <dgm:cxnLst>
    <dgm:cxn modelId="{4F5C27B0-0E8B-44A9-ABF7-03BE01DDFEC8}" type="presOf" srcId="{69B27904-B0E8-4F3D-83AB-C127E5FCF779}" destId="{2AFA4F9C-0110-415C-A51E-9FF14DD6F404}" srcOrd="0" destOrd="0" presId="urn:microsoft.com/office/officeart/2005/8/layout/cycle1"/>
    <dgm:cxn modelId="{E37FA3DD-361A-4501-BE5A-36981D96D9D8}" srcId="{475777DF-E4DF-4BD3-8B7A-EB5765D4ABE8}" destId="{BE339BEB-C67E-4E6F-B47D-EC0D6D8BDBE7}" srcOrd="1" destOrd="0" parTransId="{F843DB7D-DAD0-4C82-9243-586E061C8E65}" sibTransId="{69B27904-B0E8-4F3D-83AB-C127E5FCF779}"/>
    <dgm:cxn modelId="{F288A48B-3469-4B5D-82F4-DC5F83543CB4}" type="presOf" srcId="{BE339BEB-C67E-4E6F-B47D-EC0D6D8BDBE7}" destId="{B64C9BE2-B216-47F6-9AA0-BABE174F3E26}" srcOrd="0" destOrd="0" presId="urn:microsoft.com/office/officeart/2005/8/layout/cycle1"/>
    <dgm:cxn modelId="{3D46A789-D796-4A8A-A239-42CCC5969DBA}" type="presOf" srcId="{EFFBB8B7-7177-4238-85B8-16A0B4F63434}" destId="{5A2ECAA5-5B27-4590-942C-F096AA562B24}" srcOrd="0" destOrd="0" presId="urn:microsoft.com/office/officeart/2005/8/layout/cycle1"/>
    <dgm:cxn modelId="{E5A14163-2CC0-4954-A478-9375146C2762}" srcId="{475777DF-E4DF-4BD3-8B7A-EB5765D4ABE8}" destId="{D2B63DDF-8F7A-4843-8F18-CA4FD0A272D0}" srcOrd="0" destOrd="0" parTransId="{594834A4-F2F4-40AB-87E0-A0E4CF7F18E1}" sibTransId="{344A802E-967F-4772-AB82-D5D8407A2E2F}"/>
    <dgm:cxn modelId="{FF5535F6-7064-4655-ADB5-9E1DA15A4518}" type="presOf" srcId="{D2B63DDF-8F7A-4843-8F18-CA4FD0A272D0}" destId="{6B1FBA4B-6A6A-4C73-8B99-EE78276BAACA}" srcOrd="0" destOrd="0" presId="urn:microsoft.com/office/officeart/2005/8/layout/cycle1"/>
    <dgm:cxn modelId="{A1B804A4-07E6-4A89-9C6C-2010C380CFA7}" srcId="{475777DF-E4DF-4BD3-8B7A-EB5765D4ABE8}" destId="{F9AB1BC5-BA87-4919-8916-B4E68FC963FD}" srcOrd="2" destOrd="0" parTransId="{72AA923F-23E1-4230-81C2-99AE4F1F9F52}" sibTransId="{EFFBB8B7-7177-4238-85B8-16A0B4F63434}"/>
    <dgm:cxn modelId="{8F81357C-1F2F-4AB2-9804-E5DC490306F2}" type="presOf" srcId="{344A802E-967F-4772-AB82-D5D8407A2E2F}" destId="{0B3993F4-15F3-455D-A947-5D92B35E7BD9}" srcOrd="0" destOrd="0" presId="urn:microsoft.com/office/officeart/2005/8/layout/cycle1"/>
    <dgm:cxn modelId="{9520CD32-B841-485B-A603-3305E0D3FCAA}" type="presOf" srcId="{F9AB1BC5-BA87-4919-8916-B4E68FC963FD}" destId="{C90C83D6-69CD-4F00-997F-95E52486D492}" srcOrd="0" destOrd="0" presId="urn:microsoft.com/office/officeart/2005/8/layout/cycle1"/>
    <dgm:cxn modelId="{635DB505-6065-44AD-9160-1CC8C808D339}" type="presOf" srcId="{475777DF-E4DF-4BD3-8B7A-EB5765D4ABE8}" destId="{DBBDE4B8-03BB-4D20-AAC9-45D222A0CFDE}" srcOrd="0" destOrd="0" presId="urn:microsoft.com/office/officeart/2005/8/layout/cycle1"/>
    <dgm:cxn modelId="{0A35E6D2-8229-4B65-AAA8-EF3B9C686054}" type="presParOf" srcId="{DBBDE4B8-03BB-4D20-AAC9-45D222A0CFDE}" destId="{E102DC58-6E0F-499C-AA01-C67195C0C790}" srcOrd="0" destOrd="0" presId="urn:microsoft.com/office/officeart/2005/8/layout/cycle1"/>
    <dgm:cxn modelId="{3094C8AB-366C-4B56-AEA9-329403B40F62}" type="presParOf" srcId="{DBBDE4B8-03BB-4D20-AAC9-45D222A0CFDE}" destId="{6B1FBA4B-6A6A-4C73-8B99-EE78276BAACA}" srcOrd="1" destOrd="0" presId="urn:microsoft.com/office/officeart/2005/8/layout/cycle1"/>
    <dgm:cxn modelId="{6FC04AC3-ACA7-4FD3-8450-32CA46C29D62}" type="presParOf" srcId="{DBBDE4B8-03BB-4D20-AAC9-45D222A0CFDE}" destId="{0B3993F4-15F3-455D-A947-5D92B35E7BD9}" srcOrd="2" destOrd="0" presId="urn:microsoft.com/office/officeart/2005/8/layout/cycle1"/>
    <dgm:cxn modelId="{5FC03121-D520-46A0-9C3D-8F7534582D89}" type="presParOf" srcId="{DBBDE4B8-03BB-4D20-AAC9-45D222A0CFDE}" destId="{A9293A05-D44B-413C-B792-610FAA361D5D}" srcOrd="3" destOrd="0" presId="urn:microsoft.com/office/officeart/2005/8/layout/cycle1"/>
    <dgm:cxn modelId="{D47A4B57-07E3-4867-B7E1-92E1A8038D8B}" type="presParOf" srcId="{DBBDE4B8-03BB-4D20-AAC9-45D222A0CFDE}" destId="{B64C9BE2-B216-47F6-9AA0-BABE174F3E26}" srcOrd="4" destOrd="0" presId="urn:microsoft.com/office/officeart/2005/8/layout/cycle1"/>
    <dgm:cxn modelId="{FB9BFD9A-B2D6-4329-B34E-3548984BC3A3}" type="presParOf" srcId="{DBBDE4B8-03BB-4D20-AAC9-45D222A0CFDE}" destId="{2AFA4F9C-0110-415C-A51E-9FF14DD6F404}" srcOrd="5" destOrd="0" presId="urn:microsoft.com/office/officeart/2005/8/layout/cycle1"/>
    <dgm:cxn modelId="{D8E3596E-26FF-48D7-B750-A8DCE0E6ECD9}" type="presParOf" srcId="{DBBDE4B8-03BB-4D20-AAC9-45D222A0CFDE}" destId="{E34D2776-F990-4F5A-B5CE-B3058648AED0}" srcOrd="6" destOrd="0" presId="urn:microsoft.com/office/officeart/2005/8/layout/cycle1"/>
    <dgm:cxn modelId="{5A3AA252-7F68-4308-97DA-0390781EEBDC}" type="presParOf" srcId="{DBBDE4B8-03BB-4D20-AAC9-45D222A0CFDE}" destId="{C90C83D6-69CD-4F00-997F-95E52486D492}" srcOrd="7" destOrd="0" presId="urn:microsoft.com/office/officeart/2005/8/layout/cycle1"/>
    <dgm:cxn modelId="{CC25BCF0-29D1-4752-9F1C-02112F87FC86}" type="presParOf" srcId="{DBBDE4B8-03BB-4D20-AAC9-45D222A0CFDE}" destId="{5A2ECAA5-5B27-4590-942C-F096AA562B24}" srcOrd="8" destOrd="0" presId="urn:microsoft.com/office/officeart/2005/8/layout/cycl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16689A-7EE5-4276-A6CA-75F56442B457}"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F43AF41D-5142-4C99-8A44-F69B13E847E4}">
      <dgm:prSet phldrT="[Text]"/>
      <dgm:spPr/>
      <dgm:t>
        <a:bodyPr/>
        <a:lstStyle/>
        <a:p>
          <a:pPr algn="r" rtl="1"/>
          <a:r>
            <a:rPr lang="ar-EG" dirty="0" smtClean="0"/>
            <a:t>اللجنة الفنية</a:t>
          </a:r>
          <a:endParaRPr lang="en-US" dirty="0"/>
        </a:p>
      </dgm:t>
    </dgm:pt>
    <dgm:pt modelId="{B6CCC605-20ED-449C-A833-A8080ECFD567}" type="parTrans" cxnId="{D3AD684B-A337-4C3E-BA97-29FA7A357571}">
      <dgm:prSet/>
      <dgm:spPr/>
      <dgm:t>
        <a:bodyPr/>
        <a:lstStyle/>
        <a:p>
          <a:endParaRPr lang="en-US"/>
        </a:p>
      </dgm:t>
    </dgm:pt>
    <dgm:pt modelId="{00F6140B-EDD4-46D7-A96D-4A5A75539CF4}" type="sibTrans" cxnId="{D3AD684B-A337-4C3E-BA97-29FA7A357571}">
      <dgm:prSet/>
      <dgm:spPr/>
      <dgm:t>
        <a:bodyPr/>
        <a:lstStyle/>
        <a:p>
          <a:endParaRPr lang="en-US"/>
        </a:p>
      </dgm:t>
    </dgm:pt>
    <dgm:pt modelId="{154CBD82-E09D-4F02-ACF0-326639C7B9D1}">
      <dgm:prSet phldrT="[Text]"/>
      <dgm:spPr/>
      <dgm:t>
        <a:bodyPr/>
        <a:lstStyle/>
        <a:p>
          <a:pPr algn="r" rtl="1"/>
          <a:r>
            <a:rPr lang="ar-EG" dirty="0" smtClean="0"/>
            <a:t>اللجنة التنفيذية</a:t>
          </a:r>
          <a:endParaRPr lang="en-US" dirty="0"/>
        </a:p>
      </dgm:t>
    </dgm:pt>
    <dgm:pt modelId="{943DA57E-A981-43EF-9E15-0EF49C64629F}" type="parTrans" cxnId="{90B0BF6B-5327-47A8-A210-A95BF1A458F9}">
      <dgm:prSet/>
      <dgm:spPr/>
      <dgm:t>
        <a:bodyPr/>
        <a:lstStyle/>
        <a:p>
          <a:endParaRPr lang="en-US"/>
        </a:p>
      </dgm:t>
    </dgm:pt>
    <dgm:pt modelId="{DD5C7200-6712-473F-84D4-92B4D5918629}" type="sibTrans" cxnId="{90B0BF6B-5327-47A8-A210-A95BF1A458F9}">
      <dgm:prSet/>
      <dgm:spPr/>
      <dgm:t>
        <a:bodyPr/>
        <a:lstStyle/>
        <a:p>
          <a:endParaRPr lang="en-US"/>
        </a:p>
      </dgm:t>
    </dgm:pt>
    <dgm:pt modelId="{D172313F-3427-4627-9306-CB46A0075C83}" type="pres">
      <dgm:prSet presAssocID="{EC16689A-7EE5-4276-A6CA-75F56442B457}" presName="Name0" presStyleCnt="0">
        <dgm:presLayoutVars>
          <dgm:dir val="rev"/>
          <dgm:resizeHandles val="exact"/>
        </dgm:presLayoutVars>
      </dgm:prSet>
      <dgm:spPr/>
    </dgm:pt>
    <dgm:pt modelId="{BF31A527-F0CC-45C8-B534-DC5B7B98CAD4}" type="pres">
      <dgm:prSet presAssocID="{F43AF41D-5142-4C99-8A44-F69B13E847E4}" presName="composite" presStyleCnt="0"/>
      <dgm:spPr/>
    </dgm:pt>
    <dgm:pt modelId="{B1384392-FD0D-4935-8A8B-099B02EBD158}" type="pres">
      <dgm:prSet presAssocID="{F43AF41D-5142-4C99-8A44-F69B13E847E4}" presName="bgChev" presStyleLbl="node1" presStyleIdx="0" presStyleCnt="2"/>
      <dgm:spPr/>
    </dgm:pt>
    <dgm:pt modelId="{8EF364C4-4447-444B-98F5-A9F4F14E665B}" type="pres">
      <dgm:prSet presAssocID="{F43AF41D-5142-4C99-8A44-F69B13E847E4}" presName="txNode" presStyleLbl="fgAcc1" presStyleIdx="0" presStyleCnt="2">
        <dgm:presLayoutVars>
          <dgm:bulletEnabled val="1"/>
        </dgm:presLayoutVars>
      </dgm:prSet>
      <dgm:spPr/>
      <dgm:t>
        <a:bodyPr/>
        <a:lstStyle/>
        <a:p>
          <a:endParaRPr lang="en-US"/>
        </a:p>
      </dgm:t>
    </dgm:pt>
    <dgm:pt modelId="{052C6442-6C74-4F21-A7C4-753F1AD0F52A}" type="pres">
      <dgm:prSet presAssocID="{00F6140B-EDD4-46D7-A96D-4A5A75539CF4}" presName="compositeSpace" presStyleCnt="0"/>
      <dgm:spPr/>
    </dgm:pt>
    <dgm:pt modelId="{545473D4-C15B-43C3-AC29-3E5D1372EC5E}" type="pres">
      <dgm:prSet presAssocID="{154CBD82-E09D-4F02-ACF0-326639C7B9D1}" presName="composite" presStyleCnt="0"/>
      <dgm:spPr/>
    </dgm:pt>
    <dgm:pt modelId="{0BC83B0F-AFA4-48FF-91F8-B86EBA9B881E}" type="pres">
      <dgm:prSet presAssocID="{154CBD82-E09D-4F02-ACF0-326639C7B9D1}" presName="bgChev" presStyleLbl="node1" presStyleIdx="1" presStyleCnt="2"/>
      <dgm:spPr/>
    </dgm:pt>
    <dgm:pt modelId="{894BD258-6E30-4E5D-857C-AEC6EF515E1B}" type="pres">
      <dgm:prSet presAssocID="{154CBD82-E09D-4F02-ACF0-326639C7B9D1}" presName="txNode" presStyleLbl="fgAcc1" presStyleIdx="1" presStyleCnt="2">
        <dgm:presLayoutVars>
          <dgm:bulletEnabled val="1"/>
        </dgm:presLayoutVars>
      </dgm:prSet>
      <dgm:spPr/>
      <dgm:t>
        <a:bodyPr/>
        <a:lstStyle/>
        <a:p>
          <a:endParaRPr lang="en-US"/>
        </a:p>
      </dgm:t>
    </dgm:pt>
  </dgm:ptLst>
  <dgm:cxnLst>
    <dgm:cxn modelId="{90B0BF6B-5327-47A8-A210-A95BF1A458F9}" srcId="{EC16689A-7EE5-4276-A6CA-75F56442B457}" destId="{154CBD82-E09D-4F02-ACF0-326639C7B9D1}" srcOrd="1" destOrd="0" parTransId="{943DA57E-A981-43EF-9E15-0EF49C64629F}" sibTransId="{DD5C7200-6712-473F-84D4-92B4D5918629}"/>
    <dgm:cxn modelId="{79A57939-A244-401E-9BA0-4C39AB22CB33}" type="presOf" srcId="{154CBD82-E09D-4F02-ACF0-326639C7B9D1}" destId="{894BD258-6E30-4E5D-857C-AEC6EF515E1B}" srcOrd="0" destOrd="0" presId="urn:microsoft.com/office/officeart/2005/8/layout/chevronAccent+Icon"/>
    <dgm:cxn modelId="{D3AD684B-A337-4C3E-BA97-29FA7A357571}" srcId="{EC16689A-7EE5-4276-A6CA-75F56442B457}" destId="{F43AF41D-5142-4C99-8A44-F69B13E847E4}" srcOrd="0" destOrd="0" parTransId="{B6CCC605-20ED-449C-A833-A8080ECFD567}" sibTransId="{00F6140B-EDD4-46D7-A96D-4A5A75539CF4}"/>
    <dgm:cxn modelId="{9F987BF8-3BD4-42FF-BE4D-2F89CEAAA43E}" type="presOf" srcId="{F43AF41D-5142-4C99-8A44-F69B13E847E4}" destId="{8EF364C4-4447-444B-98F5-A9F4F14E665B}" srcOrd="0" destOrd="0" presId="urn:microsoft.com/office/officeart/2005/8/layout/chevronAccent+Icon"/>
    <dgm:cxn modelId="{9019028C-FC0A-4C95-ABAD-7057CA661B8F}" type="presOf" srcId="{EC16689A-7EE5-4276-A6CA-75F56442B457}" destId="{D172313F-3427-4627-9306-CB46A0075C83}" srcOrd="0" destOrd="0" presId="urn:microsoft.com/office/officeart/2005/8/layout/chevronAccent+Icon"/>
    <dgm:cxn modelId="{E57F6532-FD93-4098-ABAD-8DF69A2978FE}" type="presParOf" srcId="{D172313F-3427-4627-9306-CB46A0075C83}" destId="{BF31A527-F0CC-45C8-B534-DC5B7B98CAD4}" srcOrd="0" destOrd="0" presId="urn:microsoft.com/office/officeart/2005/8/layout/chevronAccent+Icon"/>
    <dgm:cxn modelId="{70FD9F54-716F-41C8-8007-70731675C54F}" type="presParOf" srcId="{BF31A527-F0CC-45C8-B534-DC5B7B98CAD4}" destId="{B1384392-FD0D-4935-8A8B-099B02EBD158}" srcOrd="0" destOrd="0" presId="urn:microsoft.com/office/officeart/2005/8/layout/chevronAccent+Icon"/>
    <dgm:cxn modelId="{55AE9A5F-BDA4-4411-9444-853442D962EB}" type="presParOf" srcId="{BF31A527-F0CC-45C8-B534-DC5B7B98CAD4}" destId="{8EF364C4-4447-444B-98F5-A9F4F14E665B}" srcOrd="1" destOrd="0" presId="urn:microsoft.com/office/officeart/2005/8/layout/chevronAccent+Icon"/>
    <dgm:cxn modelId="{2E63F527-BBD0-4E16-9A03-84A47CCC4E6B}" type="presParOf" srcId="{D172313F-3427-4627-9306-CB46A0075C83}" destId="{052C6442-6C74-4F21-A7C4-753F1AD0F52A}" srcOrd="1" destOrd="0" presId="urn:microsoft.com/office/officeart/2005/8/layout/chevronAccent+Icon"/>
    <dgm:cxn modelId="{ED17E270-60D6-4CDB-8CF5-806409786558}" type="presParOf" srcId="{D172313F-3427-4627-9306-CB46A0075C83}" destId="{545473D4-C15B-43C3-AC29-3E5D1372EC5E}" srcOrd="2" destOrd="0" presId="urn:microsoft.com/office/officeart/2005/8/layout/chevronAccent+Icon"/>
    <dgm:cxn modelId="{938943ED-C1CC-49B5-A2A5-B3D24743664A}" type="presParOf" srcId="{545473D4-C15B-43C3-AC29-3E5D1372EC5E}" destId="{0BC83B0F-AFA4-48FF-91F8-B86EBA9B881E}" srcOrd="0" destOrd="0" presId="urn:microsoft.com/office/officeart/2005/8/layout/chevronAccent+Icon"/>
    <dgm:cxn modelId="{99077E8D-59C6-42CF-96D1-A1D2A3791F82}" type="presParOf" srcId="{545473D4-C15B-43C3-AC29-3E5D1372EC5E}" destId="{894BD258-6E30-4E5D-857C-AEC6EF515E1B}"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9653BF-EBC7-4660-83E1-C556180F80C4}"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6A9F14BC-E6B8-44D8-9C63-DE020F1566FA}">
      <dgm:prSet phldrT="[Text]" custT="1"/>
      <dgm:spPr/>
      <dgm:t>
        <a:bodyPr/>
        <a:lstStyle/>
        <a:p>
          <a:pPr algn="just" rtl="1"/>
          <a:r>
            <a:rPr lang="ar-LB" sz="2800" b="1" dirty="0" smtClean="0">
              <a:solidFill>
                <a:schemeClr val="tx1"/>
              </a:solidFill>
              <a:effectLst/>
              <a:latin typeface="Arial" panose="020B0604020202020204" pitchFamily="34" charset="0"/>
              <a:ea typeface="ＭＳ Ｐゴシック" charset="-128"/>
              <a:cs typeface="+mn-cs"/>
            </a:rPr>
            <a:t>القضايا والاستراتيجيات </a:t>
          </a:r>
          <a:endParaRPr lang="en-US" sz="2800" dirty="0">
            <a:latin typeface="Arial" panose="020B0604020202020204" pitchFamily="34" charset="0"/>
            <a:cs typeface="+mn-cs"/>
          </a:endParaRPr>
        </a:p>
      </dgm:t>
    </dgm:pt>
    <dgm:pt modelId="{0C3C9D8B-4585-40B1-896D-62C983AE926C}" type="parTrans" cxnId="{3A3C1268-1CF1-496D-8387-FDB37140C190}">
      <dgm:prSet/>
      <dgm:spPr/>
      <dgm:t>
        <a:bodyPr/>
        <a:lstStyle/>
        <a:p>
          <a:endParaRPr lang="en-US"/>
        </a:p>
      </dgm:t>
    </dgm:pt>
    <dgm:pt modelId="{870D963A-6CDA-4D8D-82C5-33A4AA4782FA}" type="sibTrans" cxnId="{3A3C1268-1CF1-496D-8387-FDB37140C190}">
      <dgm:prSet/>
      <dgm:spPr/>
      <dgm:t>
        <a:bodyPr/>
        <a:lstStyle/>
        <a:p>
          <a:endParaRPr lang="en-US"/>
        </a:p>
      </dgm:t>
    </dgm:pt>
    <dgm:pt modelId="{870B28B9-17CF-4D19-A0EB-1B248A1EE732}">
      <dgm:prSet phldrT="[Text]" custT="1"/>
      <dgm:spPr/>
      <dgm:t>
        <a:bodyPr/>
        <a:lstStyle/>
        <a:p>
          <a:pPr algn="just" rtl="1"/>
          <a:r>
            <a:rPr lang="ar-LB" sz="2800" b="1" dirty="0" smtClean="0">
              <a:solidFill>
                <a:schemeClr val="tx1"/>
              </a:solidFill>
              <a:effectLst/>
              <a:latin typeface="Arial"/>
              <a:ea typeface="ＭＳ Ｐゴシック" charset="-128"/>
              <a:cs typeface="+mn-cs"/>
            </a:rPr>
            <a:t>تصميم وتنفيذ البرنامج</a:t>
          </a:r>
          <a:endParaRPr lang="en-US" sz="2800" dirty="0">
            <a:cs typeface="+mn-cs"/>
          </a:endParaRPr>
        </a:p>
      </dgm:t>
    </dgm:pt>
    <dgm:pt modelId="{F49A291B-F314-4C22-8E94-F90F7DEFF4C2}" type="parTrans" cxnId="{17DFC1D3-9C72-4698-8BE4-C7784AD53506}">
      <dgm:prSet/>
      <dgm:spPr/>
      <dgm:t>
        <a:bodyPr/>
        <a:lstStyle/>
        <a:p>
          <a:endParaRPr lang="en-US"/>
        </a:p>
      </dgm:t>
    </dgm:pt>
    <dgm:pt modelId="{D0E80C2B-5A85-47F8-AB13-7C185AE0027D}" type="sibTrans" cxnId="{17DFC1D3-9C72-4698-8BE4-C7784AD53506}">
      <dgm:prSet/>
      <dgm:spPr/>
      <dgm:t>
        <a:bodyPr/>
        <a:lstStyle/>
        <a:p>
          <a:endParaRPr lang="en-US"/>
        </a:p>
      </dgm:t>
    </dgm:pt>
    <dgm:pt modelId="{94F3EA64-BAC5-4F7B-944E-9813C5650429}">
      <dgm:prSet phldrT="[Text]" custT="1"/>
      <dgm:spPr/>
      <dgm:t>
        <a:bodyPr/>
        <a:lstStyle/>
        <a:p>
          <a:pPr algn="just" rtl="1"/>
          <a:r>
            <a:rPr lang="ar-LB" sz="2800" b="1" dirty="0" smtClean="0">
              <a:solidFill>
                <a:schemeClr val="tx1"/>
              </a:solidFill>
              <a:effectLst/>
              <a:latin typeface="Arial"/>
              <a:ea typeface="ＭＳ Ｐゴシック" charset="-128"/>
              <a:cs typeface="+mn-cs"/>
            </a:rPr>
            <a:t>الإعداد والخدمات الفنية</a:t>
          </a:r>
          <a:endParaRPr lang="en-US" sz="2800" dirty="0">
            <a:cs typeface="+mn-cs"/>
          </a:endParaRPr>
        </a:p>
      </dgm:t>
    </dgm:pt>
    <dgm:pt modelId="{F73A1D65-5653-44CC-AAB9-0D0DB7E43AC9}" type="parTrans" cxnId="{FDA27210-C385-4D76-99EE-367A70EC205F}">
      <dgm:prSet/>
      <dgm:spPr/>
      <dgm:t>
        <a:bodyPr/>
        <a:lstStyle/>
        <a:p>
          <a:endParaRPr lang="en-US"/>
        </a:p>
      </dgm:t>
    </dgm:pt>
    <dgm:pt modelId="{4F86483E-98EB-4155-BD33-F7EE1BD42168}" type="sibTrans" cxnId="{FDA27210-C385-4D76-99EE-367A70EC205F}">
      <dgm:prSet/>
      <dgm:spPr/>
      <dgm:t>
        <a:bodyPr/>
        <a:lstStyle/>
        <a:p>
          <a:endParaRPr lang="en-US"/>
        </a:p>
      </dgm:t>
    </dgm:pt>
    <dgm:pt modelId="{6162E1CB-4249-42D4-B7DD-BC860F1E24A5}">
      <dgm:prSet custT="1"/>
      <dgm:spPr/>
      <dgm:t>
        <a:bodyPr/>
        <a:lstStyle/>
        <a:p>
          <a:pPr algn="just" rtl="1"/>
          <a:r>
            <a:rPr lang="ar-LB" sz="2800" b="1" dirty="0" smtClean="0">
              <a:solidFill>
                <a:schemeClr val="tx1"/>
              </a:solidFill>
              <a:effectLst/>
              <a:latin typeface="Arial"/>
              <a:ea typeface="ＭＳ Ｐゴシック" charset="-128"/>
              <a:cs typeface="+mn-cs"/>
            </a:rPr>
            <a:t>تقييم الخدمات الإدارية </a:t>
          </a:r>
          <a:endParaRPr lang="en-US" sz="2800" dirty="0">
            <a:cs typeface="+mn-cs"/>
          </a:endParaRPr>
        </a:p>
      </dgm:t>
    </dgm:pt>
    <dgm:pt modelId="{D8EEF470-CEBE-4A19-94D6-E5BA5FB3B024}" type="parTrans" cxnId="{2583F7E4-C355-4438-915D-CEBE3EECD180}">
      <dgm:prSet/>
      <dgm:spPr/>
      <dgm:t>
        <a:bodyPr/>
        <a:lstStyle/>
        <a:p>
          <a:endParaRPr lang="en-US"/>
        </a:p>
      </dgm:t>
    </dgm:pt>
    <dgm:pt modelId="{EA7D005C-4A3E-4304-8004-A4AD24841471}" type="sibTrans" cxnId="{2583F7E4-C355-4438-915D-CEBE3EECD180}">
      <dgm:prSet/>
      <dgm:spPr/>
      <dgm:t>
        <a:bodyPr/>
        <a:lstStyle/>
        <a:p>
          <a:endParaRPr lang="en-US"/>
        </a:p>
      </dgm:t>
    </dgm:pt>
    <dgm:pt modelId="{FD627472-B711-4ACA-A6EF-C568F1C5E5BB}" type="pres">
      <dgm:prSet presAssocID="{B19653BF-EBC7-4660-83E1-C556180F80C4}" presName="linear" presStyleCnt="0">
        <dgm:presLayoutVars>
          <dgm:dir/>
          <dgm:animLvl val="lvl"/>
          <dgm:resizeHandles val="exact"/>
        </dgm:presLayoutVars>
      </dgm:prSet>
      <dgm:spPr/>
    </dgm:pt>
    <dgm:pt modelId="{412EA666-6B26-4559-891B-63EDF787B6B1}" type="pres">
      <dgm:prSet presAssocID="{6A9F14BC-E6B8-44D8-9C63-DE020F1566FA}" presName="parentLin" presStyleCnt="0"/>
      <dgm:spPr/>
    </dgm:pt>
    <dgm:pt modelId="{ADF9A1C7-10D4-4B28-874C-26BD6F3FF85F}" type="pres">
      <dgm:prSet presAssocID="{6A9F14BC-E6B8-44D8-9C63-DE020F1566FA}" presName="parentLeftMargin" presStyleLbl="node1" presStyleIdx="0" presStyleCnt="4"/>
      <dgm:spPr/>
    </dgm:pt>
    <dgm:pt modelId="{198D9604-6215-4B7A-9B74-8BE0CFF6A45D}" type="pres">
      <dgm:prSet presAssocID="{6A9F14BC-E6B8-44D8-9C63-DE020F1566FA}" presName="parentText" presStyleLbl="node1" presStyleIdx="0" presStyleCnt="4">
        <dgm:presLayoutVars>
          <dgm:chMax val="0"/>
          <dgm:bulletEnabled val="1"/>
        </dgm:presLayoutVars>
      </dgm:prSet>
      <dgm:spPr/>
      <dgm:t>
        <a:bodyPr/>
        <a:lstStyle/>
        <a:p>
          <a:endParaRPr lang="en-US"/>
        </a:p>
      </dgm:t>
    </dgm:pt>
    <dgm:pt modelId="{2273AC47-F4F6-4423-8EF1-82BE6F7F178B}" type="pres">
      <dgm:prSet presAssocID="{6A9F14BC-E6B8-44D8-9C63-DE020F1566FA}" presName="negativeSpace" presStyleCnt="0"/>
      <dgm:spPr/>
    </dgm:pt>
    <dgm:pt modelId="{535AFF8F-F1EC-48F0-B185-DF1179D4D092}" type="pres">
      <dgm:prSet presAssocID="{6A9F14BC-E6B8-44D8-9C63-DE020F1566FA}" presName="childText" presStyleLbl="conFgAcc1" presStyleIdx="0" presStyleCnt="4">
        <dgm:presLayoutVars>
          <dgm:bulletEnabled val="1"/>
        </dgm:presLayoutVars>
      </dgm:prSet>
      <dgm:spPr/>
    </dgm:pt>
    <dgm:pt modelId="{36E862D7-9C2A-4B3E-9960-1AFC934B7E55}" type="pres">
      <dgm:prSet presAssocID="{870D963A-6CDA-4D8D-82C5-33A4AA4782FA}" presName="spaceBetweenRectangles" presStyleCnt="0"/>
      <dgm:spPr/>
    </dgm:pt>
    <dgm:pt modelId="{EC63B0DB-8244-44D4-A117-6C0A219FDB61}" type="pres">
      <dgm:prSet presAssocID="{870B28B9-17CF-4D19-A0EB-1B248A1EE732}" presName="parentLin" presStyleCnt="0"/>
      <dgm:spPr/>
    </dgm:pt>
    <dgm:pt modelId="{E0012962-38A3-476C-B8C1-743CE26D903F}" type="pres">
      <dgm:prSet presAssocID="{870B28B9-17CF-4D19-A0EB-1B248A1EE732}" presName="parentLeftMargin" presStyleLbl="node1" presStyleIdx="0" presStyleCnt="4"/>
      <dgm:spPr/>
    </dgm:pt>
    <dgm:pt modelId="{9346520B-A838-4D26-BF39-4AF32EC6C99E}" type="pres">
      <dgm:prSet presAssocID="{870B28B9-17CF-4D19-A0EB-1B248A1EE732}" presName="parentText" presStyleLbl="node1" presStyleIdx="1" presStyleCnt="4">
        <dgm:presLayoutVars>
          <dgm:chMax val="0"/>
          <dgm:bulletEnabled val="1"/>
        </dgm:presLayoutVars>
      </dgm:prSet>
      <dgm:spPr/>
      <dgm:t>
        <a:bodyPr/>
        <a:lstStyle/>
        <a:p>
          <a:endParaRPr lang="en-US"/>
        </a:p>
      </dgm:t>
    </dgm:pt>
    <dgm:pt modelId="{DBE36916-4691-4089-9D33-7EBC5ED77278}" type="pres">
      <dgm:prSet presAssocID="{870B28B9-17CF-4D19-A0EB-1B248A1EE732}" presName="negativeSpace" presStyleCnt="0"/>
      <dgm:spPr/>
    </dgm:pt>
    <dgm:pt modelId="{9F389ECF-123C-4C25-8489-EE80D299BB70}" type="pres">
      <dgm:prSet presAssocID="{870B28B9-17CF-4D19-A0EB-1B248A1EE732}" presName="childText" presStyleLbl="conFgAcc1" presStyleIdx="1" presStyleCnt="4">
        <dgm:presLayoutVars>
          <dgm:bulletEnabled val="1"/>
        </dgm:presLayoutVars>
      </dgm:prSet>
      <dgm:spPr/>
    </dgm:pt>
    <dgm:pt modelId="{F1FD74F2-2A24-417B-BEE8-524A02E3CFD0}" type="pres">
      <dgm:prSet presAssocID="{D0E80C2B-5A85-47F8-AB13-7C185AE0027D}" presName="spaceBetweenRectangles" presStyleCnt="0"/>
      <dgm:spPr/>
    </dgm:pt>
    <dgm:pt modelId="{776F64A1-4001-4E84-BE55-2802D0FCB1C2}" type="pres">
      <dgm:prSet presAssocID="{94F3EA64-BAC5-4F7B-944E-9813C5650429}" presName="parentLin" presStyleCnt="0"/>
      <dgm:spPr/>
    </dgm:pt>
    <dgm:pt modelId="{B3ABB545-1401-48A6-978B-B58C57E46635}" type="pres">
      <dgm:prSet presAssocID="{94F3EA64-BAC5-4F7B-944E-9813C5650429}" presName="parentLeftMargin" presStyleLbl="node1" presStyleIdx="1" presStyleCnt="4"/>
      <dgm:spPr/>
    </dgm:pt>
    <dgm:pt modelId="{69B5B922-D806-41E2-81E0-E9FA12001C95}" type="pres">
      <dgm:prSet presAssocID="{94F3EA64-BAC5-4F7B-944E-9813C5650429}" presName="parentText" presStyleLbl="node1" presStyleIdx="2" presStyleCnt="4">
        <dgm:presLayoutVars>
          <dgm:chMax val="0"/>
          <dgm:bulletEnabled val="1"/>
        </dgm:presLayoutVars>
      </dgm:prSet>
      <dgm:spPr/>
      <dgm:t>
        <a:bodyPr/>
        <a:lstStyle/>
        <a:p>
          <a:endParaRPr lang="en-US"/>
        </a:p>
      </dgm:t>
    </dgm:pt>
    <dgm:pt modelId="{63ACD045-E274-41B4-A4FC-D8532CC9DDE2}" type="pres">
      <dgm:prSet presAssocID="{94F3EA64-BAC5-4F7B-944E-9813C5650429}" presName="negativeSpace" presStyleCnt="0"/>
      <dgm:spPr/>
    </dgm:pt>
    <dgm:pt modelId="{71A27A93-856E-4F54-827C-96CAF74D2E5A}" type="pres">
      <dgm:prSet presAssocID="{94F3EA64-BAC5-4F7B-944E-9813C5650429}" presName="childText" presStyleLbl="conFgAcc1" presStyleIdx="2" presStyleCnt="4">
        <dgm:presLayoutVars>
          <dgm:bulletEnabled val="1"/>
        </dgm:presLayoutVars>
      </dgm:prSet>
      <dgm:spPr/>
    </dgm:pt>
    <dgm:pt modelId="{C73F1E42-7EC1-40E8-950B-58B1C266A184}" type="pres">
      <dgm:prSet presAssocID="{4F86483E-98EB-4155-BD33-F7EE1BD42168}" presName="spaceBetweenRectangles" presStyleCnt="0"/>
      <dgm:spPr/>
    </dgm:pt>
    <dgm:pt modelId="{C5E18F50-7354-4A96-9CF7-E99E3137652B}" type="pres">
      <dgm:prSet presAssocID="{6162E1CB-4249-42D4-B7DD-BC860F1E24A5}" presName="parentLin" presStyleCnt="0"/>
      <dgm:spPr/>
    </dgm:pt>
    <dgm:pt modelId="{F29B0AB2-5723-44E5-9A0A-EEE478C630F1}" type="pres">
      <dgm:prSet presAssocID="{6162E1CB-4249-42D4-B7DD-BC860F1E24A5}" presName="parentLeftMargin" presStyleLbl="node1" presStyleIdx="2" presStyleCnt="4"/>
      <dgm:spPr/>
    </dgm:pt>
    <dgm:pt modelId="{2F4AE66B-7DC5-45C0-B8AE-C19E0DD03491}" type="pres">
      <dgm:prSet presAssocID="{6162E1CB-4249-42D4-B7DD-BC860F1E24A5}" presName="parentText" presStyleLbl="node1" presStyleIdx="3" presStyleCnt="4">
        <dgm:presLayoutVars>
          <dgm:chMax val="0"/>
          <dgm:bulletEnabled val="1"/>
        </dgm:presLayoutVars>
      </dgm:prSet>
      <dgm:spPr/>
      <dgm:t>
        <a:bodyPr/>
        <a:lstStyle/>
        <a:p>
          <a:endParaRPr lang="en-US"/>
        </a:p>
      </dgm:t>
    </dgm:pt>
    <dgm:pt modelId="{C15D2C56-5DC4-4019-97B9-F90197C869E0}" type="pres">
      <dgm:prSet presAssocID="{6162E1CB-4249-42D4-B7DD-BC860F1E24A5}" presName="negativeSpace" presStyleCnt="0"/>
      <dgm:spPr/>
    </dgm:pt>
    <dgm:pt modelId="{69F00113-02BD-4E83-98B2-DBADA76F12A8}" type="pres">
      <dgm:prSet presAssocID="{6162E1CB-4249-42D4-B7DD-BC860F1E24A5}" presName="childText" presStyleLbl="conFgAcc1" presStyleIdx="3" presStyleCnt="4">
        <dgm:presLayoutVars>
          <dgm:bulletEnabled val="1"/>
        </dgm:presLayoutVars>
      </dgm:prSet>
      <dgm:spPr/>
    </dgm:pt>
  </dgm:ptLst>
  <dgm:cxnLst>
    <dgm:cxn modelId="{17DFC1D3-9C72-4698-8BE4-C7784AD53506}" srcId="{B19653BF-EBC7-4660-83E1-C556180F80C4}" destId="{870B28B9-17CF-4D19-A0EB-1B248A1EE732}" srcOrd="1" destOrd="0" parTransId="{F49A291B-F314-4C22-8E94-F90F7DEFF4C2}" sibTransId="{D0E80C2B-5A85-47F8-AB13-7C185AE0027D}"/>
    <dgm:cxn modelId="{D65C0BCB-ED67-4C71-B01C-D16A4E31C134}" type="presOf" srcId="{870B28B9-17CF-4D19-A0EB-1B248A1EE732}" destId="{E0012962-38A3-476C-B8C1-743CE26D903F}" srcOrd="0" destOrd="0" presId="urn:microsoft.com/office/officeart/2005/8/layout/list1"/>
    <dgm:cxn modelId="{167E1C48-A066-44E2-8259-07385B2445FA}" type="presOf" srcId="{B19653BF-EBC7-4660-83E1-C556180F80C4}" destId="{FD627472-B711-4ACA-A6EF-C568F1C5E5BB}" srcOrd="0" destOrd="0" presId="urn:microsoft.com/office/officeart/2005/8/layout/list1"/>
    <dgm:cxn modelId="{CE4EFB78-B3E7-4A19-AF07-55E337166A7E}" type="presOf" srcId="{94F3EA64-BAC5-4F7B-944E-9813C5650429}" destId="{B3ABB545-1401-48A6-978B-B58C57E46635}" srcOrd="0" destOrd="0" presId="urn:microsoft.com/office/officeart/2005/8/layout/list1"/>
    <dgm:cxn modelId="{3A3C1268-1CF1-496D-8387-FDB37140C190}" srcId="{B19653BF-EBC7-4660-83E1-C556180F80C4}" destId="{6A9F14BC-E6B8-44D8-9C63-DE020F1566FA}" srcOrd="0" destOrd="0" parTransId="{0C3C9D8B-4585-40B1-896D-62C983AE926C}" sibTransId="{870D963A-6CDA-4D8D-82C5-33A4AA4782FA}"/>
    <dgm:cxn modelId="{AB0F2ABE-AE47-43BD-B3F1-C7ED8594BA9A}" type="presOf" srcId="{6162E1CB-4249-42D4-B7DD-BC860F1E24A5}" destId="{F29B0AB2-5723-44E5-9A0A-EEE478C630F1}" srcOrd="0" destOrd="0" presId="urn:microsoft.com/office/officeart/2005/8/layout/list1"/>
    <dgm:cxn modelId="{6B02FFB2-A439-4AF0-9882-DE31497CB405}" type="presOf" srcId="{6A9F14BC-E6B8-44D8-9C63-DE020F1566FA}" destId="{198D9604-6215-4B7A-9B74-8BE0CFF6A45D}" srcOrd="1" destOrd="0" presId="urn:microsoft.com/office/officeart/2005/8/layout/list1"/>
    <dgm:cxn modelId="{2583F7E4-C355-4438-915D-CEBE3EECD180}" srcId="{B19653BF-EBC7-4660-83E1-C556180F80C4}" destId="{6162E1CB-4249-42D4-B7DD-BC860F1E24A5}" srcOrd="3" destOrd="0" parTransId="{D8EEF470-CEBE-4A19-94D6-E5BA5FB3B024}" sibTransId="{EA7D005C-4A3E-4304-8004-A4AD24841471}"/>
    <dgm:cxn modelId="{1BA7A9A4-FF96-47A0-9352-F3655D14EF9C}" type="presOf" srcId="{870B28B9-17CF-4D19-A0EB-1B248A1EE732}" destId="{9346520B-A838-4D26-BF39-4AF32EC6C99E}" srcOrd="1" destOrd="0" presId="urn:microsoft.com/office/officeart/2005/8/layout/list1"/>
    <dgm:cxn modelId="{FDA27210-C385-4D76-99EE-367A70EC205F}" srcId="{B19653BF-EBC7-4660-83E1-C556180F80C4}" destId="{94F3EA64-BAC5-4F7B-944E-9813C5650429}" srcOrd="2" destOrd="0" parTransId="{F73A1D65-5653-44CC-AAB9-0D0DB7E43AC9}" sibTransId="{4F86483E-98EB-4155-BD33-F7EE1BD42168}"/>
    <dgm:cxn modelId="{C7AE053F-D3A2-4B80-B816-BF66D3DF3644}" type="presOf" srcId="{6A9F14BC-E6B8-44D8-9C63-DE020F1566FA}" destId="{ADF9A1C7-10D4-4B28-874C-26BD6F3FF85F}" srcOrd="0" destOrd="0" presId="urn:microsoft.com/office/officeart/2005/8/layout/list1"/>
    <dgm:cxn modelId="{B77CB1D4-4D04-40D4-8957-3A5898A57E25}" type="presOf" srcId="{94F3EA64-BAC5-4F7B-944E-9813C5650429}" destId="{69B5B922-D806-41E2-81E0-E9FA12001C95}" srcOrd="1" destOrd="0" presId="urn:microsoft.com/office/officeart/2005/8/layout/list1"/>
    <dgm:cxn modelId="{24D8A994-824B-45E2-BADD-0E10137CF4C1}" type="presOf" srcId="{6162E1CB-4249-42D4-B7DD-BC860F1E24A5}" destId="{2F4AE66B-7DC5-45C0-B8AE-C19E0DD03491}" srcOrd="1" destOrd="0" presId="urn:microsoft.com/office/officeart/2005/8/layout/list1"/>
    <dgm:cxn modelId="{D08BE9D4-0C40-4415-AB66-CD3F79DBCF83}" type="presParOf" srcId="{FD627472-B711-4ACA-A6EF-C568F1C5E5BB}" destId="{412EA666-6B26-4559-891B-63EDF787B6B1}" srcOrd="0" destOrd="0" presId="urn:microsoft.com/office/officeart/2005/8/layout/list1"/>
    <dgm:cxn modelId="{C25B152A-02A2-4A04-92E6-A9FD293296EA}" type="presParOf" srcId="{412EA666-6B26-4559-891B-63EDF787B6B1}" destId="{ADF9A1C7-10D4-4B28-874C-26BD6F3FF85F}" srcOrd="0" destOrd="0" presId="urn:microsoft.com/office/officeart/2005/8/layout/list1"/>
    <dgm:cxn modelId="{7337CA3F-972F-4745-BA4F-20D841EF1BD3}" type="presParOf" srcId="{412EA666-6B26-4559-891B-63EDF787B6B1}" destId="{198D9604-6215-4B7A-9B74-8BE0CFF6A45D}" srcOrd="1" destOrd="0" presId="urn:microsoft.com/office/officeart/2005/8/layout/list1"/>
    <dgm:cxn modelId="{EA4022F0-732F-4349-98A1-056BAD8B520E}" type="presParOf" srcId="{FD627472-B711-4ACA-A6EF-C568F1C5E5BB}" destId="{2273AC47-F4F6-4423-8EF1-82BE6F7F178B}" srcOrd="1" destOrd="0" presId="urn:microsoft.com/office/officeart/2005/8/layout/list1"/>
    <dgm:cxn modelId="{6A189BDB-C32A-4328-8277-B8BE6CAB45F6}" type="presParOf" srcId="{FD627472-B711-4ACA-A6EF-C568F1C5E5BB}" destId="{535AFF8F-F1EC-48F0-B185-DF1179D4D092}" srcOrd="2" destOrd="0" presId="urn:microsoft.com/office/officeart/2005/8/layout/list1"/>
    <dgm:cxn modelId="{037FD2C8-6AA4-423E-9CE6-3A21C0A86FB0}" type="presParOf" srcId="{FD627472-B711-4ACA-A6EF-C568F1C5E5BB}" destId="{36E862D7-9C2A-4B3E-9960-1AFC934B7E55}" srcOrd="3" destOrd="0" presId="urn:microsoft.com/office/officeart/2005/8/layout/list1"/>
    <dgm:cxn modelId="{AC662A68-5530-458D-962B-A1DE2CC150DF}" type="presParOf" srcId="{FD627472-B711-4ACA-A6EF-C568F1C5E5BB}" destId="{EC63B0DB-8244-44D4-A117-6C0A219FDB61}" srcOrd="4" destOrd="0" presId="urn:microsoft.com/office/officeart/2005/8/layout/list1"/>
    <dgm:cxn modelId="{2C1580CB-3C3B-4F3F-80CB-EB2715BBB4BC}" type="presParOf" srcId="{EC63B0DB-8244-44D4-A117-6C0A219FDB61}" destId="{E0012962-38A3-476C-B8C1-743CE26D903F}" srcOrd="0" destOrd="0" presId="urn:microsoft.com/office/officeart/2005/8/layout/list1"/>
    <dgm:cxn modelId="{E92740EC-5CE8-451E-969F-BFDA4DB307FB}" type="presParOf" srcId="{EC63B0DB-8244-44D4-A117-6C0A219FDB61}" destId="{9346520B-A838-4D26-BF39-4AF32EC6C99E}" srcOrd="1" destOrd="0" presId="urn:microsoft.com/office/officeart/2005/8/layout/list1"/>
    <dgm:cxn modelId="{8271B128-2190-4EBD-8286-EF12F7B5A6C6}" type="presParOf" srcId="{FD627472-B711-4ACA-A6EF-C568F1C5E5BB}" destId="{DBE36916-4691-4089-9D33-7EBC5ED77278}" srcOrd="5" destOrd="0" presId="urn:microsoft.com/office/officeart/2005/8/layout/list1"/>
    <dgm:cxn modelId="{3A95AF65-D1B3-49A8-B22C-B3970D96821B}" type="presParOf" srcId="{FD627472-B711-4ACA-A6EF-C568F1C5E5BB}" destId="{9F389ECF-123C-4C25-8489-EE80D299BB70}" srcOrd="6" destOrd="0" presId="urn:microsoft.com/office/officeart/2005/8/layout/list1"/>
    <dgm:cxn modelId="{F62610F2-5177-4E91-BB34-EA8DD1CA74E1}" type="presParOf" srcId="{FD627472-B711-4ACA-A6EF-C568F1C5E5BB}" destId="{F1FD74F2-2A24-417B-BEE8-524A02E3CFD0}" srcOrd="7" destOrd="0" presId="urn:microsoft.com/office/officeart/2005/8/layout/list1"/>
    <dgm:cxn modelId="{E07BC803-2138-4E97-9EF4-23A429CBCFAA}" type="presParOf" srcId="{FD627472-B711-4ACA-A6EF-C568F1C5E5BB}" destId="{776F64A1-4001-4E84-BE55-2802D0FCB1C2}" srcOrd="8" destOrd="0" presId="urn:microsoft.com/office/officeart/2005/8/layout/list1"/>
    <dgm:cxn modelId="{FA9F0142-A70C-42E4-B878-6935363A39DC}" type="presParOf" srcId="{776F64A1-4001-4E84-BE55-2802D0FCB1C2}" destId="{B3ABB545-1401-48A6-978B-B58C57E46635}" srcOrd="0" destOrd="0" presId="urn:microsoft.com/office/officeart/2005/8/layout/list1"/>
    <dgm:cxn modelId="{D5DA7330-6030-41DB-AD08-98524B408DDE}" type="presParOf" srcId="{776F64A1-4001-4E84-BE55-2802D0FCB1C2}" destId="{69B5B922-D806-41E2-81E0-E9FA12001C95}" srcOrd="1" destOrd="0" presId="urn:microsoft.com/office/officeart/2005/8/layout/list1"/>
    <dgm:cxn modelId="{34185DD1-33AA-4F25-B735-4C965A727EC9}" type="presParOf" srcId="{FD627472-B711-4ACA-A6EF-C568F1C5E5BB}" destId="{63ACD045-E274-41B4-A4FC-D8532CC9DDE2}" srcOrd="9" destOrd="0" presId="urn:microsoft.com/office/officeart/2005/8/layout/list1"/>
    <dgm:cxn modelId="{816E5DED-BFCA-454C-81E9-3049111DBF91}" type="presParOf" srcId="{FD627472-B711-4ACA-A6EF-C568F1C5E5BB}" destId="{71A27A93-856E-4F54-827C-96CAF74D2E5A}" srcOrd="10" destOrd="0" presId="urn:microsoft.com/office/officeart/2005/8/layout/list1"/>
    <dgm:cxn modelId="{6FF23C62-B608-4002-9B51-78C5B62E8C32}" type="presParOf" srcId="{FD627472-B711-4ACA-A6EF-C568F1C5E5BB}" destId="{C73F1E42-7EC1-40E8-950B-58B1C266A184}" srcOrd="11" destOrd="0" presId="urn:microsoft.com/office/officeart/2005/8/layout/list1"/>
    <dgm:cxn modelId="{E5B22294-DD95-48F4-B6EE-7EF57E754753}" type="presParOf" srcId="{FD627472-B711-4ACA-A6EF-C568F1C5E5BB}" destId="{C5E18F50-7354-4A96-9CF7-E99E3137652B}" srcOrd="12" destOrd="0" presId="urn:microsoft.com/office/officeart/2005/8/layout/list1"/>
    <dgm:cxn modelId="{BB25C490-E4C5-4CC6-9744-963AAB1F67F8}" type="presParOf" srcId="{C5E18F50-7354-4A96-9CF7-E99E3137652B}" destId="{F29B0AB2-5723-44E5-9A0A-EEE478C630F1}" srcOrd="0" destOrd="0" presId="urn:microsoft.com/office/officeart/2005/8/layout/list1"/>
    <dgm:cxn modelId="{B38C6564-883B-40C4-A9E3-3DE4CA541A6B}" type="presParOf" srcId="{C5E18F50-7354-4A96-9CF7-E99E3137652B}" destId="{2F4AE66B-7DC5-45C0-B8AE-C19E0DD03491}" srcOrd="1" destOrd="0" presId="urn:microsoft.com/office/officeart/2005/8/layout/list1"/>
    <dgm:cxn modelId="{1E74DF9A-B2F0-40B0-AECC-E8A316258AF6}" type="presParOf" srcId="{FD627472-B711-4ACA-A6EF-C568F1C5E5BB}" destId="{C15D2C56-5DC4-4019-97B9-F90197C869E0}" srcOrd="13" destOrd="0" presId="urn:microsoft.com/office/officeart/2005/8/layout/list1"/>
    <dgm:cxn modelId="{A317456D-3282-4E9C-A23E-A840DA8D9FCF}" type="presParOf" srcId="{FD627472-B711-4ACA-A6EF-C568F1C5E5BB}" destId="{69F00113-02BD-4E83-98B2-DBADA76F12A8}"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63DAF-869B-4F98-B553-4792407459DD}">
      <dsp:nvSpPr>
        <dsp:cNvPr id="0" name=""/>
        <dsp:cNvSpPr/>
      </dsp:nvSpPr>
      <dsp:spPr>
        <a:xfrm rot="16200000">
          <a:off x="-676223" y="677140"/>
          <a:ext cx="3738880" cy="2384598"/>
        </a:xfrm>
        <a:prstGeom prst="flowChartManualOperati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9550" tIns="0" rIns="212576" bIns="0" numCol="1" spcCol="1270" anchor="ctr" anchorCtr="0">
          <a:noAutofit/>
        </a:bodyPr>
        <a:lstStyle/>
        <a:p>
          <a:pPr lvl="0" algn="ctr" defTabSz="1466850">
            <a:lnSpc>
              <a:spcPct val="90000"/>
            </a:lnSpc>
            <a:spcBef>
              <a:spcPct val="0"/>
            </a:spcBef>
            <a:spcAft>
              <a:spcPct val="35000"/>
            </a:spcAft>
          </a:pPr>
          <a:r>
            <a:rPr lang="ar-EG" sz="3300" kern="1200" dirty="0" smtClean="0"/>
            <a:t>فتح حوار حول تحسين أساليب العمل </a:t>
          </a:r>
          <a:r>
            <a:rPr lang="ar-LB" sz="3300" kern="1200" dirty="0" smtClean="0"/>
            <a:t>اللجنة زيادة </a:t>
          </a:r>
          <a:r>
            <a:rPr lang="ar-EG" sz="3300" kern="1200" dirty="0" smtClean="0"/>
            <a:t>فاعليتها </a:t>
          </a:r>
          <a:endParaRPr lang="en-US" sz="3300" kern="1200" dirty="0"/>
        </a:p>
      </dsp:txBody>
      <dsp:txXfrm rot="5400000">
        <a:off x="918" y="747775"/>
        <a:ext cx="2384598" cy="2243328"/>
      </dsp:txXfrm>
    </dsp:sp>
    <dsp:sp modelId="{90225693-2220-4604-B667-9745FA28F058}">
      <dsp:nvSpPr>
        <dsp:cNvPr id="0" name=""/>
        <dsp:cNvSpPr/>
      </dsp:nvSpPr>
      <dsp:spPr>
        <a:xfrm rot="16200000">
          <a:off x="1887220" y="677140"/>
          <a:ext cx="3738880" cy="2384598"/>
        </a:xfrm>
        <a:prstGeom prst="flowChartManualOperati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9550" tIns="0" rIns="212576" bIns="0" numCol="1" spcCol="1270" anchor="ctr" anchorCtr="0">
          <a:noAutofit/>
        </a:bodyPr>
        <a:lstStyle/>
        <a:p>
          <a:pPr lvl="0" algn="ctr" defTabSz="1466850">
            <a:lnSpc>
              <a:spcPct val="90000"/>
            </a:lnSpc>
            <a:spcBef>
              <a:spcPct val="0"/>
            </a:spcBef>
            <a:spcAft>
              <a:spcPct val="35000"/>
            </a:spcAft>
          </a:pPr>
          <a:r>
            <a:rPr lang="ar-EG" sz="3300" kern="1200" dirty="0" smtClean="0"/>
            <a:t>تقييم </a:t>
          </a:r>
          <a:r>
            <a:rPr lang="ar-LB" sz="3300" kern="1200" dirty="0" smtClean="0"/>
            <a:t>أ</a:t>
          </a:r>
          <a:r>
            <a:rPr lang="ar-EG" sz="3300" kern="1200" dirty="0" smtClean="0"/>
            <a:t>داء اللجنة بعد التحول الذى طرأ عليها</a:t>
          </a:r>
          <a:endParaRPr lang="en-US" sz="3300" kern="1200" dirty="0"/>
        </a:p>
      </dsp:txBody>
      <dsp:txXfrm rot="5400000">
        <a:off x="2564361" y="747775"/>
        <a:ext cx="2384598" cy="2243328"/>
      </dsp:txXfrm>
    </dsp:sp>
    <dsp:sp modelId="{EC032A04-0D4E-41C8-A198-5762AC34A092}">
      <dsp:nvSpPr>
        <dsp:cNvPr id="0" name=""/>
        <dsp:cNvSpPr/>
      </dsp:nvSpPr>
      <dsp:spPr>
        <a:xfrm rot="16200000">
          <a:off x="4451580" y="677140"/>
          <a:ext cx="3738880" cy="2384598"/>
        </a:xfrm>
        <a:prstGeom prst="flowChartManualOperation">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9550" tIns="0" rIns="212576" bIns="0" numCol="1" spcCol="1270" anchor="ctr" anchorCtr="0">
          <a:noAutofit/>
        </a:bodyPr>
        <a:lstStyle/>
        <a:p>
          <a:pPr lvl="0" algn="ctr" defTabSz="1466850">
            <a:lnSpc>
              <a:spcPct val="90000"/>
            </a:lnSpc>
            <a:spcBef>
              <a:spcPct val="0"/>
            </a:spcBef>
            <a:spcAft>
              <a:spcPct val="35000"/>
            </a:spcAft>
          </a:pPr>
          <a:r>
            <a:rPr lang="ar-EG" sz="3300" kern="1200" dirty="0" smtClean="0"/>
            <a:t>استعراض نتائج تقييم عمل اللجنة</a:t>
          </a:r>
          <a:endParaRPr lang="en-US" sz="3300" kern="1200" dirty="0"/>
        </a:p>
      </dsp:txBody>
      <dsp:txXfrm rot="5400000">
        <a:off x="5128721" y="747775"/>
        <a:ext cx="2384598" cy="22433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1FBA4B-6A6A-4C73-8B99-EE78276BAACA}">
      <dsp:nvSpPr>
        <dsp:cNvPr id="0" name=""/>
        <dsp:cNvSpPr/>
      </dsp:nvSpPr>
      <dsp:spPr>
        <a:xfrm>
          <a:off x="4719125" y="697672"/>
          <a:ext cx="1128706" cy="6256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ar-LB" sz="2400" kern="1200" dirty="0" smtClean="0"/>
            <a:t>تخطيط</a:t>
          </a:r>
          <a:endParaRPr lang="en-US" sz="2400" kern="1200" dirty="0"/>
        </a:p>
      </dsp:txBody>
      <dsp:txXfrm>
        <a:off x="4719125" y="697672"/>
        <a:ext cx="1128706" cy="625674"/>
      </dsp:txXfrm>
    </dsp:sp>
    <dsp:sp modelId="{0B3993F4-15F3-455D-A947-5D92B35E7BD9}">
      <dsp:nvSpPr>
        <dsp:cNvPr id="0" name=""/>
        <dsp:cNvSpPr/>
      </dsp:nvSpPr>
      <dsp:spPr>
        <a:xfrm>
          <a:off x="2699610" y="126867"/>
          <a:ext cx="3013032" cy="3013032"/>
        </a:xfrm>
        <a:prstGeom prst="circularArrow">
          <a:avLst>
            <a:gd name="adj1" fmla="val 8240"/>
            <a:gd name="adj2" fmla="val 575437"/>
            <a:gd name="adj3" fmla="val 3316323"/>
            <a:gd name="adj4" fmla="val 20769876"/>
            <a:gd name="adj5" fmla="val 9614"/>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C9BE2-B216-47F6-9AA0-BABE174F3E26}">
      <dsp:nvSpPr>
        <dsp:cNvPr id="0" name=""/>
        <dsp:cNvSpPr/>
      </dsp:nvSpPr>
      <dsp:spPr>
        <a:xfrm>
          <a:off x="3671665" y="2454820"/>
          <a:ext cx="1060153" cy="8081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ar-LB" sz="2800" kern="1200" dirty="0" smtClean="0"/>
            <a:t>متابعة</a:t>
          </a:r>
          <a:endParaRPr lang="en-US" sz="2800" kern="1200" dirty="0"/>
        </a:p>
      </dsp:txBody>
      <dsp:txXfrm>
        <a:off x="3671665" y="2454820"/>
        <a:ext cx="1060153" cy="808134"/>
      </dsp:txXfrm>
    </dsp:sp>
    <dsp:sp modelId="{2AFA4F9C-0110-415C-A51E-9FF14DD6F404}">
      <dsp:nvSpPr>
        <dsp:cNvPr id="0" name=""/>
        <dsp:cNvSpPr/>
      </dsp:nvSpPr>
      <dsp:spPr>
        <a:xfrm>
          <a:off x="2749113" y="104816"/>
          <a:ext cx="2905256" cy="3033068"/>
        </a:xfrm>
        <a:prstGeom prst="circularArrow">
          <a:avLst>
            <a:gd name="adj1" fmla="val 8240"/>
            <a:gd name="adj2" fmla="val 575437"/>
            <a:gd name="adj3" fmla="val 11128744"/>
            <a:gd name="adj4" fmla="val 6921705"/>
            <a:gd name="adj5" fmla="val 9614"/>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0C83D6-69CD-4F00-997F-95E52486D492}">
      <dsp:nvSpPr>
        <dsp:cNvPr id="0" name=""/>
        <dsp:cNvSpPr/>
      </dsp:nvSpPr>
      <dsp:spPr>
        <a:xfrm>
          <a:off x="2713343" y="705565"/>
          <a:ext cx="833319" cy="5940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ar-LB" sz="2800" kern="1200" dirty="0" smtClean="0"/>
            <a:t>تقييم</a:t>
          </a:r>
          <a:endParaRPr lang="en-US" sz="2800" kern="1200" dirty="0"/>
        </a:p>
      </dsp:txBody>
      <dsp:txXfrm>
        <a:off x="2713343" y="705565"/>
        <a:ext cx="833319" cy="594033"/>
      </dsp:txXfrm>
    </dsp:sp>
    <dsp:sp modelId="{5A2ECAA5-5B27-4590-942C-F096AA562B24}">
      <dsp:nvSpPr>
        <dsp:cNvPr id="0" name=""/>
        <dsp:cNvSpPr/>
      </dsp:nvSpPr>
      <dsp:spPr>
        <a:xfrm>
          <a:off x="2698753" y="111615"/>
          <a:ext cx="3013032" cy="3013032"/>
        </a:xfrm>
        <a:prstGeom prst="circularArrow">
          <a:avLst>
            <a:gd name="adj1" fmla="val 8240"/>
            <a:gd name="adj2" fmla="val 575437"/>
            <a:gd name="adj3" fmla="val 18141279"/>
            <a:gd name="adj4" fmla="val 13650651"/>
            <a:gd name="adj5" fmla="val 9614"/>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384392-FD0D-4935-8A8B-099B02EBD158}">
      <dsp:nvSpPr>
        <dsp:cNvPr id="0" name=""/>
        <dsp:cNvSpPr/>
      </dsp:nvSpPr>
      <dsp:spPr>
        <a:xfrm rot="10800000">
          <a:off x="3390382" y="1379897"/>
          <a:ext cx="2703016" cy="1043364"/>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F364C4-4447-444B-98F5-A9F4F14E665B}">
      <dsp:nvSpPr>
        <dsp:cNvPr id="0" name=""/>
        <dsp:cNvSpPr/>
      </dsp:nvSpPr>
      <dsp:spPr>
        <a:xfrm>
          <a:off x="3090046" y="1640738"/>
          <a:ext cx="2282547" cy="10433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0472" tIns="220472" rIns="220472" bIns="220472" numCol="1" spcCol="1270" anchor="ctr" anchorCtr="0">
          <a:noAutofit/>
        </a:bodyPr>
        <a:lstStyle/>
        <a:p>
          <a:pPr lvl="0" algn="r" defTabSz="1377950" rtl="1">
            <a:lnSpc>
              <a:spcPct val="90000"/>
            </a:lnSpc>
            <a:spcBef>
              <a:spcPct val="0"/>
            </a:spcBef>
            <a:spcAft>
              <a:spcPct val="35000"/>
            </a:spcAft>
          </a:pPr>
          <a:r>
            <a:rPr lang="ar-EG" sz="3100" kern="1200" dirty="0" smtClean="0"/>
            <a:t>اللجنة الفنية</a:t>
          </a:r>
          <a:endParaRPr lang="en-US" sz="3100" kern="1200" dirty="0"/>
        </a:p>
      </dsp:txBody>
      <dsp:txXfrm>
        <a:off x="3120605" y="1671297"/>
        <a:ext cx="2221429" cy="982246"/>
      </dsp:txXfrm>
    </dsp:sp>
    <dsp:sp modelId="{0BC83B0F-AFA4-48FF-91F8-B86EBA9B881E}">
      <dsp:nvSpPr>
        <dsp:cNvPr id="0" name=""/>
        <dsp:cNvSpPr/>
      </dsp:nvSpPr>
      <dsp:spPr>
        <a:xfrm rot="10800000">
          <a:off x="302936" y="1379897"/>
          <a:ext cx="2703016" cy="1043364"/>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4BD258-6E30-4E5D-857C-AEC6EF515E1B}">
      <dsp:nvSpPr>
        <dsp:cNvPr id="0" name=""/>
        <dsp:cNvSpPr/>
      </dsp:nvSpPr>
      <dsp:spPr>
        <a:xfrm>
          <a:off x="2601" y="1640738"/>
          <a:ext cx="2282547" cy="10433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0472" tIns="220472" rIns="220472" bIns="220472" numCol="1" spcCol="1270" anchor="ctr" anchorCtr="0">
          <a:noAutofit/>
        </a:bodyPr>
        <a:lstStyle/>
        <a:p>
          <a:pPr lvl="0" algn="r" defTabSz="1377950" rtl="1">
            <a:lnSpc>
              <a:spcPct val="90000"/>
            </a:lnSpc>
            <a:spcBef>
              <a:spcPct val="0"/>
            </a:spcBef>
            <a:spcAft>
              <a:spcPct val="35000"/>
            </a:spcAft>
          </a:pPr>
          <a:r>
            <a:rPr lang="ar-EG" sz="3100" kern="1200" dirty="0" smtClean="0"/>
            <a:t>اللجنة التنفيذية</a:t>
          </a:r>
          <a:endParaRPr lang="en-US" sz="3100" kern="1200" dirty="0"/>
        </a:p>
      </dsp:txBody>
      <dsp:txXfrm>
        <a:off x="33160" y="1671297"/>
        <a:ext cx="2221429" cy="9822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5AFF8F-F1EC-48F0-B185-DF1179D4D092}">
      <dsp:nvSpPr>
        <dsp:cNvPr id="0" name=""/>
        <dsp:cNvSpPr/>
      </dsp:nvSpPr>
      <dsp:spPr>
        <a:xfrm>
          <a:off x="0" y="347020"/>
          <a:ext cx="7616529" cy="5796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8D9604-6215-4B7A-9B74-8BE0CFF6A45D}">
      <dsp:nvSpPr>
        <dsp:cNvPr id="0" name=""/>
        <dsp:cNvSpPr/>
      </dsp:nvSpPr>
      <dsp:spPr>
        <a:xfrm>
          <a:off x="380826" y="7539"/>
          <a:ext cx="5331570" cy="6789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521" tIns="0" rIns="201521" bIns="0" numCol="1" spcCol="1270" anchor="ctr" anchorCtr="0">
          <a:noAutofit/>
        </a:bodyPr>
        <a:lstStyle/>
        <a:p>
          <a:pPr lvl="0" algn="just" defTabSz="1244600" rtl="1">
            <a:lnSpc>
              <a:spcPct val="90000"/>
            </a:lnSpc>
            <a:spcBef>
              <a:spcPct val="0"/>
            </a:spcBef>
            <a:spcAft>
              <a:spcPct val="35000"/>
            </a:spcAft>
          </a:pPr>
          <a:r>
            <a:rPr lang="ar-LB" sz="2800" b="1" kern="1200" dirty="0" smtClean="0">
              <a:solidFill>
                <a:schemeClr val="tx1"/>
              </a:solidFill>
              <a:effectLst/>
              <a:latin typeface="Arial" panose="020B0604020202020204" pitchFamily="34" charset="0"/>
              <a:ea typeface="ＭＳ Ｐゴシック" charset="-128"/>
              <a:cs typeface="+mn-cs"/>
            </a:rPr>
            <a:t>القضايا والاستراتيجيات </a:t>
          </a:r>
          <a:endParaRPr lang="en-US" sz="2800" kern="1200" dirty="0">
            <a:latin typeface="Arial" panose="020B0604020202020204" pitchFamily="34" charset="0"/>
            <a:cs typeface="+mn-cs"/>
          </a:endParaRPr>
        </a:p>
      </dsp:txBody>
      <dsp:txXfrm>
        <a:off x="413970" y="40683"/>
        <a:ext cx="5265282" cy="612672"/>
      </dsp:txXfrm>
    </dsp:sp>
    <dsp:sp modelId="{9F389ECF-123C-4C25-8489-EE80D299BB70}">
      <dsp:nvSpPr>
        <dsp:cNvPr id="0" name=""/>
        <dsp:cNvSpPr/>
      </dsp:nvSpPr>
      <dsp:spPr>
        <a:xfrm>
          <a:off x="0" y="1390300"/>
          <a:ext cx="7616529" cy="5796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346520B-A838-4D26-BF39-4AF32EC6C99E}">
      <dsp:nvSpPr>
        <dsp:cNvPr id="0" name=""/>
        <dsp:cNvSpPr/>
      </dsp:nvSpPr>
      <dsp:spPr>
        <a:xfrm>
          <a:off x="380826" y="1050819"/>
          <a:ext cx="5331570" cy="6789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521" tIns="0" rIns="201521" bIns="0" numCol="1" spcCol="1270" anchor="ctr" anchorCtr="0">
          <a:noAutofit/>
        </a:bodyPr>
        <a:lstStyle/>
        <a:p>
          <a:pPr lvl="0" algn="just" defTabSz="1244600" rtl="1">
            <a:lnSpc>
              <a:spcPct val="90000"/>
            </a:lnSpc>
            <a:spcBef>
              <a:spcPct val="0"/>
            </a:spcBef>
            <a:spcAft>
              <a:spcPct val="35000"/>
            </a:spcAft>
          </a:pPr>
          <a:r>
            <a:rPr lang="ar-LB" sz="2800" b="1" kern="1200" dirty="0" smtClean="0">
              <a:solidFill>
                <a:schemeClr val="tx1"/>
              </a:solidFill>
              <a:effectLst/>
              <a:latin typeface="Arial"/>
              <a:ea typeface="ＭＳ Ｐゴシック" charset="-128"/>
              <a:cs typeface="+mn-cs"/>
            </a:rPr>
            <a:t>تصميم وتنفيذ البرنامج</a:t>
          </a:r>
          <a:endParaRPr lang="en-US" sz="2800" kern="1200" dirty="0">
            <a:cs typeface="+mn-cs"/>
          </a:endParaRPr>
        </a:p>
      </dsp:txBody>
      <dsp:txXfrm>
        <a:off x="413970" y="1083963"/>
        <a:ext cx="5265282" cy="612672"/>
      </dsp:txXfrm>
    </dsp:sp>
    <dsp:sp modelId="{71A27A93-856E-4F54-827C-96CAF74D2E5A}">
      <dsp:nvSpPr>
        <dsp:cNvPr id="0" name=""/>
        <dsp:cNvSpPr/>
      </dsp:nvSpPr>
      <dsp:spPr>
        <a:xfrm>
          <a:off x="0" y="2433580"/>
          <a:ext cx="7616529" cy="5796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9B5B922-D806-41E2-81E0-E9FA12001C95}">
      <dsp:nvSpPr>
        <dsp:cNvPr id="0" name=""/>
        <dsp:cNvSpPr/>
      </dsp:nvSpPr>
      <dsp:spPr>
        <a:xfrm>
          <a:off x="380826" y="2094100"/>
          <a:ext cx="5331570" cy="6789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521" tIns="0" rIns="201521" bIns="0" numCol="1" spcCol="1270" anchor="ctr" anchorCtr="0">
          <a:noAutofit/>
        </a:bodyPr>
        <a:lstStyle/>
        <a:p>
          <a:pPr lvl="0" algn="just" defTabSz="1244600" rtl="1">
            <a:lnSpc>
              <a:spcPct val="90000"/>
            </a:lnSpc>
            <a:spcBef>
              <a:spcPct val="0"/>
            </a:spcBef>
            <a:spcAft>
              <a:spcPct val="35000"/>
            </a:spcAft>
          </a:pPr>
          <a:r>
            <a:rPr lang="ar-LB" sz="2800" b="1" kern="1200" dirty="0" smtClean="0">
              <a:solidFill>
                <a:schemeClr val="tx1"/>
              </a:solidFill>
              <a:effectLst/>
              <a:latin typeface="Arial"/>
              <a:ea typeface="ＭＳ Ｐゴシック" charset="-128"/>
              <a:cs typeface="+mn-cs"/>
            </a:rPr>
            <a:t>الإعداد والخدمات الفنية</a:t>
          </a:r>
          <a:endParaRPr lang="en-US" sz="2800" kern="1200" dirty="0">
            <a:cs typeface="+mn-cs"/>
          </a:endParaRPr>
        </a:p>
      </dsp:txBody>
      <dsp:txXfrm>
        <a:off x="413970" y="2127244"/>
        <a:ext cx="5265282" cy="612672"/>
      </dsp:txXfrm>
    </dsp:sp>
    <dsp:sp modelId="{69F00113-02BD-4E83-98B2-DBADA76F12A8}">
      <dsp:nvSpPr>
        <dsp:cNvPr id="0" name=""/>
        <dsp:cNvSpPr/>
      </dsp:nvSpPr>
      <dsp:spPr>
        <a:xfrm>
          <a:off x="0" y="3476860"/>
          <a:ext cx="7616529" cy="5796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4AE66B-7DC5-45C0-B8AE-C19E0DD03491}">
      <dsp:nvSpPr>
        <dsp:cNvPr id="0" name=""/>
        <dsp:cNvSpPr/>
      </dsp:nvSpPr>
      <dsp:spPr>
        <a:xfrm>
          <a:off x="380826" y="3137380"/>
          <a:ext cx="5331570" cy="67896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1521" tIns="0" rIns="201521" bIns="0" numCol="1" spcCol="1270" anchor="ctr" anchorCtr="0">
          <a:noAutofit/>
        </a:bodyPr>
        <a:lstStyle/>
        <a:p>
          <a:pPr lvl="0" algn="just" defTabSz="1244600" rtl="1">
            <a:lnSpc>
              <a:spcPct val="90000"/>
            </a:lnSpc>
            <a:spcBef>
              <a:spcPct val="0"/>
            </a:spcBef>
            <a:spcAft>
              <a:spcPct val="35000"/>
            </a:spcAft>
          </a:pPr>
          <a:r>
            <a:rPr lang="ar-LB" sz="2800" b="1" kern="1200" dirty="0" smtClean="0">
              <a:solidFill>
                <a:schemeClr val="tx1"/>
              </a:solidFill>
              <a:effectLst/>
              <a:latin typeface="Arial"/>
              <a:ea typeface="ＭＳ Ｐゴシック" charset="-128"/>
              <a:cs typeface="+mn-cs"/>
            </a:rPr>
            <a:t>تقييم الخدمات الإدارية </a:t>
          </a:r>
          <a:endParaRPr lang="en-US" sz="2800" kern="1200" dirty="0">
            <a:cs typeface="+mn-cs"/>
          </a:endParaRPr>
        </a:p>
      </dsp:txBody>
      <dsp:txXfrm>
        <a:off x="413970" y="3170524"/>
        <a:ext cx="5265282"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Arial"/>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ACC4AA7-C75E-41BC-AE5A-9B5DCBDE0291}" type="datetime1">
              <a:rPr lang="en-US"/>
              <a:pPr/>
              <a:t>06/05/2017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Arial"/>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2D42E5D-E187-49F8-9FC9-E1393AFBEACF}" type="slidenum">
              <a:rPr lang="en-US"/>
              <a:pPr/>
              <a:t>‹#›</a:t>
            </a:fld>
            <a:endParaRPr lang="en-US"/>
          </a:p>
        </p:txBody>
      </p:sp>
    </p:spTree>
    <p:extLst>
      <p:ext uri="{BB962C8B-B14F-4D97-AF65-F5344CB8AC3E}">
        <p14:creationId xmlns:p14="http://schemas.microsoft.com/office/powerpoint/2010/main" val="14964035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Arial"/>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B8AD837-FB7B-4E55-B67B-7AD962288524}" type="datetime1">
              <a:rPr lang="en-US"/>
              <a:pPr/>
              <a:t>06/05/2017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Arial"/>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889A53A-CE1B-4FA8-B845-908B64128C0E}" type="slidenum">
              <a:rPr lang="en-US"/>
              <a:pPr/>
              <a:t>‹#›</a:t>
            </a:fld>
            <a:endParaRPr lang="en-US"/>
          </a:p>
        </p:txBody>
      </p:sp>
    </p:spTree>
    <p:extLst>
      <p:ext uri="{BB962C8B-B14F-4D97-AF65-F5344CB8AC3E}">
        <p14:creationId xmlns:p14="http://schemas.microsoft.com/office/powerpoint/2010/main" val="140559732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Arial"/>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ss.escwa.org.lb/pptcd/EvaluationPolicyJuly2014.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smtClean="0"/>
              <a:t>الهدف: تقييم نوعية ومدى فاعلية أعمال الاجتماعات للارتقاء بمستوى أعمال الدورات التي ستعقد في المستقبل لخدمة احتياجات الدول الأعضاء بشكل أفضل. </a:t>
            </a:r>
          </a:p>
          <a:p>
            <a:pPr algn="r" rtl="1">
              <a:buFont typeface="Arial" pitchFamily="34" charset="0"/>
              <a:buChar char="•"/>
            </a:pPr>
            <a:endParaRPr lang="ar-LB" sz="1200" dirty="0" smtClean="0"/>
          </a:p>
          <a:p>
            <a:pPr algn="r" rtl="1">
              <a:buFont typeface="Arial" pitchFamily="34" charset="0"/>
              <a:buChar char="•"/>
            </a:pPr>
            <a:r>
              <a:rPr lang="ar-SA" sz="1200" dirty="0" smtClean="0"/>
              <a:t>ير</a:t>
            </a:r>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2</a:t>
            </a:fld>
            <a:endParaRPr lang="en-US"/>
          </a:p>
        </p:txBody>
      </p:sp>
    </p:spTree>
    <p:extLst>
      <p:ext uri="{BB962C8B-B14F-4D97-AF65-F5344CB8AC3E}">
        <p14:creationId xmlns:p14="http://schemas.microsoft.com/office/powerpoint/2010/main" val="21349061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rtl="1"/>
            <a:r>
              <a:rPr lang="ar-LB" sz="1200" b="1" kern="1200" dirty="0" smtClean="0">
                <a:solidFill>
                  <a:schemeClr val="tx1"/>
                </a:solidFill>
                <a:effectLst/>
                <a:latin typeface="Arial"/>
                <a:ea typeface="ＭＳ Ｐゴシック" charset="-128"/>
                <a:cs typeface="ＭＳ Ｐゴシック" charset="-128"/>
              </a:rPr>
              <a:t>القسم الأول:  القضايا والاستراتيجيات يتضمن: </a:t>
            </a:r>
            <a:r>
              <a:rPr lang="ar-LB" sz="1200" kern="1200" dirty="0" smtClean="0">
                <a:solidFill>
                  <a:schemeClr val="tx1"/>
                </a:solidFill>
                <a:effectLst/>
                <a:latin typeface="Arial"/>
                <a:ea typeface="ＭＳ Ｐゴシック" charset="-128"/>
                <a:cs typeface="ＭＳ Ｐゴシック" charset="-128"/>
              </a:rPr>
              <a:t>القضايا الإقليمية والعالمية</a:t>
            </a:r>
          </a:p>
          <a:p>
            <a:pPr algn="just" rtl="1"/>
            <a:endParaRPr lang="ar-LB" sz="1200" kern="1200" dirty="0" smtClean="0">
              <a:solidFill>
                <a:schemeClr val="tx1"/>
              </a:solidFill>
              <a:effectLst/>
              <a:latin typeface="Arial"/>
              <a:ea typeface="ＭＳ Ｐゴシック" charset="-128"/>
            </a:endParaRPr>
          </a:p>
          <a:p>
            <a:pPr algn="just" rtl="1"/>
            <a:r>
              <a:rPr lang="ar-LB" sz="1200" b="1" kern="1200" dirty="0" smtClean="0">
                <a:solidFill>
                  <a:schemeClr val="tx1"/>
                </a:solidFill>
                <a:effectLst/>
                <a:latin typeface="Arial"/>
                <a:ea typeface="ＭＳ Ｐゴシック" charset="-128"/>
                <a:cs typeface="ＭＳ Ｐゴシック" charset="-128"/>
              </a:rPr>
              <a:t>القسم الثاني: تصميم وتنفيذ البرنامج: يتضمن </a:t>
            </a:r>
            <a:r>
              <a:rPr lang="ar-SA" sz="1200" kern="1200" dirty="0" smtClean="0">
                <a:solidFill>
                  <a:schemeClr val="tx1"/>
                </a:solidFill>
                <a:effectLst/>
                <a:latin typeface="Arial"/>
                <a:ea typeface="ＭＳ Ｐゴシック" charset="-128"/>
                <a:cs typeface="ＭＳ Ｐゴシック" charset="-128"/>
              </a:rPr>
              <a:t>قضايا المتابعة</a:t>
            </a:r>
            <a:r>
              <a:rPr lang="ar-LB" sz="1200" kern="1200" dirty="0" smtClean="0">
                <a:solidFill>
                  <a:schemeClr val="tx1"/>
                </a:solidFill>
                <a:effectLst/>
                <a:latin typeface="Arial"/>
                <a:ea typeface="ＭＳ Ｐゴシック" charset="-128"/>
                <a:cs typeface="ＭＳ Ｐゴシック" charset="-128"/>
              </a:rPr>
              <a:t>/ </a:t>
            </a:r>
            <a:r>
              <a:rPr lang="ar-SA" sz="1200" kern="1200" dirty="0" smtClean="0">
                <a:solidFill>
                  <a:schemeClr val="tx1"/>
                </a:solidFill>
                <a:effectLst/>
                <a:latin typeface="Arial"/>
                <a:ea typeface="ＭＳ Ｐゴシック" charset="-128"/>
                <a:cs typeface="ＭＳ Ｐゴシック" charset="-128"/>
              </a:rPr>
              <a:t>تنفيذ التوصيات الصادرة عن </a:t>
            </a:r>
            <a:r>
              <a:rPr lang="ar-LB" sz="1200" kern="1200" dirty="0" smtClean="0">
                <a:solidFill>
                  <a:schemeClr val="tx1"/>
                </a:solidFill>
                <a:effectLst/>
                <a:latin typeface="Arial"/>
                <a:ea typeface="ＭＳ Ｐゴシック" charset="-128"/>
                <a:cs typeface="ＭＳ Ｐゴシック" charset="-128"/>
              </a:rPr>
              <a:t>الاجتماعات السابقة/ تقييم عمل اللجنة </a:t>
            </a:r>
            <a:r>
              <a:rPr lang="ar-SA" sz="1200" kern="1200" dirty="0" smtClean="0">
                <a:solidFill>
                  <a:schemeClr val="tx1"/>
                </a:solidFill>
                <a:effectLst/>
                <a:latin typeface="Arial"/>
                <a:ea typeface="ＭＳ Ｐゴシック" charset="-128"/>
                <a:cs typeface="ＭＳ Ｐゴシック" charset="-128"/>
              </a:rPr>
              <a:t>التنفيذية</a:t>
            </a:r>
            <a:r>
              <a:rPr lang="ar-LB" sz="1200" kern="1200" dirty="0" smtClean="0">
                <a:solidFill>
                  <a:schemeClr val="tx1"/>
                </a:solidFill>
                <a:effectLst/>
                <a:latin typeface="Arial"/>
                <a:ea typeface="ＭＳ Ｐゴシック" charset="-128"/>
                <a:cs typeface="ＭＳ Ｐゴシック" charset="-128"/>
              </a:rPr>
              <a:t>/ </a:t>
            </a:r>
            <a:r>
              <a:rPr lang="ar-SA" sz="1200" kern="1200" dirty="0" smtClean="0">
                <a:solidFill>
                  <a:schemeClr val="tx1"/>
                </a:solidFill>
                <a:effectLst/>
                <a:latin typeface="Arial"/>
                <a:ea typeface="ＭＳ Ｐゴシック" charset="-128"/>
                <a:cs typeface="ＭＳ Ｐゴシック" charset="-128"/>
              </a:rPr>
              <a:t>تقارير الهيئات الفرعية للجنة</a:t>
            </a:r>
            <a:r>
              <a:rPr lang="ar-LB" sz="1200" kern="1200" dirty="0" smtClean="0">
                <a:solidFill>
                  <a:schemeClr val="tx1"/>
                </a:solidFill>
                <a:effectLst/>
                <a:latin typeface="Arial"/>
                <a:ea typeface="ＭＳ Ｐゴシック" charset="-128"/>
                <a:cs typeface="ＭＳ Ｐゴシック" charset="-128"/>
              </a:rPr>
              <a:t> عن دوراتها/ </a:t>
            </a:r>
            <a:r>
              <a:rPr lang="ar-SA" sz="1200" kern="1200" dirty="0" smtClean="0">
                <a:solidFill>
                  <a:schemeClr val="tx1"/>
                </a:solidFill>
                <a:effectLst/>
                <a:latin typeface="Arial"/>
                <a:ea typeface="ＭＳ Ｐゴシック" charset="-128"/>
                <a:cs typeface="ＭＳ Ｐゴシック" charset="-128"/>
              </a:rPr>
              <a:t>برنامج العمل المقترح </a:t>
            </a:r>
            <a:r>
              <a:rPr lang="ar-LB" sz="1200" kern="1200" dirty="0" smtClean="0">
                <a:solidFill>
                  <a:schemeClr val="tx1"/>
                </a:solidFill>
                <a:effectLst/>
                <a:latin typeface="Arial"/>
                <a:ea typeface="ＭＳ Ｐゴシック" charset="-128"/>
                <a:cs typeface="ＭＳ Ｐゴシック" charset="-128"/>
              </a:rPr>
              <a:t>/برنامج التعاون الفني </a:t>
            </a:r>
          </a:p>
          <a:p>
            <a:pPr algn="just" rtl="1"/>
            <a:endParaRPr lang="ar-LB" sz="1200" kern="1200" dirty="0" smtClean="0">
              <a:solidFill>
                <a:schemeClr val="tx1"/>
              </a:solidFill>
              <a:effectLst/>
              <a:latin typeface="Arial"/>
              <a:ea typeface="ＭＳ Ｐゴシック" charset="-128"/>
            </a:endParaRPr>
          </a:p>
          <a:p>
            <a:pPr algn="just" rtl="1"/>
            <a:r>
              <a:rPr lang="ar-LB" sz="1200" b="1" kern="1200" dirty="0" smtClean="0">
                <a:solidFill>
                  <a:schemeClr val="tx1"/>
                </a:solidFill>
                <a:effectLst/>
                <a:latin typeface="Arial"/>
                <a:ea typeface="ＭＳ Ｐゴシック" charset="-128"/>
                <a:cs typeface="ＭＳ Ｐゴシック" charset="-128"/>
              </a:rPr>
              <a:t>القسم الثالث:  الإعداد والخدمات الفنية من قبل الأمانة التنفيذية:</a:t>
            </a:r>
            <a:r>
              <a:rPr lang="ar-LB" sz="1200" b="1" kern="1200" baseline="0" dirty="0" smtClean="0">
                <a:solidFill>
                  <a:schemeClr val="tx1"/>
                </a:solidFill>
                <a:effectLst/>
                <a:latin typeface="Arial"/>
                <a:ea typeface="ＭＳ Ｐゴシック" charset="-128"/>
                <a:cs typeface="ＭＳ Ｐゴシック" charset="-128"/>
              </a:rPr>
              <a:t> يتضمن أسئلة حول </a:t>
            </a:r>
            <a:r>
              <a:rPr lang="ar-LB" sz="1200" b="0" kern="1200" baseline="0" dirty="0" smtClean="0">
                <a:solidFill>
                  <a:schemeClr val="tx1"/>
                </a:solidFill>
                <a:effectLst/>
                <a:latin typeface="Arial"/>
                <a:ea typeface="ＭＳ Ｐゴシック" charset="-128"/>
                <a:cs typeface="ＭＳ Ｐゴシック" charset="-128"/>
              </a:rPr>
              <a:t>الوثائق ومدى دقة تناول </a:t>
            </a:r>
            <a:r>
              <a:rPr lang="ar-LB" sz="1200" kern="1200" dirty="0" smtClean="0">
                <a:solidFill>
                  <a:schemeClr val="tx1"/>
                </a:solidFill>
                <a:effectLst/>
                <a:latin typeface="Arial"/>
                <a:ea typeface="ＭＳ Ｐゴシック" charset="-128"/>
                <a:cs typeface="ＭＳ Ｐゴシック" charset="-128"/>
              </a:rPr>
              <a:t>الموضوعات المدرجة على جدول الأعمال/ وزعت الوثائق في الوقت المناسب/ الوقت المحدد لمناقشة البنود المختلفة /</a:t>
            </a:r>
            <a:r>
              <a:rPr lang="ar-LB" sz="1200" kern="1200" dirty="0" smtClean="0">
                <a:solidFill>
                  <a:schemeClr val="tx1"/>
                </a:solidFill>
                <a:effectLst/>
                <a:latin typeface="Arial"/>
                <a:ea typeface="ＭＳ Ｐゴシック" charset="-128"/>
              </a:rPr>
              <a:t>الخ</a:t>
            </a:r>
          </a:p>
          <a:p>
            <a:pPr algn="just" rtl="1"/>
            <a:endParaRPr lang="ar-LB" sz="1200" kern="1200" dirty="0" smtClean="0">
              <a:solidFill>
                <a:schemeClr val="tx1"/>
              </a:solidFill>
              <a:effectLst/>
              <a:latin typeface="Arial"/>
              <a:ea typeface="ＭＳ Ｐゴシック" charset="-128"/>
            </a:endParaRPr>
          </a:p>
          <a:p>
            <a:pPr marL="0" marR="0" lvl="0" indent="0" algn="just" defTabSz="457200" rtl="1" eaLnBrk="0" fontAlgn="base" latinLnBrk="0" hangingPunct="0">
              <a:lnSpc>
                <a:spcPct val="100000"/>
              </a:lnSpc>
              <a:spcBef>
                <a:spcPct val="30000"/>
              </a:spcBef>
              <a:spcAft>
                <a:spcPct val="0"/>
              </a:spcAft>
              <a:buClrTx/>
              <a:buSzTx/>
              <a:buFontTx/>
              <a:buNone/>
              <a:tabLst/>
              <a:defRPr/>
            </a:pPr>
            <a:r>
              <a:rPr lang="ar-LB" sz="1200" b="1" kern="1200" dirty="0" smtClean="0">
                <a:solidFill>
                  <a:schemeClr val="tx1"/>
                </a:solidFill>
                <a:effectLst/>
                <a:latin typeface="Arial"/>
                <a:ea typeface="ＭＳ Ｐゴシック" charset="-128"/>
                <a:cs typeface="ＭＳ Ｐゴシック" charset="-128"/>
              </a:rPr>
              <a:t>القسم الرابع: تقييم الخدمات الإدارية التي قدمتها الأمانة التنفيذية للإسكوا إلى اللجنة التنفيذية: حول </a:t>
            </a:r>
            <a:r>
              <a:rPr lang="ar-LB" sz="1200" kern="1200" dirty="0" smtClean="0">
                <a:solidFill>
                  <a:schemeClr val="tx1"/>
                </a:solidFill>
                <a:effectLst/>
                <a:latin typeface="Arial"/>
                <a:ea typeface="ＭＳ Ｐゴシック" charset="-128"/>
                <a:cs typeface="ＭＳ Ｐゴシック" charset="-128"/>
              </a:rPr>
              <a:t>مستوى خدمات المؤتمرات </a:t>
            </a:r>
            <a:endParaRPr lang="en-US" sz="1200" kern="1200" dirty="0" smtClean="0">
              <a:solidFill>
                <a:schemeClr val="tx1"/>
              </a:solidFill>
              <a:effectLst/>
              <a:latin typeface="Arial"/>
              <a:ea typeface="ＭＳ Ｐゴシック" charset="-128"/>
              <a:cs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ar-LB" sz="1200" kern="1200" dirty="0" smtClean="0">
              <a:solidFill>
                <a:schemeClr val="tx1"/>
              </a:solidFill>
              <a:effectLst/>
              <a:latin typeface="Arial"/>
              <a:ea typeface="ＭＳ Ｐゴシック" charset="-128"/>
            </a:endParaRPr>
          </a:p>
          <a:p>
            <a:pPr algn="just"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14</a:t>
            </a:fld>
            <a:endParaRPr lang="en-US"/>
          </a:p>
        </p:txBody>
      </p:sp>
    </p:spTree>
    <p:extLst>
      <p:ext uri="{BB962C8B-B14F-4D97-AF65-F5344CB8AC3E}">
        <p14:creationId xmlns:p14="http://schemas.microsoft.com/office/powerpoint/2010/main" val="3136123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457200" rtl="1" eaLnBrk="0" fontAlgn="base" latinLnBrk="0" hangingPunct="0">
              <a:lnSpc>
                <a:spcPct val="100000"/>
              </a:lnSpc>
              <a:spcBef>
                <a:spcPct val="30000"/>
              </a:spcBef>
              <a:spcAft>
                <a:spcPct val="0"/>
              </a:spcAft>
              <a:buClrTx/>
              <a:buSzTx/>
              <a:buFontTx/>
              <a:buNone/>
              <a:tabLst/>
              <a:defRPr/>
            </a:pPr>
            <a:r>
              <a:rPr lang="ar-EG" sz="1000" kern="1200" dirty="0" smtClean="0">
                <a:solidFill>
                  <a:schemeClr val="tx1"/>
                </a:solidFill>
                <a:latin typeface="Arial"/>
                <a:ea typeface="ＭＳ Ｐゴシック" charset="-128"/>
                <a:cs typeface="ＭＳ Ｐゴシック" charset="-128"/>
              </a:rPr>
              <a:t>بداية</a:t>
            </a:r>
            <a:r>
              <a:rPr lang="ar-EG" sz="1000" kern="1200" baseline="0" dirty="0" smtClean="0">
                <a:solidFill>
                  <a:schemeClr val="tx1"/>
                </a:solidFill>
                <a:latin typeface="Arial"/>
                <a:ea typeface="ＭＳ Ｐゴシック" charset="-128"/>
                <a:cs typeface="ＭＳ Ｐゴシック" charset="-128"/>
              </a:rPr>
              <a:t> أود الإشارة إلي أن </a:t>
            </a:r>
            <a:r>
              <a:rPr lang="ar-LB" sz="1000" kern="1200" dirty="0" smtClean="0">
                <a:solidFill>
                  <a:schemeClr val="tx1"/>
                </a:solidFill>
                <a:latin typeface="Arial"/>
                <a:ea typeface="ＭＳ Ｐゴシック" charset="-128"/>
                <a:cs typeface="ＭＳ Ｐゴシック" charset="-128"/>
              </a:rPr>
              <a:t>الإسكوا</a:t>
            </a:r>
            <a:r>
              <a:rPr lang="ar-EG" sz="1000" kern="1200" dirty="0" smtClean="0">
                <a:solidFill>
                  <a:schemeClr val="tx1"/>
                </a:solidFill>
                <a:latin typeface="Arial"/>
                <a:ea typeface="ＭＳ Ｐゴシック" charset="-128"/>
                <a:cs typeface="ＭＳ Ｐゴシック" charset="-128"/>
              </a:rPr>
              <a:t> اعتمدت</a:t>
            </a:r>
            <a:r>
              <a:rPr lang="ar-LB" sz="1000" kern="1200" dirty="0" smtClean="0">
                <a:solidFill>
                  <a:schemeClr val="tx1"/>
                </a:solidFill>
                <a:latin typeface="Arial"/>
                <a:ea typeface="ＭＳ Ｐゴシック" charset="-128"/>
                <a:cs typeface="ＭＳ Ｐゴシック" charset="-128"/>
              </a:rPr>
              <a:t> </a:t>
            </a:r>
            <a:r>
              <a:rPr lang="ar-LB" sz="1200" kern="1200" dirty="0" smtClean="0">
                <a:solidFill>
                  <a:schemeClr val="tx1"/>
                </a:solidFill>
                <a:latin typeface="Arial"/>
                <a:ea typeface="ＭＳ Ｐゴシック" charset="-128"/>
                <a:cs typeface="ＭＳ Ｐゴシック" charset="-128"/>
              </a:rPr>
              <a:t>سياستها الأولى للتقييم في عام 2010 بهدف تحسين </a:t>
            </a:r>
            <a:r>
              <a:rPr lang="ar-EG" sz="1200" kern="1200" dirty="0" smtClean="0">
                <a:solidFill>
                  <a:schemeClr val="tx1"/>
                </a:solidFill>
                <a:latin typeface="Arial"/>
                <a:ea typeface="ＭＳ Ｐゴシック" charset="-128"/>
                <a:cs typeface="ＭＳ Ｐゴシック" charset="-128"/>
              </a:rPr>
              <a:t>قدرتها على عرض</a:t>
            </a:r>
            <a:r>
              <a:rPr lang="ar-LB" sz="1200" kern="1200" dirty="0" smtClean="0">
                <a:solidFill>
                  <a:schemeClr val="tx1"/>
                </a:solidFill>
                <a:latin typeface="Arial"/>
                <a:ea typeface="ＭＳ Ｐゴシック" charset="-128"/>
                <a:cs typeface="ＭＳ Ｐゴシック" charset="-128"/>
              </a:rPr>
              <a:t> إنجازاتها وتقييم مدى التزامها بالولايات المنوطة بها، وأرست في تلك السياسة الأسس التي تتبعها في عمليات التقييم.  ثم أجرت الإسكوا مراجعة شاملة لسياستها فأطلقت في عام 2014 </a:t>
            </a:r>
            <a:r>
              <a:rPr lang="ar-LB" sz="1200" u="none" strike="noStrike" kern="1200" dirty="0" smtClean="0">
                <a:solidFill>
                  <a:schemeClr val="tx1"/>
                </a:solidFill>
                <a:latin typeface="Arial"/>
                <a:ea typeface="ＭＳ Ｐゴシック" charset="-128"/>
                <a:cs typeface="ＭＳ Ｐゴシック" charset="-128"/>
                <a:hlinkClick r:id="rId3"/>
              </a:rPr>
              <a:t>سياسة تقييم</a:t>
            </a:r>
            <a:r>
              <a:rPr lang="ar-LB" sz="1200" kern="1200" dirty="0" smtClean="0">
                <a:solidFill>
                  <a:schemeClr val="tx1"/>
                </a:solidFill>
                <a:latin typeface="Arial"/>
                <a:ea typeface="ＭＳ Ｐゴシック" charset="-128"/>
                <a:cs typeface="ＭＳ Ｐゴシック" charset="-128"/>
              </a:rPr>
              <a:t> منقحة، حددت فيها الإطار الذي يوجه عمليات التقييم، بهدف الالتزام على نحو أكمل بالمعايير التي حددها فريق الأمم المتحدة المعني بالتقييم.</a:t>
            </a:r>
            <a:endParaRPr lang="en-US" sz="1200" kern="1200" dirty="0" smtClean="0">
              <a:solidFill>
                <a:schemeClr val="tx1"/>
              </a:solidFill>
              <a:latin typeface="Arial"/>
              <a:ea typeface="ＭＳ Ｐゴシック" charset="-128"/>
              <a:cs typeface="ＭＳ Ｐゴシック" charset="-128"/>
            </a:endParaRPr>
          </a:p>
          <a:p>
            <a:pPr algn="r" rtl="1"/>
            <a:endParaRPr lang="ar-EG" dirty="0" smtClean="0"/>
          </a:p>
          <a:p>
            <a:pPr algn="r" rtl="1"/>
            <a:r>
              <a:rPr lang="ar-EG" dirty="0" smtClean="0"/>
              <a:t>وفي هذا الإطار أود الإشارة إلي أن</a:t>
            </a:r>
            <a:r>
              <a:rPr lang="ar-EG" baseline="0" dirty="0" smtClean="0"/>
              <a:t> عملية التقييم هي جزء من حلقة التخطيط البرامجي للإسكوا حيث تبدأ العملية بالتخطيط ثم التنفيذ ويأتي التقييم الذي يكون الأساس للتخطيط مجدداً. والهدف من هذا هو أولا تعزيز نهج الإدارة القائمة على النتائج، وثانيا هو الأهم هو تعزيز المسائلة لعمل الإسكوا.</a:t>
            </a:r>
            <a:endParaRPr lang="en-US" dirty="0" smtClean="0"/>
          </a:p>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3</a:t>
            </a:fld>
            <a:endParaRPr lang="en-US"/>
          </a:p>
        </p:txBody>
      </p:sp>
    </p:spTree>
    <p:extLst>
      <p:ext uri="{BB962C8B-B14F-4D97-AF65-F5344CB8AC3E}">
        <p14:creationId xmlns:p14="http://schemas.microsoft.com/office/powerpoint/2010/main" val="6194341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1" hangingPunct="1"/>
            <a:r>
              <a:rPr lang="ar-LB" sz="1200" dirty="0" smtClean="0">
                <a:cs typeface="Arabic Transparent" pitchFamily="2" charset="-78"/>
              </a:rPr>
              <a:t>تتألف الإسكوا من الهيئات التالية:</a:t>
            </a:r>
            <a:br>
              <a:rPr lang="ar-LB" sz="1200" dirty="0" smtClean="0">
                <a:cs typeface="Arabic Transparent" pitchFamily="2" charset="-78"/>
              </a:rPr>
            </a:br>
            <a:endParaRPr lang="ar-LB" sz="1200" dirty="0" smtClean="0">
              <a:cs typeface="Arabic Transparent" pitchFamily="2" charset="-78"/>
            </a:endParaRPr>
          </a:p>
          <a:p>
            <a:pPr algn="r" rtl="1" eaLnBrk="1" hangingPunct="1"/>
            <a:r>
              <a:rPr lang="ar-LB" sz="1200" dirty="0" smtClean="0">
                <a:cs typeface="Arabic Transparent" pitchFamily="2" charset="-78"/>
              </a:rPr>
              <a:t>- الدورة الوزارية التي تنعقد كل سنتين؛</a:t>
            </a:r>
            <a:endParaRPr lang="en-US" sz="1200" dirty="0" smtClean="0">
              <a:cs typeface="Arabic Transparent" pitchFamily="2" charset="-78"/>
            </a:endParaRPr>
          </a:p>
          <a:p>
            <a:pPr algn="r" rtl="1" eaLnBrk="1" hangingPunct="1"/>
            <a:r>
              <a:rPr lang="ar-LB" sz="1200" dirty="0" smtClean="0">
                <a:cs typeface="Arabic Transparent" pitchFamily="2" charset="-78"/>
              </a:rPr>
              <a:t>- الهيئات الفرعية وهي: لجنة النقل، والطاقة، والموارد المائية، والتنمية الاجتماعية، والإحصاء، والمرأة، والتجارة وتمويل التنمية، والتكنولوجيا من أجل التنمية؛</a:t>
            </a:r>
            <a:endParaRPr lang="en-US" sz="1200" dirty="0" smtClean="0">
              <a:cs typeface="Arabic Transparent" pitchFamily="2" charset="-78"/>
            </a:endParaRPr>
          </a:p>
          <a:p>
            <a:pPr algn="r" rtl="1" eaLnBrk="1" hangingPunct="1"/>
            <a:r>
              <a:rPr lang="ar-LB" sz="1200" dirty="0" smtClean="0">
                <a:cs typeface="Arabic Transparent" pitchFamily="2" charset="-78"/>
              </a:rPr>
              <a:t>- اللجنة الفنية التي تجتمع كل ستة أشهر لتقييم تطورات العمل بين الدورات؛</a:t>
            </a:r>
            <a:endParaRPr lang="en-US" sz="1200" dirty="0" smtClean="0">
              <a:cs typeface="Arabic Transparent" pitchFamily="2" charset="-78"/>
            </a:endParaRPr>
          </a:p>
          <a:p>
            <a:pPr algn="r" rtl="1" eaLnBrk="1" hangingPunct="1"/>
            <a:r>
              <a:rPr lang="ar-LB" sz="1200" dirty="0" smtClean="0">
                <a:cs typeface="Arabic Transparent" pitchFamily="2" charset="-78"/>
              </a:rPr>
              <a:t>- والهيئة الاستشارية</a:t>
            </a:r>
            <a:endParaRPr lang="en-US" sz="1200" dirty="0" smtClean="0">
              <a:cs typeface="Arabic Transparent" pitchFamily="2" charset="-78"/>
            </a:endParaRPr>
          </a:p>
          <a:p>
            <a:pPr eaLnBrk="1" hangingPunct="1"/>
            <a:endParaRPr lang="en-US" sz="1200" dirty="0" smtClean="0">
              <a:cs typeface="Arabic Transparent" pitchFamily="2" charset="-78"/>
            </a:endParaRPr>
          </a:p>
          <a:p>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4</a:t>
            </a:fld>
            <a:endParaRPr lang="en-US"/>
          </a:p>
        </p:txBody>
      </p:sp>
    </p:spTree>
    <p:extLst>
      <p:ext uri="{BB962C8B-B14F-4D97-AF65-F5344CB8AC3E}">
        <p14:creationId xmlns:p14="http://schemas.microsoft.com/office/powerpoint/2010/main" val="4051286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SA" sz="1200" kern="1200" dirty="0" smtClean="0">
                <a:solidFill>
                  <a:schemeClr val="tx1"/>
                </a:solidFill>
                <a:effectLst/>
                <a:latin typeface="Arial"/>
                <a:ea typeface="ＭＳ Ｐゴシック" charset="-128"/>
                <a:cs typeface="ＭＳ Ｐゴシック" charset="-128"/>
              </a:rPr>
              <a:t>أنشئت اللجنة الفنية عملاً بقرار اللجنة الاقتصادية والاجتماعية لغربي آسيا في دورتها الرابعة والعشرين المعقودة في بيروت في الفترة من 8 إلى 11 أيار / مايو 2006 لتعزيز الاتصال المباشر بين أمانة الإسكوا والبلدان الأعضاء بشأن التنمية الاقتصادية والاجتماعية</a:t>
            </a:r>
            <a:r>
              <a:rPr lang="en-US" sz="1200" kern="1200" dirty="0" smtClean="0">
                <a:solidFill>
                  <a:schemeClr val="tx1"/>
                </a:solidFill>
                <a:effectLst/>
                <a:latin typeface="Arial"/>
                <a:ea typeface="ＭＳ Ｐゴシック" charset="-128"/>
                <a:cs typeface="ＭＳ Ｐゴシック" charset="-128"/>
              </a:rPr>
              <a:t>.</a:t>
            </a:r>
          </a:p>
          <a:p>
            <a:pPr algn="just" rtl="1"/>
            <a:r>
              <a:rPr lang="en-US" sz="1200" kern="1200" dirty="0" smtClean="0">
                <a:solidFill>
                  <a:schemeClr val="tx1"/>
                </a:solidFill>
                <a:effectLst/>
                <a:latin typeface="Arial"/>
                <a:ea typeface="ＭＳ Ｐゴシック" charset="-128"/>
                <a:cs typeface="ＭＳ Ｐゴシック" charset="-128"/>
              </a:rPr>
              <a:t> </a:t>
            </a:r>
          </a:p>
          <a:p>
            <a:pPr algn="just" rtl="1"/>
            <a:r>
              <a:rPr lang="ar-SA" sz="1200" kern="1200" dirty="0" smtClean="0">
                <a:solidFill>
                  <a:schemeClr val="tx1"/>
                </a:solidFill>
                <a:effectLst/>
                <a:latin typeface="Arial"/>
                <a:ea typeface="ＭＳ Ｐゴシック" charset="-128"/>
                <a:cs typeface="ＭＳ Ｐゴシック" charset="-128"/>
              </a:rPr>
              <a:t>وأوصت اللجنة الفنية، في اجتماعها السابع المعقود في الفترة 18-19 آذار / مارس 2013، بتعديل ولايتها من أجل تيسير عملها وتعزيز قدرتها على اتخاذ القرارات والاستجابة للتطورات الإقليمية والدولية. </a:t>
            </a:r>
            <a:endParaRPr lang="ar-LB" sz="1200" kern="1200" dirty="0" smtClean="0">
              <a:solidFill>
                <a:schemeClr val="tx1"/>
              </a:solidFill>
              <a:effectLst/>
              <a:latin typeface="Arial"/>
              <a:ea typeface="ＭＳ Ｐゴシック" charset="-128"/>
              <a:cs typeface="ＭＳ Ｐゴシック" charset="-128"/>
            </a:endParaRPr>
          </a:p>
          <a:p>
            <a:pPr algn="just" rtl="1"/>
            <a:endParaRPr lang="ar-LB" sz="1200" kern="1200" dirty="0" smtClean="0">
              <a:solidFill>
                <a:schemeClr val="tx1"/>
              </a:solidFill>
              <a:effectLst/>
              <a:latin typeface="Arial"/>
              <a:ea typeface="ＭＳ Ｐゴシック" charset="-128"/>
              <a:cs typeface="ＭＳ Ｐゴシック" charset="-128"/>
            </a:endParaRPr>
          </a:p>
          <a:p>
            <a:pPr algn="just" rtl="1"/>
            <a:r>
              <a:rPr lang="ar-LB" sz="1200" b="1" kern="1200" dirty="0" smtClean="0">
                <a:solidFill>
                  <a:schemeClr val="tx1"/>
                </a:solidFill>
                <a:effectLst/>
                <a:latin typeface="Arial"/>
                <a:ea typeface="ＭＳ Ｐゴシック" charset="-128"/>
                <a:cs typeface="ＭＳ Ｐゴシック" charset="-128"/>
              </a:rPr>
              <a:t>وفي الدورة الثامنة والعشرين للإسكوا التي عقدت في تونس في الفترة من 15 إلى 18 أيلول / سبتمبر 2014، اعتمدت الإسكوا القرار 320 الذي أعاد تعيين اللجنة الفنية "لجنة تنفيذية" وعدل في اختصاصاتها. ونتيجة لذلك، أصبح للجنة قدرة تيسير الاتصال المباشر بين الأمانة والدول الأعضاء بشأن قضايا التنمية الاقتصادية والاجتماعية بعقد اجتماعاتها بصورة أكثر انتظاماً وتمكينها من تقديم قرارات إلى المجلس الاقتصادي والاجتماعي للأمم المتحدة.</a:t>
            </a:r>
          </a:p>
          <a:p>
            <a:pPr algn="just" rtl="1"/>
            <a:endParaRPr lang="ar-LB" sz="1200" kern="1200" dirty="0" smtClean="0">
              <a:solidFill>
                <a:schemeClr val="tx1"/>
              </a:solidFill>
              <a:effectLst/>
              <a:latin typeface="Arial"/>
              <a:ea typeface="ＭＳ Ｐゴシック" charset="-128"/>
            </a:endParaRPr>
          </a:p>
          <a:p>
            <a:pPr algn="just" rtl="1"/>
            <a:r>
              <a:rPr lang="ar-LB" sz="1200" kern="1200" dirty="0" smtClean="0">
                <a:solidFill>
                  <a:schemeClr val="tx1"/>
                </a:solidFill>
                <a:effectLst/>
                <a:latin typeface="Arial"/>
                <a:ea typeface="ＭＳ Ｐゴシック" charset="-128"/>
                <a:cs typeface="ＭＳ Ｐゴシック" charset="-128"/>
              </a:rPr>
              <a:t>ومنذ ذلك الحين، اجتمعت اللجنة التنفيذية مرتين في عمان، الأردن، يومي 8 و9 حزيران / يونيو 2015، وفي الفترة من 14 إلى 16 كانون الأول / ديسمبر 2015. وأصدرت توصيات إجرائية وموضوعية وقرار واحد (322 </a:t>
            </a:r>
            <a:r>
              <a:rPr lang="en-US" sz="1200" kern="1200" dirty="0" smtClean="0">
                <a:solidFill>
                  <a:schemeClr val="tx1"/>
                </a:solidFill>
                <a:effectLst/>
                <a:latin typeface="Arial"/>
                <a:ea typeface="ＭＳ Ｐゴシック" charset="-128"/>
                <a:cs typeface="ＭＳ Ｐゴシック" charset="-128"/>
              </a:rPr>
              <a:t>(EC.2)</a:t>
            </a:r>
            <a:r>
              <a:rPr lang="ar-LB" sz="1200" kern="1200" dirty="0" smtClean="0">
                <a:solidFill>
                  <a:schemeClr val="tx1"/>
                </a:solidFill>
                <a:effectLst/>
                <a:latin typeface="Arial"/>
                <a:ea typeface="ＭＳ Ｐゴシック" charset="-128"/>
                <a:cs typeface="ＭＳ Ｐゴシック" charset="-128"/>
              </a:rPr>
              <a:t>) بشأن استراتيجية الإسكوا وخطة العمل لتنفيذ خطة أعمال التنمية المستدامة لعام 2030 في المنطقة العربية. وقدم القرار إلى المجلس الاقتصادي والاجتماعي واعتمد كقرار </a:t>
            </a:r>
            <a:r>
              <a:rPr lang="en-US" sz="1200" kern="1200" dirty="0" smtClean="0">
                <a:solidFill>
                  <a:schemeClr val="tx1"/>
                </a:solidFill>
                <a:effectLst/>
                <a:latin typeface="Arial"/>
                <a:ea typeface="ＭＳ Ｐゴシック" charset="-128"/>
                <a:cs typeface="ＭＳ Ｐゴシック" charset="-128"/>
              </a:rPr>
              <a:t>E/RES/2016/10</a:t>
            </a:r>
            <a:r>
              <a:rPr lang="ar-LB" sz="1200" kern="1200" dirty="0" smtClean="0">
                <a:solidFill>
                  <a:schemeClr val="tx1"/>
                </a:solidFill>
                <a:effectLst/>
                <a:latin typeface="Arial"/>
                <a:ea typeface="ＭＳ Ｐゴシック" charset="-128"/>
                <a:cs typeface="ＭＳ Ｐゴシック" charset="-128"/>
              </a:rPr>
              <a:t> في 25 تموز / يوليو 2016. ونتيجة لذلك، تلقت الإسكوا موارد مالية جديدة تتناسب مع ولايتها الإضافية الجديدة، وأنشئت وحدة خاصة لدعم الدول الأعضاء في الجهود المبذولة لتنفيذ أهداف التنمية المستدامة.</a:t>
            </a:r>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5</a:t>
            </a:fld>
            <a:endParaRPr lang="en-US"/>
          </a:p>
        </p:txBody>
      </p:sp>
    </p:spTree>
    <p:extLst>
      <p:ext uri="{BB962C8B-B14F-4D97-AF65-F5344CB8AC3E}">
        <p14:creationId xmlns:p14="http://schemas.microsoft.com/office/powerpoint/2010/main" val="3422685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dirty="0" smtClean="0"/>
              <a:t>تكز التقييم على الآراء الواردة في استبيان </a:t>
            </a:r>
            <a:r>
              <a:rPr lang="ar-LB" sz="1200" dirty="0" smtClean="0"/>
              <a:t>ي</a:t>
            </a:r>
            <a:r>
              <a:rPr lang="ar-SA" sz="1200" dirty="0" smtClean="0"/>
              <a:t>وزع على رؤساء الوفود المشاركة في الاجتماع باللغة العربية</a:t>
            </a:r>
            <a:r>
              <a:rPr lang="ar-LB" sz="1200" dirty="0" smtClean="0"/>
              <a:t> بعد كل اجتماع</a:t>
            </a:r>
            <a:r>
              <a:rPr lang="ar-SA" sz="1200" dirty="0" smtClean="0"/>
              <a:t>.</a:t>
            </a:r>
            <a:endParaRPr lang="ar-EG" sz="1200" dirty="0" smtClean="0"/>
          </a:p>
          <a:p>
            <a:pPr algn="r" rtl="1"/>
            <a:r>
              <a:rPr lang="ar-EG" sz="1200" dirty="0" smtClean="0"/>
              <a:t>ونحن نعرض لنتائج</a:t>
            </a:r>
            <a:r>
              <a:rPr lang="ar-EG" sz="1200" baseline="0" dirty="0" smtClean="0"/>
              <a:t> الاستبيانات يجب التنويه بأننا نتعامل مع هذه النتائج مع وجود بعض المحاذير:</a:t>
            </a:r>
          </a:p>
          <a:p>
            <a:pPr algn="r" rtl="1"/>
            <a:r>
              <a:rPr lang="ar-EG" sz="1200" baseline="0" dirty="0" smtClean="0"/>
              <a:t>1- التوسع الكبير الذي شهدته الإسكوا بانضمام أربع دول جديدة إلي أسرتها، وبطبيعة الحال هذه الدول لديها توقعات كبيرة من عملية الانضمام، وهو ما ينعكس على تقييماتها، وهو أمر مفهوم وطبيعي.</a:t>
            </a:r>
          </a:p>
          <a:p>
            <a:pPr algn="r" rtl="1"/>
            <a:r>
              <a:rPr lang="ar-EG" sz="1200" baseline="0" dirty="0" smtClean="0"/>
              <a:t>2- عقد آخر اربع اجتماعات للجنة الفنية والتنفيذية خارج الإسكوا، مما يضع ضغوطاً تنظيمية </a:t>
            </a:r>
            <a:r>
              <a:rPr lang="ar-EG" sz="1200" baseline="0" dirty="0" err="1" smtClean="0"/>
              <a:t>ولوجسيتية</a:t>
            </a:r>
            <a:r>
              <a:rPr lang="ar-EG" sz="1200" baseline="0" dirty="0" smtClean="0"/>
              <a:t> كبيرة على تقديم الخدمات للدول الأعضاء.</a:t>
            </a:r>
          </a:p>
          <a:p>
            <a:pPr algn="r" rtl="1"/>
            <a:r>
              <a:rPr lang="ar-EG" sz="1200" baseline="0" dirty="0" smtClean="0"/>
              <a:t>3- قضية الاستمرارية تنعكس أيضاً على التقييمات.</a:t>
            </a:r>
          </a:p>
          <a:p>
            <a:pPr algn="r" rtl="1"/>
            <a:r>
              <a:rPr lang="ar-LB" sz="1200" dirty="0" smtClean="0"/>
              <a:t>4- لم يكن هناك اعتناء من جانبنا من قبل بالمتابعة مع الدول الأعضاء لاستيفاء التقييم وبالتالي كانت تخرج التقييمات من عدد محدود من الدول المشاركة</a:t>
            </a:r>
            <a:r>
              <a:rPr lang="ar-LB" sz="1200" baseline="0" dirty="0" smtClean="0"/>
              <a:t> وليس غالبية الدول</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6</a:t>
            </a:fld>
            <a:endParaRPr lang="en-US"/>
          </a:p>
        </p:txBody>
      </p:sp>
    </p:spTree>
    <p:extLst>
      <p:ext uri="{BB962C8B-B14F-4D97-AF65-F5344CB8AC3E}">
        <p14:creationId xmlns:p14="http://schemas.microsoft.com/office/powerpoint/2010/main" val="166297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EG" dirty="0" smtClean="0"/>
              <a:t>عند</a:t>
            </a:r>
            <a:r>
              <a:rPr lang="ar-EG" baseline="0" dirty="0" smtClean="0"/>
              <a:t> النظر إلي هذا الجدول نجد أن نسبة الانخفاض جاءت نتيجة زيادة عدد الدول الأعضاء وليس العدد الفعلي للدول المشاركة، ويمكن تفسير صعوبة تأمين كافة الدول الأعضاء للتحديات التي تواجهها العديد من الدول في الفترة منذ الاجتماع السادس للجنة الفنية.</a:t>
            </a:r>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8</a:t>
            </a:fld>
            <a:endParaRPr lang="en-US"/>
          </a:p>
        </p:txBody>
      </p:sp>
    </p:spTree>
    <p:extLst>
      <p:ext uri="{BB962C8B-B14F-4D97-AF65-F5344CB8AC3E}">
        <p14:creationId xmlns:p14="http://schemas.microsoft.com/office/powerpoint/2010/main" val="935011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9</a:t>
            </a:fld>
            <a:endParaRPr lang="en-US"/>
          </a:p>
        </p:txBody>
      </p:sp>
    </p:spTree>
    <p:extLst>
      <p:ext uri="{BB962C8B-B14F-4D97-AF65-F5344CB8AC3E}">
        <p14:creationId xmlns:p14="http://schemas.microsoft.com/office/powerpoint/2010/main" val="1820826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10</a:t>
            </a:fld>
            <a:endParaRPr lang="en-US"/>
          </a:p>
        </p:txBody>
      </p:sp>
    </p:spTree>
    <p:extLst>
      <p:ext uri="{BB962C8B-B14F-4D97-AF65-F5344CB8AC3E}">
        <p14:creationId xmlns:p14="http://schemas.microsoft.com/office/powerpoint/2010/main" val="3740455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12</a:t>
            </a:fld>
            <a:endParaRPr lang="en-US"/>
          </a:p>
        </p:txBody>
      </p:sp>
    </p:spTree>
    <p:extLst>
      <p:ext uri="{BB962C8B-B14F-4D97-AF65-F5344CB8AC3E}">
        <p14:creationId xmlns:p14="http://schemas.microsoft.com/office/powerpoint/2010/main" val="6860614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484188" y="3194050"/>
            <a:ext cx="3302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endParaRPr lang="en-US" sz="1800" smtClean="0"/>
          </a:p>
        </p:txBody>
      </p:sp>
      <p:sp>
        <p:nvSpPr>
          <p:cNvPr id="7" name="TextBox 6"/>
          <p:cNvSpPr txBox="1">
            <a:spLocks noChangeArrowheads="1"/>
          </p:cNvSpPr>
          <p:nvPr userDrawn="1"/>
        </p:nvSpPr>
        <p:spPr bwMode="auto">
          <a:xfrm>
            <a:off x="1003300" y="2582863"/>
            <a:ext cx="648970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200" dirty="0" smtClean="0">
                <a:solidFill>
                  <a:schemeClr val="bg1"/>
                </a:solidFill>
              </a:rPr>
              <a:t>Economic And Social Commission For Western Asia</a:t>
            </a:r>
          </a:p>
        </p:txBody>
      </p:sp>
      <p:sp>
        <p:nvSpPr>
          <p:cNvPr id="10" name="Text Placeholder 9"/>
          <p:cNvSpPr>
            <a:spLocks noGrp="1"/>
          </p:cNvSpPr>
          <p:nvPr>
            <p:ph type="body" sz="quarter" idx="12"/>
          </p:nvPr>
        </p:nvSpPr>
        <p:spPr>
          <a:xfrm>
            <a:off x="1085849" y="1376418"/>
            <a:ext cx="7145337" cy="269875"/>
          </a:xfrm>
          <a:prstGeom prst="rect">
            <a:avLst/>
          </a:prstGeom>
        </p:spPr>
        <p:txBody>
          <a:bodyPr vert="horz" lIns="0" tIns="0" rIns="0" bIns="0"/>
          <a:lstStyle>
            <a:lvl1pPr marL="0" indent="0">
              <a:spcBef>
                <a:spcPts val="0"/>
              </a:spcBef>
              <a:buNone/>
              <a:defRPr sz="1800" b="0" i="0">
                <a:solidFill>
                  <a:srgbClr val="595959"/>
                </a:solidFill>
                <a:latin typeface="Arial"/>
                <a:cs typeface="Arial"/>
              </a:defRPr>
            </a:lvl1pPr>
          </a:lstStyle>
          <a:p>
            <a:pPr lvl="0"/>
            <a:r>
              <a:rPr lang="en-US" dirty="0" smtClean="0"/>
              <a:t>Click to edit Master text styles</a:t>
            </a:r>
          </a:p>
        </p:txBody>
      </p:sp>
      <p:sp>
        <p:nvSpPr>
          <p:cNvPr id="6" name="Text Placeholder 5"/>
          <p:cNvSpPr>
            <a:spLocks noGrp="1"/>
          </p:cNvSpPr>
          <p:nvPr>
            <p:ph type="body" sz="quarter" idx="10"/>
          </p:nvPr>
        </p:nvSpPr>
        <p:spPr>
          <a:xfrm>
            <a:off x="1096818" y="803017"/>
            <a:ext cx="7134369" cy="328159"/>
          </a:xfrm>
          <a:prstGeom prst="rect">
            <a:avLst/>
          </a:prstGeom>
        </p:spPr>
        <p:txBody>
          <a:bodyPr vert="horz" lIns="0" tIns="0" rIns="0" bIns="0" anchor="t"/>
          <a:lstStyle>
            <a:lvl1pPr algn="l">
              <a:lnSpc>
                <a:spcPts val="2700"/>
              </a:lnSpc>
              <a:spcBef>
                <a:spcPts val="0"/>
              </a:spcBef>
              <a:buNone/>
              <a:defRPr sz="2700" b="1" cap="all" baseline="0">
                <a:solidFill>
                  <a:srgbClr val="595959"/>
                </a:solidFill>
                <a:latin typeface="Arial"/>
                <a:cs typeface="Arial"/>
              </a:defRPr>
            </a:lvl1pPr>
          </a:lstStyle>
          <a:p>
            <a:pPr lvl="0"/>
            <a:r>
              <a:rPr lang="en-US" dirty="0" smtClean="0"/>
              <a:t>Click to edit Master text styles</a:t>
            </a:r>
          </a:p>
        </p:txBody>
      </p:sp>
      <p:sp>
        <p:nvSpPr>
          <p:cNvPr id="8" name="Text Placeholder 7"/>
          <p:cNvSpPr>
            <a:spLocks noGrp="1"/>
          </p:cNvSpPr>
          <p:nvPr>
            <p:ph type="body" sz="quarter" idx="11"/>
          </p:nvPr>
        </p:nvSpPr>
        <p:spPr>
          <a:xfrm>
            <a:off x="1085275" y="1149318"/>
            <a:ext cx="7145912" cy="256485"/>
          </a:xfrm>
          <a:prstGeom prst="rect">
            <a:avLst/>
          </a:prstGeom>
        </p:spPr>
        <p:txBody>
          <a:bodyPr vert="horz" lIns="0" tIns="0" rIns="0" bIns="0"/>
          <a:lstStyle>
            <a:lvl1pPr algn="l">
              <a:lnSpc>
                <a:spcPts val="1800"/>
              </a:lnSpc>
              <a:spcBef>
                <a:spcPts val="0"/>
              </a:spcBef>
              <a:buNone/>
              <a:defRPr sz="1800" b="0" cap="none" baseline="0">
                <a:solidFill>
                  <a:srgbClr val="595959"/>
                </a:solidFill>
                <a:latin typeface="Arial"/>
                <a:cs typeface="Aria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D143EE9F-728A-4465-B4B3-E5E3D53EE3A2}"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Text Placeholder 23"/>
          <p:cNvSpPr>
            <a:spLocks noGrp="1"/>
          </p:cNvSpPr>
          <p:nvPr>
            <p:ph type="body" sz="quarter" idx="15"/>
          </p:nvPr>
        </p:nvSpPr>
        <p:spPr>
          <a:xfrm>
            <a:off x="1616076" y="2233703"/>
            <a:ext cx="3772353" cy="3892177"/>
          </a:xfrm>
          <a:prstGeom prst="rect">
            <a:avLst/>
          </a:prstGeom>
        </p:spPr>
        <p:txBody>
          <a:bodyPr vert="horz" lIns="0" tIns="0" rIns="0" bIns="0"/>
          <a:lstStyle>
            <a:lvl1pPr marL="0">
              <a:lnSpc>
                <a:spcPct val="100000"/>
              </a:lnSpc>
              <a:spcBef>
                <a:spcPts val="0"/>
              </a:spcBef>
              <a:buNone/>
              <a:defRPr sz="1200" b="0" i="0" cap="none" baseline="0">
                <a:solidFill>
                  <a:srgbClr val="595959"/>
                </a:solidFill>
                <a:latin typeface="Arial"/>
                <a:cs typeface="Arial"/>
              </a:defRPr>
            </a:lvl1pPr>
            <a:lvl2pPr marL="0" indent="-108000">
              <a:lnSpc>
                <a:spcPct val="100000"/>
              </a:lnSpc>
              <a:spcBef>
                <a:spcPts val="0"/>
              </a:spcBef>
              <a:buFont typeface="Arial"/>
              <a:buChar char="•"/>
              <a:defRPr sz="1200" b="0" cap="none">
                <a:solidFill>
                  <a:srgbClr val="595959"/>
                </a:solidFill>
                <a:latin typeface="Arial"/>
                <a:cs typeface="Arial"/>
              </a:defRPr>
            </a:lvl2pPr>
            <a:lvl3pPr marL="0" indent="-108000">
              <a:spcBef>
                <a:spcPts val="0"/>
              </a:spcBef>
              <a:defRPr lang="en-US" sz="1200" b="0" kern="1200" cap="none" dirty="0" smtClean="0">
                <a:solidFill>
                  <a:srgbClr val="418FDE"/>
                </a:solidFill>
                <a:latin typeface="Arial"/>
                <a:ea typeface="ＭＳ Ｐゴシック" charset="-128"/>
                <a:cs typeface="Arial"/>
              </a:defRPr>
            </a:lvl3pPr>
          </a:lstStyle>
          <a:p>
            <a:pPr lvl="0"/>
            <a:r>
              <a:rPr lang="en-US" smtClean="0"/>
              <a:t>Click to edit Master text styles</a:t>
            </a:r>
          </a:p>
          <a:p>
            <a:pPr lvl="1"/>
            <a:r>
              <a:rPr lang="en-US" smtClean="0"/>
              <a:t>Second level</a:t>
            </a:r>
          </a:p>
          <a:p>
            <a:pPr lvl="2"/>
            <a:r>
              <a:rPr lang="en-US" smtClean="0"/>
              <a:t>Third level</a:t>
            </a:r>
          </a:p>
        </p:txBody>
      </p:sp>
      <p:sp>
        <p:nvSpPr>
          <p:cNvPr id="12" name="Picture Placeholder 13"/>
          <p:cNvSpPr>
            <a:spLocks noGrp="1"/>
          </p:cNvSpPr>
          <p:nvPr>
            <p:ph type="pic" sz="quarter" idx="13"/>
          </p:nvPr>
        </p:nvSpPr>
        <p:spPr>
          <a:xfrm>
            <a:off x="5578928" y="2269987"/>
            <a:ext cx="2676071" cy="3844155"/>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0" name="Rectangle 9"/>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6" name="TextBox 1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9A518CEB-92C9-436A-AB9E-D9A33F35A3DC}" type="slidenum">
              <a:rPr lang="en-US" sz="600" b="1">
                <a:solidFill>
                  <a:srgbClr val="595959"/>
                </a:solidFill>
              </a:rPr>
              <a:pPr algn="r"/>
              <a:t>‹#›</a:t>
            </a:fld>
            <a:endParaRPr lang="en-US" sz="600" b="1">
              <a:solidFill>
                <a:srgbClr val="595959"/>
              </a:solidFill>
            </a:endParaRPr>
          </a:p>
        </p:txBody>
      </p:sp>
      <p:sp>
        <p:nvSpPr>
          <p:cNvPr id="17" name="TextBox 1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Text Placeholder 12"/>
          <p:cNvSpPr>
            <a:spLocks noGrp="1"/>
          </p:cNvSpPr>
          <p:nvPr>
            <p:ph type="body" sz="quarter" idx="12"/>
          </p:nvPr>
        </p:nvSpPr>
        <p:spPr>
          <a:xfrm>
            <a:off x="1615179" y="3587965"/>
            <a:ext cx="6971369" cy="2522323"/>
          </a:xfrm>
          <a:prstGeom prst="rect">
            <a:avLst/>
          </a:prstGeom>
        </p:spPr>
        <p:txBody>
          <a:bodyPr vert="horz" lIns="0" tIns="0" rIns="0" bIns="0"/>
          <a:lstStyle>
            <a:lvl1pPr marL="0" indent="0">
              <a:lnSpc>
                <a:spcPct val="100000"/>
              </a:lnSpc>
              <a:spcBef>
                <a:spcPts val="0"/>
              </a:spcBef>
              <a:buNone/>
              <a:defRPr sz="14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3" name="Picture Placeholder 13"/>
          <p:cNvSpPr>
            <a:spLocks noGrp="1"/>
          </p:cNvSpPr>
          <p:nvPr>
            <p:ph type="pic" sz="quarter" idx="13"/>
          </p:nvPr>
        </p:nvSpPr>
        <p:spPr>
          <a:xfrm>
            <a:off x="1615180" y="1898466"/>
            <a:ext cx="1668677" cy="1521463"/>
          </a:xfrm>
          <a:prstGeom prst="rect">
            <a:avLst/>
          </a:prstGeom>
        </p:spPr>
        <p:txBody>
          <a:bodyPr vert="horz"/>
          <a:lstStyle>
            <a:lvl1pPr>
              <a:defRPr sz="1200">
                <a:latin typeface="Arial"/>
                <a:cs typeface="Arial"/>
              </a:defRPr>
            </a:lvl1pPr>
          </a:lstStyle>
          <a:p>
            <a:pPr lvl="0"/>
            <a:endParaRPr lang="en-US" noProof="0"/>
          </a:p>
        </p:txBody>
      </p:sp>
      <p:sp>
        <p:nvSpPr>
          <p:cNvPr id="11" name="Picture Placeholder 13"/>
          <p:cNvSpPr>
            <a:spLocks noGrp="1"/>
          </p:cNvSpPr>
          <p:nvPr>
            <p:ph type="pic" sz="quarter" idx="14"/>
          </p:nvPr>
        </p:nvSpPr>
        <p:spPr>
          <a:xfrm>
            <a:off x="5298184" y="1898466"/>
            <a:ext cx="1612434" cy="1521463"/>
          </a:xfrm>
          <a:prstGeom prst="rect">
            <a:avLst/>
          </a:prstGeom>
        </p:spPr>
        <p:txBody>
          <a:bodyPr vert="horz"/>
          <a:lstStyle>
            <a:lvl1pPr>
              <a:defRPr sz="1200">
                <a:latin typeface="Arial"/>
                <a:cs typeface="Arial"/>
              </a:defRPr>
            </a:lvl1pPr>
          </a:lstStyle>
          <a:p>
            <a:pPr lvl="0"/>
            <a:endParaRPr lang="en-US" noProof="0"/>
          </a:p>
        </p:txBody>
      </p:sp>
      <p:sp>
        <p:nvSpPr>
          <p:cNvPr id="14" name="Picture Placeholder 13"/>
          <p:cNvSpPr>
            <a:spLocks noGrp="1"/>
          </p:cNvSpPr>
          <p:nvPr>
            <p:ph type="pic" sz="quarter" idx="15"/>
          </p:nvPr>
        </p:nvSpPr>
        <p:spPr>
          <a:xfrm>
            <a:off x="7066643" y="1898466"/>
            <a:ext cx="1519906" cy="1521463"/>
          </a:xfrm>
          <a:prstGeom prst="rect">
            <a:avLst/>
          </a:prstGeom>
        </p:spPr>
        <p:txBody>
          <a:bodyPr vert="horz"/>
          <a:lstStyle>
            <a:lvl1pPr>
              <a:defRPr sz="1200">
                <a:latin typeface="Arial"/>
                <a:cs typeface="Arial"/>
              </a:defRPr>
            </a:lvl1pPr>
          </a:lstStyle>
          <a:p>
            <a:pPr lvl="0"/>
            <a:endParaRPr lang="en-US" noProof="0"/>
          </a:p>
        </p:txBody>
      </p:sp>
      <p:sp>
        <p:nvSpPr>
          <p:cNvPr id="15" name="Picture Placeholder 13"/>
          <p:cNvSpPr>
            <a:spLocks noGrp="1"/>
          </p:cNvSpPr>
          <p:nvPr>
            <p:ph type="pic" sz="quarter" idx="16"/>
          </p:nvPr>
        </p:nvSpPr>
        <p:spPr>
          <a:xfrm>
            <a:off x="3483894" y="1898466"/>
            <a:ext cx="1605177" cy="1521463"/>
          </a:xfrm>
          <a:prstGeom prst="rect">
            <a:avLst/>
          </a:prstGeom>
        </p:spPr>
        <p:txBody>
          <a:bodyPr vert="horz"/>
          <a:lstStyle>
            <a:lvl1pPr>
              <a:defRPr sz="1200">
                <a:latin typeface="Arial"/>
                <a:cs typeface="Arial"/>
              </a:defRPr>
            </a:lvl1pPr>
          </a:lstStyle>
          <a:p>
            <a:pPr lvl="0"/>
            <a:endParaRPr lang="en-US" noProof="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D3E90E0E-C63B-4264-8C16-2A9ED37C364C}"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Picture Placeholder 13"/>
          <p:cNvSpPr>
            <a:spLocks noGrp="1"/>
          </p:cNvSpPr>
          <p:nvPr>
            <p:ph type="pic" sz="quarter" idx="13"/>
          </p:nvPr>
        </p:nvSpPr>
        <p:spPr>
          <a:xfrm>
            <a:off x="1622877" y="1914072"/>
            <a:ext cx="3501106" cy="3946072"/>
          </a:xfrm>
          <a:prstGeom prst="rect">
            <a:avLst/>
          </a:prstGeom>
        </p:spPr>
        <p:txBody>
          <a:bodyPr vert="horz"/>
          <a:lstStyle>
            <a:lvl1pPr>
              <a:defRPr sz="1200">
                <a:latin typeface="Arial"/>
                <a:cs typeface="Arial"/>
              </a:defRPr>
            </a:lvl1pPr>
          </a:lstStyle>
          <a:p>
            <a:pPr lvl="0"/>
            <a:endParaRPr lang="en-US" noProof="0" dirty="0"/>
          </a:p>
        </p:txBody>
      </p:sp>
      <p:sp>
        <p:nvSpPr>
          <p:cNvPr id="14" name="Picture Placeholder 13"/>
          <p:cNvSpPr>
            <a:spLocks noGrp="1"/>
          </p:cNvSpPr>
          <p:nvPr>
            <p:ph type="pic" sz="quarter" idx="14"/>
          </p:nvPr>
        </p:nvSpPr>
        <p:spPr>
          <a:xfrm>
            <a:off x="5266377" y="1914072"/>
            <a:ext cx="2984500" cy="3946072"/>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0" name="TextBox 9"/>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B59F3950-FC57-4958-9F34-4FF05CE8139B}" type="slidenum">
              <a:rPr lang="en-US" sz="600" b="1">
                <a:solidFill>
                  <a:srgbClr val="595959"/>
                </a:solidFill>
              </a:rPr>
              <a:pPr algn="r"/>
              <a:t>‹#›</a:t>
            </a:fld>
            <a:endParaRPr lang="en-US" sz="600" b="1">
              <a:solidFill>
                <a:srgbClr val="595959"/>
              </a:solidFill>
            </a:endParaRPr>
          </a:p>
        </p:txBody>
      </p:sp>
      <p:sp>
        <p:nvSpPr>
          <p:cNvPr id="11" name="TextBox 10"/>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Text Placeholder 23"/>
          <p:cNvSpPr>
            <a:spLocks noGrp="1"/>
          </p:cNvSpPr>
          <p:nvPr>
            <p:ph type="body" sz="quarter" idx="15"/>
          </p:nvPr>
        </p:nvSpPr>
        <p:spPr>
          <a:xfrm>
            <a:off x="1616077" y="2233703"/>
            <a:ext cx="3554638" cy="3892177"/>
          </a:xfrm>
          <a:prstGeom prst="rect">
            <a:avLst/>
          </a:prstGeom>
        </p:spPr>
        <p:txBody>
          <a:bodyPr vert="horz" lIns="0" tIns="0" rIns="0" bIns="0"/>
          <a:lstStyle>
            <a:lvl1pPr marL="0">
              <a:lnSpc>
                <a:spcPct val="100000"/>
              </a:lnSpc>
              <a:spcBef>
                <a:spcPts val="0"/>
              </a:spcBef>
              <a:buNone/>
              <a:defRPr sz="1200" b="0" i="0" cap="none" baseline="0">
                <a:solidFill>
                  <a:srgbClr val="595959"/>
                </a:solidFill>
                <a:latin typeface="Arial"/>
                <a:cs typeface="Arial"/>
              </a:defRPr>
            </a:lvl1pPr>
            <a:lvl2pPr marL="0" indent="-108000">
              <a:lnSpc>
                <a:spcPct val="100000"/>
              </a:lnSpc>
              <a:spcBef>
                <a:spcPts val="0"/>
              </a:spcBef>
              <a:buFont typeface="Arial"/>
              <a:buChar char="•"/>
              <a:defRPr sz="1200" b="0" cap="none">
                <a:solidFill>
                  <a:srgbClr val="595959"/>
                </a:solidFill>
                <a:latin typeface="Arial"/>
                <a:cs typeface="Arial"/>
              </a:defRPr>
            </a:lvl2pPr>
            <a:lvl3pPr marL="0" indent="-108000">
              <a:spcBef>
                <a:spcPts val="0"/>
              </a:spcBef>
              <a:defRPr lang="en-US" sz="1200" b="0" kern="1200" cap="none" dirty="0" smtClean="0">
                <a:solidFill>
                  <a:srgbClr val="418FDE"/>
                </a:solidFill>
                <a:latin typeface="Arial"/>
                <a:ea typeface="ＭＳ Ｐゴシック" charset="-128"/>
                <a:cs typeface="Arial"/>
              </a:defRPr>
            </a:lvl3pPr>
          </a:lstStyle>
          <a:p>
            <a:pPr lvl="0"/>
            <a:r>
              <a:rPr lang="en-US" smtClean="0"/>
              <a:t>Click to edit Master text styles</a:t>
            </a:r>
          </a:p>
          <a:p>
            <a:pPr lvl="1"/>
            <a:r>
              <a:rPr lang="en-US" smtClean="0"/>
              <a:t>Second level</a:t>
            </a:r>
          </a:p>
          <a:p>
            <a:pPr lvl="2"/>
            <a:r>
              <a:rPr lang="en-US" smtClean="0"/>
              <a:t>Third level</a:t>
            </a:r>
          </a:p>
        </p:txBody>
      </p:sp>
      <p:sp>
        <p:nvSpPr>
          <p:cNvPr id="7" name="Chart Placeholder 6"/>
          <p:cNvSpPr>
            <a:spLocks noGrp="1"/>
          </p:cNvSpPr>
          <p:nvPr>
            <p:ph type="chart" sz="quarter" idx="16"/>
          </p:nvPr>
        </p:nvSpPr>
        <p:spPr>
          <a:xfrm>
            <a:off x="5343071" y="2233613"/>
            <a:ext cx="3208792" cy="3894137"/>
          </a:xfrm>
          <a:prstGeom prst="rect">
            <a:avLst/>
          </a:prstGeom>
        </p:spPr>
        <p:txBody>
          <a:bodyPr vert="horz"/>
          <a:lstStyle>
            <a:lvl1pPr>
              <a:defRPr>
                <a:latin typeface="Arial"/>
              </a:defRPr>
            </a:lvl1p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6" name="Rectangle 1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7" name="TextBox 1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11C08394-A14D-4E57-B327-4407897348BB}" type="slidenum">
              <a:rPr lang="en-US" sz="600" b="1">
                <a:solidFill>
                  <a:srgbClr val="595959"/>
                </a:solidFill>
              </a:rPr>
              <a:pPr algn="r"/>
              <a:t>‹#›</a:t>
            </a:fld>
            <a:endParaRPr lang="en-US" sz="600" b="1">
              <a:solidFill>
                <a:srgbClr val="595959"/>
              </a:solidFill>
            </a:endParaRPr>
          </a:p>
        </p:txBody>
      </p:sp>
      <p:sp>
        <p:nvSpPr>
          <p:cNvPr id="18" name="Isosceles Triangle 17"/>
          <p:cNvSpPr/>
          <p:nvPr userDrawn="1"/>
        </p:nvSpPr>
        <p:spPr>
          <a:xfrm rot="10800000">
            <a:off x="4906963" y="39592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19" name="Isosceles Triangle 18"/>
          <p:cNvSpPr/>
          <p:nvPr userDrawn="1"/>
        </p:nvSpPr>
        <p:spPr>
          <a:xfrm rot="10800000">
            <a:off x="4906963" y="52165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0" name="Isosceles Triangle 19"/>
          <p:cNvSpPr/>
          <p:nvPr userDrawn="1"/>
        </p:nvSpPr>
        <p:spPr>
          <a:xfrm rot="10800000">
            <a:off x="4906963" y="2690813"/>
            <a:ext cx="147637" cy="114300"/>
          </a:xfrm>
          <a:prstGeom prst="triangle">
            <a:avLst/>
          </a:prstGeom>
          <a:solidFill>
            <a:srgbClr val="2D2D7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1" name="Isosceles Triangle 20"/>
          <p:cNvSpPr/>
          <p:nvPr userDrawn="1"/>
        </p:nvSpPr>
        <p:spPr>
          <a:xfrm rot="16200000">
            <a:off x="3881438" y="3009900"/>
            <a:ext cx="147637" cy="112713"/>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2" name="Isosceles Triangle 21"/>
          <p:cNvSpPr/>
          <p:nvPr userDrawn="1"/>
        </p:nvSpPr>
        <p:spPr>
          <a:xfrm rot="10800000">
            <a:off x="4906963" y="3322638"/>
            <a:ext cx="147637" cy="112712"/>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3" name="Isosceles Triangle 22"/>
          <p:cNvSpPr/>
          <p:nvPr userDrawn="1"/>
        </p:nvSpPr>
        <p:spPr>
          <a:xfrm rot="10800000">
            <a:off x="4906963" y="39592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4" name="Isosceles Triangle 23"/>
          <p:cNvSpPr/>
          <p:nvPr userDrawn="1"/>
        </p:nvSpPr>
        <p:spPr>
          <a:xfrm rot="10800000">
            <a:off x="4906963" y="4589463"/>
            <a:ext cx="147637"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5" name="Isosceles Triangle 24"/>
          <p:cNvSpPr/>
          <p:nvPr userDrawn="1"/>
        </p:nvSpPr>
        <p:spPr>
          <a:xfrm rot="10800000">
            <a:off x="4906963" y="52165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6" name="Isosceles Triangle 25"/>
          <p:cNvSpPr/>
          <p:nvPr userDrawn="1"/>
        </p:nvSpPr>
        <p:spPr>
          <a:xfrm rot="10800000">
            <a:off x="2616200" y="3332163"/>
            <a:ext cx="147638"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7" name="Isosceles Triangle 26"/>
          <p:cNvSpPr/>
          <p:nvPr userDrawn="1"/>
        </p:nvSpPr>
        <p:spPr>
          <a:xfrm rot="10800000">
            <a:off x="2616200" y="3959225"/>
            <a:ext cx="147638"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8" name="Isosceles Triangle 27"/>
          <p:cNvSpPr/>
          <p:nvPr userDrawn="1"/>
        </p:nvSpPr>
        <p:spPr>
          <a:xfrm rot="10800000">
            <a:off x="7092950" y="3332163"/>
            <a:ext cx="147638"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9" name="Isosceles Triangle 28"/>
          <p:cNvSpPr/>
          <p:nvPr userDrawn="1"/>
        </p:nvSpPr>
        <p:spPr>
          <a:xfrm rot="10800000">
            <a:off x="7092950" y="3959225"/>
            <a:ext cx="147638"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30" name="Isosceles Triangle 29"/>
          <p:cNvSpPr/>
          <p:nvPr userDrawn="1"/>
        </p:nvSpPr>
        <p:spPr>
          <a:xfrm rot="5400000">
            <a:off x="5822950" y="3009901"/>
            <a:ext cx="147637" cy="112712"/>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31" name="TextBox 30"/>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35" name="Text Placeholder 12"/>
          <p:cNvSpPr>
            <a:spLocks noGrp="1"/>
          </p:cNvSpPr>
          <p:nvPr>
            <p:ph type="body" sz="quarter" idx="12"/>
          </p:nvPr>
        </p:nvSpPr>
        <p:spPr>
          <a:xfrm>
            <a:off x="1615180" y="5401111"/>
            <a:ext cx="6631660" cy="360000"/>
          </a:xfrm>
          <a:prstGeom prst="rect">
            <a:avLst/>
          </a:prstGeom>
          <a:solidFill>
            <a:srgbClr val="418FDE"/>
          </a:solidFill>
        </p:spPr>
        <p:txBody>
          <a:bodyPr vert="horz" lIns="72000" tIns="36000" rIns="0" bIns="0" anchor="t"/>
          <a:lstStyle>
            <a:lvl1pPr algn="ctr">
              <a:lnSpc>
                <a:spcPts val="1600"/>
              </a:lnSpc>
              <a:spcBef>
                <a:spcPts val="0"/>
              </a:spcBef>
              <a:buNone/>
              <a:defRPr sz="1400" b="0">
                <a:solidFill>
                  <a:schemeClr val="bg1"/>
                </a:solidFill>
                <a:latin typeface="Arial"/>
                <a:cs typeface="Aria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39" name="Text Placeholder 38"/>
          <p:cNvSpPr>
            <a:spLocks noGrp="1"/>
          </p:cNvSpPr>
          <p:nvPr>
            <p:ph type="body" sz="quarter" idx="26"/>
          </p:nvPr>
        </p:nvSpPr>
        <p:spPr>
          <a:xfrm>
            <a:off x="6089893" y="3524123"/>
            <a:ext cx="2142068"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a:t>
            </a:r>
          </a:p>
        </p:txBody>
      </p:sp>
      <p:sp>
        <p:nvSpPr>
          <p:cNvPr id="40" name="Text Placeholder 38"/>
          <p:cNvSpPr>
            <a:spLocks noGrp="1"/>
          </p:cNvSpPr>
          <p:nvPr>
            <p:ph type="body" sz="quarter" idx="27"/>
          </p:nvPr>
        </p:nvSpPr>
        <p:spPr>
          <a:xfrm>
            <a:off x="6089893" y="2889209"/>
            <a:ext cx="2142068"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41" name="Text Placeholder 38"/>
          <p:cNvSpPr>
            <a:spLocks noGrp="1"/>
          </p:cNvSpPr>
          <p:nvPr>
            <p:ph type="body" sz="quarter" idx="28"/>
          </p:nvPr>
        </p:nvSpPr>
        <p:spPr>
          <a:xfrm>
            <a:off x="6089893" y="4155138"/>
            <a:ext cx="2160000" cy="360000"/>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48" name="Text Placeholder 38"/>
          <p:cNvSpPr>
            <a:spLocks noGrp="1"/>
          </p:cNvSpPr>
          <p:nvPr>
            <p:ph type="body" sz="quarter" idx="30"/>
          </p:nvPr>
        </p:nvSpPr>
        <p:spPr>
          <a:xfrm>
            <a:off x="4128429" y="2890838"/>
            <a:ext cx="1596649" cy="359998"/>
          </a:xfrm>
          <a:prstGeom prst="rect">
            <a:avLst/>
          </a:prstGeom>
          <a:solidFill>
            <a:srgbClr val="595959"/>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1" name="Text Placeholder 38"/>
          <p:cNvSpPr>
            <a:spLocks noGrp="1"/>
          </p:cNvSpPr>
          <p:nvPr>
            <p:ph type="body" sz="quarter" idx="31"/>
          </p:nvPr>
        </p:nvSpPr>
        <p:spPr>
          <a:xfrm>
            <a:off x="4128429" y="4783876"/>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2" name="Text Placeholder 38"/>
          <p:cNvSpPr>
            <a:spLocks noGrp="1"/>
          </p:cNvSpPr>
          <p:nvPr>
            <p:ph type="body" sz="quarter" idx="32"/>
          </p:nvPr>
        </p:nvSpPr>
        <p:spPr>
          <a:xfrm>
            <a:off x="4128429" y="2257870"/>
            <a:ext cx="1596649" cy="359998"/>
          </a:xfrm>
          <a:prstGeom prst="rect">
            <a:avLst/>
          </a:prstGeom>
          <a:solidFill>
            <a:srgbClr val="2D2D70"/>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smtClean="0"/>
              <a:t>Click to edit Master text styles</a:t>
            </a:r>
          </a:p>
        </p:txBody>
      </p:sp>
      <p:sp>
        <p:nvSpPr>
          <p:cNvPr id="53" name="Text Placeholder 38"/>
          <p:cNvSpPr>
            <a:spLocks noGrp="1"/>
          </p:cNvSpPr>
          <p:nvPr>
            <p:ph type="body" sz="quarter" idx="33"/>
          </p:nvPr>
        </p:nvSpPr>
        <p:spPr>
          <a:xfrm>
            <a:off x="1606550" y="3524123"/>
            <a:ext cx="2163041"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a:t>
            </a:r>
          </a:p>
        </p:txBody>
      </p:sp>
      <p:sp>
        <p:nvSpPr>
          <p:cNvPr id="54" name="Text Placeholder 38"/>
          <p:cNvSpPr>
            <a:spLocks noGrp="1"/>
          </p:cNvSpPr>
          <p:nvPr>
            <p:ph type="body" sz="quarter" idx="34"/>
          </p:nvPr>
        </p:nvSpPr>
        <p:spPr>
          <a:xfrm>
            <a:off x="1606550" y="2889209"/>
            <a:ext cx="2163041"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5" name="Text Placeholder 38"/>
          <p:cNvSpPr>
            <a:spLocks noGrp="1"/>
          </p:cNvSpPr>
          <p:nvPr>
            <p:ph type="body" sz="quarter" idx="35"/>
          </p:nvPr>
        </p:nvSpPr>
        <p:spPr>
          <a:xfrm>
            <a:off x="1606549" y="4155138"/>
            <a:ext cx="2181149" cy="360000"/>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6" name="Text Placeholder 38"/>
          <p:cNvSpPr>
            <a:spLocks noGrp="1"/>
          </p:cNvSpPr>
          <p:nvPr>
            <p:ph type="body" sz="quarter" idx="36"/>
          </p:nvPr>
        </p:nvSpPr>
        <p:spPr>
          <a:xfrm>
            <a:off x="4128429" y="4155138"/>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7" name="Text Placeholder 38"/>
          <p:cNvSpPr>
            <a:spLocks noGrp="1"/>
          </p:cNvSpPr>
          <p:nvPr>
            <p:ph type="body" sz="quarter" idx="37"/>
          </p:nvPr>
        </p:nvSpPr>
        <p:spPr>
          <a:xfrm>
            <a:off x="4128429" y="3524123"/>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1003300" y="2582863"/>
            <a:ext cx="648970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200" dirty="0" smtClean="0">
                <a:solidFill>
                  <a:schemeClr val="bg1"/>
                </a:solidFill>
              </a:rPr>
              <a:t>Economic And Social Commission For Western Asia</a:t>
            </a:r>
          </a:p>
        </p:txBody>
      </p:sp>
      <p:sp>
        <p:nvSpPr>
          <p:cNvPr id="6" name="Text Placeholder 5"/>
          <p:cNvSpPr>
            <a:spLocks noGrp="1"/>
          </p:cNvSpPr>
          <p:nvPr>
            <p:ph type="body" sz="quarter" idx="10"/>
          </p:nvPr>
        </p:nvSpPr>
        <p:spPr>
          <a:xfrm>
            <a:off x="1096818" y="1145917"/>
            <a:ext cx="7134369" cy="328159"/>
          </a:xfrm>
          <a:prstGeom prst="rect">
            <a:avLst/>
          </a:prstGeom>
        </p:spPr>
        <p:txBody>
          <a:bodyPr vert="horz" lIns="0" tIns="0" rIns="0" bIns="0" anchor="t"/>
          <a:lstStyle>
            <a:lvl1pPr algn="l">
              <a:lnSpc>
                <a:spcPts val="2700"/>
              </a:lnSpc>
              <a:spcBef>
                <a:spcPts val="0"/>
              </a:spcBef>
              <a:buNone/>
              <a:defRPr sz="2700" b="1" cap="all" baseline="0">
                <a:solidFill>
                  <a:srgbClr val="595959"/>
                </a:solidFill>
                <a:latin typeface="Arial"/>
                <a:cs typeface="Arial"/>
              </a:defRPr>
            </a:lvl1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2" name="Rectangle 1"/>
          <p:cNvSpPr/>
          <p:nvPr/>
        </p:nvSpPr>
        <p:spPr>
          <a:xfrm>
            <a:off x="655638" y="1336675"/>
            <a:ext cx="8488362" cy="44450"/>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dirty="0">
              <a:latin typeface="Arial"/>
            </a:endParaRPr>
          </a:p>
        </p:txBody>
      </p:sp>
    </p:spTree>
    <p:extLst>
      <p:ext uri="{BB962C8B-B14F-4D97-AF65-F5344CB8AC3E}">
        <p14:creationId xmlns:p14="http://schemas.microsoft.com/office/powerpoint/2010/main" val="368533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userDrawn="1"/>
        </p:nvSpPr>
        <p:spPr>
          <a:xfrm>
            <a:off x="1614488" y="1550988"/>
            <a:ext cx="7529512" cy="180975"/>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5" name="TextBox 4"/>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2" name="Title 1"/>
          <p:cNvSpPr>
            <a:spLocks noGrp="1"/>
          </p:cNvSpPr>
          <p:nvPr>
            <p:ph type="ctrTitle"/>
          </p:nvPr>
        </p:nvSpPr>
        <p:spPr>
          <a:xfrm>
            <a:off x="1614714" y="1016906"/>
            <a:ext cx="6616474" cy="419100"/>
          </a:xfrm>
          <a:prstGeom prst="rect">
            <a:avLst/>
          </a:prstGeom>
        </p:spPr>
        <p:txBody>
          <a:bodyPr lIns="0" tIns="0" rIns="0" bIns="0"/>
          <a:lstStyle>
            <a:lvl1pPr algn="l">
              <a:lnSpc>
                <a:spcPts val="2700"/>
              </a:lnSpc>
              <a:defRPr sz="2700" b="1" cap="none">
                <a:solidFill>
                  <a:srgbClr val="595959"/>
                </a:solidFill>
                <a:latin typeface="Arial"/>
                <a:cs typeface="Aria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1614714" y="2685142"/>
            <a:ext cx="6616474" cy="1950358"/>
          </a:xfrm>
          <a:prstGeom prst="rect">
            <a:avLst/>
          </a:prstGeom>
        </p:spPr>
        <p:txBody>
          <a:bodyPr lIns="0" tIns="0" rIns="0" bIns="0" anchor="t" anchorCtr="0"/>
          <a:lstStyle>
            <a:lvl1pPr marL="0" indent="0" algn="l">
              <a:lnSpc>
                <a:spcPts val="2800"/>
              </a:lnSpc>
              <a:spcBef>
                <a:spcPts val="0"/>
              </a:spcBef>
              <a:buNone/>
              <a:defRPr sz="2100">
                <a:solidFill>
                  <a:srgbClr val="595959"/>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1111250" y="791035"/>
            <a:ext cx="6624638" cy="419100"/>
          </a:xfrm>
          <a:prstGeom prst="rect">
            <a:avLst/>
          </a:prstGeom>
        </p:spPr>
        <p:txBody>
          <a:bodyPr lIns="0" tIns="0" rIns="0" bIns="0"/>
          <a:lstStyle>
            <a:lvl1pPr algn="l">
              <a:defRPr sz="4200" b="1" cap="none" baseline="0">
                <a:solidFill>
                  <a:srgbClr val="595959"/>
                </a:solidFill>
                <a:latin typeface="Arial"/>
                <a:cs typeface="Arial"/>
              </a:defRPr>
            </a:lvl1pPr>
          </a:lstStyle>
          <a:p>
            <a:r>
              <a:rPr lang="en-US" dirty="0"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Rectangle 4"/>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6" name="TextBox 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CD0BEF03-719F-4E61-8E1D-05562E6317ED}" type="slidenum">
              <a:rPr lang="en-US" sz="600" b="1">
                <a:solidFill>
                  <a:srgbClr val="595959"/>
                </a:solidFill>
              </a:rPr>
              <a:pPr algn="r"/>
              <a:t>‹#›</a:t>
            </a:fld>
            <a:endParaRPr lang="en-US" sz="600" b="1">
              <a:solidFill>
                <a:srgbClr val="595959"/>
              </a:solidFill>
            </a:endParaRPr>
          </a:p>
        </p:txBody>
      </p:sp>
      <p:sp>
        <p:nvSpPr>
          <p:cNvPr id="7" name="TextBox 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dirty="0"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dirty="0" smtClean="0"/>
              <a:t>Click to edit Master text styles</a:t>
            </a:r>
          </a:p>
        </p:txBody>
      </p:sp>
      <p:sp>
        <p:nvSpPr>
          <p:cNvPr id="13" name="Text Placeholder 23"/>
          <p:cNvSpPr>
            <a:spLocks noGrp="1"/>
          </p:cNvSpPr>
          <p:nvPr>
            <p:ph type="body" sz="quarter" idx="14"/>
          </p:nvPr>
        </p:nvSpPr>
        <p:spPr>
          <a:xfrm>
            <a:off x="1615180" y="2267080"/>
            <a:ext cx="6938270" cy="3375025"/>
          </a:xfrm>
          <a:prstGeom prst="rect">
            <a:avLst/>
          </a:prstGeom>
        </p:spPr>
        <p:txBody>
          <a:bodyPr vert="horz" lIns="0" tIns="0" rIns="0" bIns="0"/>
          <a:lstStyle>
            <a:lvl1pPr marL="0">
              <a:lnSpc>
                <a:spcPct val="100000"/>
              </a:lnSpc>
              <a:spcBef>
                <a:spcPts val="0"/>
              </a:spcBef>
              <a:buNone/>
              <a:defRPr sz="1800" b="0" cap="none" baseline="0">
                <a:solidFill>
                  <a:srgbClr val="595959"/>
                </a:solidFill>
                <a:latin typeface="Arial"/>
                <a:cs typeface="Arial"/>
              </a:defRPr>
            </a:lvl1pPr>
            <a:lvl2pPr marL="0">
              <a:lnSpc>
                <a:spcPct val="100000"/>
              </a:lnSpc>
              <a:spcBef>
                <a:spcPts val="0"/>
              </a:spcBef>
              <a:buNone/>
              <a:defRPr sz="1800" b="0" cap="all">
                <a:solidFill>
                  <a:srgbClr val="418FDE"/>
                </a:solidFill>
                <a:latin typeface="Arial"/>
                <a:cs typeface="Arial"/>
              </a:defRPr>
            </a:lvl2pPr>
            <a:lvl3pPr marL="0" indent="0">
              <a:lnSpc>
                <a:spcPct val="100000"/>
              </a:lnSpc>
              <a:spcBef>
                <a:spcPts val="0"/>
              </a:spcBef>
              <a:buNone/>
              <a:defRPr sz="1800" cap="all">
                <a:solidFill>
                  <a:srgbClr val="595959"/>
                </a:solidFill>
                <a:latin typeface=""/>
              </a:defRPr>
            </a:lvl3pPr>
          </a:lstStyle>
          <a:p>
            <a:pPr lvl="0"/>
            <a:r>
              <a:rPr lang="en-US" dirty="0" smtClean="0"/>
              <a:t>Click to edit Master text styles</a:t>
            </a:r>
          </a:p>
          <a:p>
            <a:pPr lvl="0"/>
            <a:endParaRPr lang="en-US" dirty="0" smtClean="0"/>
          </a:p>
          <a:p>
            <a:pPr lvl="1"/>
            <a:r>
              <a:rPr lang="en-US" dirty="0" smtClean="0"/>
              <a:t>FIRST level</a:t>
            </a:r>
          </a:p>
          <a:p>
            <a:pPr lvl="2"/>
            <a:r>
              <a:rPr lang="en-US" dirty="0" smtClean="0"/>
              <a:t>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FD355B00-C7EC-4B8D-8745-7082E65BF834}"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4370294" y="2233703"/>
            <a:ext cx="4183156" cy="3892177"/>
          </a:xfrm>
          <a:prstGeom prst="rect">
            <a:avLst/>
          </a:prstGeom>
        </p:spPr>
        <p:txBody>
          <a:bodyPr vert="horz" lIns="0" tIns="0" rIns="0" bIns="0"/>
          <a:lstStyle>
            <a:lvl1pPr marL="0">
              <a:lnSpc>
                <a:spcPct val="100000"/>
              </a:lnSpc>
              <a:spcBef>
                <a:spcPts val="0"/>
              </a:spcBef>
              <a:buNone/>
              <a:defRPr sz="1250" b="0" cap="none" baseline="0">
                <a:solidFill>
                  <a:srgbClr val="595959"/>
                </a:solidFill>
                <a:latin typeface="Arial"/>
                <a:cs typeface="Arial"/>
              </a:defRPr>
            </a:lvl1pPr>
            <a:lvl2pPr marL="0">
              <a:lnSpc>
                <a:spcPct val="100000"/>
              </a:lnSpc>
              <a:spcBef>
                <a:spcPts val="0"/>
              </a:spcBef>
              <a:buNone/>
              <a:defRPr sz="1250" b="0" cap="none">
                <a:solidFill>
                  <a:srgbClr val="595959"/>
                </a:solidFill>
                <a:latin typeface="Arial"/>
                <a:cs typeface="Arial"/>
              </a:defRPr>
            </a:lvl2pPr>
          </a:lstStyle>
          <a:p>
            <a:pPr lvl="0"/>
            <a:r>
              <a:rPr lang="en-US" dirty="0" smtClean="0"/>
              <a:t>Click to edit Master text styles</a:t>
            </a:r>
          </a:p>
        </p:txBody>
      </p:sp>
      <p:sp>
        <p:nvSpPr>
          <p:cNvPr id="12" name="Text Placeholder 12"/>
          <p:cNvSpPr>
            <a:spLocks noGrp="1"/>
          </p:cNvSpPr>
          <p:nvPr>
            <p:ph type="body" sz="quarter" idx="12"/>
          </p:nvPr>
        </p:nvSpPr>
        <p:spPr>
          <a:xfrm>
            <a:off x="1615180" y="2231743"/>
            <a:ext cx="2387069" cy="3894137"/>
          </a:xfrm>
          <a:prstGeom prst="rect">
            <a:avLst/>
          </a:prstGeom>
        </p:spPr>
        <p:txBody>
          <a:bodyPr vert="horz" lIns="0" tIns="0" rIns="0" bIns="0"/>
          <a:lstStyle>
            <a:lvl1pPr marL="0" indent="0">
              <a:lnSpc>
                <a:spcPct val="100000"/>
              </a:lnSpc>
              <a:spcBef>
                <a:spcPts val="0"/>
              </a:spcBef>
              <a:buNone/>
              <a:defRPr sz="1800">
                <a:solidFill>
                  <a:srgbClr val="418FDE"/>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568A1DDA-55D7-4F34-BFDA-5E8187FD9796}"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4370294" y="2233703"/>
            <a:ext cx="4183156"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
        <p:nvSpPr>
          <p:cNvPr id="12" name="Text Placeholder 12"/>
          <p:cNvSpPr>
            <a:spLocks noGrp="1"/>
          </p:cNvSpPr>
          <p:nvPr>
            <p:ph type="body" sz="quarter" idx="12"/>
          </p:nvPr>
        </p:nvSpPr>
        <p:spPr>
          <a:xfrm>
            <a:off x="1615180" y="2231743"/>
            <a:ext cx="2387069" cy="3894137"/>
          </a:xfrm>
          <a:prstGeom prst="rect">
            <a:avLst/>
          </a:prstGeom>
        </p:spPr>
        <p:txBody>
          <a:bodyPr vert="horz" lIns="0" tIns="0" rIns="0" bIns="0"/>
          <a:lstStyle>
            <a:lvl1pPr marL="0" indent="0">
              <a:lnSpc>
                <a:spcPct val="100000"/>
              </a:lnSpc>
              <a:spcBef>
                <a:spcPts val="0"/>
              </a:spcBef>
              <a:buNone/>
              <a:defRPr sz="18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635F92CF-0D7C-4980-8A3F-C508279456A4}"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5016500" y="2233703"/>
            <a:ext cx="3536949"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
        <p:nvSpPr>
          <p:cNvPr id="13" name="Text Placeholder 23"/>
          <p:cNvSpPr>
            <a:spLocks noGrp="1"/>
          </p:cNvSpPr>
          <p:nvPr>
            <p:ph type="body" sz="quarter" idx="15"/>
          </p:nvPr>
        </p:nvSpPr>
        <p:spPr>
          <a:xfrm>
            <a:off x="1616076" y="2233703"/>
            <a:ext cx="3218995"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7D26C648-64E0-4B4B-9999-28DBC864F470}"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Text Placeholder 12"/>
          <p:cNvSpPr>
            <a:spLocks noGrp="1"/>
          </p:cNvSpPr>
          <p:nvPr>
            <p:ph type="body" sz="quarter" idx="12"/>
          </p:nvPr>
        </p:nvSpPr>
        <p:spPr>
          <a:xfrm>
            <a:off x="1615180" y="2231743"/>
            <a:ext cx="6639820" cy="1297043"/>
          </a:xfrm>
          <a:prstGeom prst="rect">
            <a:avLst/>
          </a:prstGeom>
        </p:spPr>
        <p:txBody>
          <a:bodyPr vert="horz" lIns="0" tIns="0" rIns="0" bIns="0"/>
          <a:lstStyle>
            <a:lvl1pPr marL="0" indent="0">
              <a:lnSpc>
                <a:spcPct val="100000"/>
              </a:lnSpc>
              <a:spcBef>
                <a:spcPts val="0"/>
              </a:spcBef>
              <a:buNone/>
              <a:defRPr sz="18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3" name="Picture Placeholder 13"/>
          <p:cNvSpPr>
            <a:spLocks noGrp="1"/>
          </p:cNvSpPr>
          <p:nvPr>
            <p:ph type="pic" sz="quarter" idx="13"/>
          </p:nvPr>
        </p:nvSpPr>
        <p:spPr>
          <a:xfrm>
            <a:off x="1615180" y="3855358"/>
            <a:ext cx="6639820" cy="2222500"/>
          </a:xfrm>
          <a:prstGeom prst="rect">
            <a:avLst/>
          </a:prstGeom>
        </p:spPr>
        <p:txBody>
          <a:bodyPr vert="horz"/>
          <a:lstStyle>
            <a:lvl1pPr>
              <a:defRPr sz="1200">
                <a:latin typeface="Arial"/>
                <a:cs typeface="Arial"/>
              </a:defRPr>
            </a:lvl1pPr>
          </a:lstStyle>
          <a:p>
            <a:pPr lvl="0"/>
            <a:endParaRPr lang="en-US"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Rectangle 4"/>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6" name="TextBox 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3CF58245-AB84-4732-BA84-BF60A38684BB}" type="slidenum">
              <a:rPr lang="en-US" sz="600" b="1">
                <a:solidFill>
                  <a:srgbClr val="595959"/>
                </a:solidFill>
              </a:rPr>
              <a:pPr algn="r"/>
              <a:t>‹#›</a:t>
            </a:fld>
            <a:endParaRPr lang="en-US" sz="600" b="1">
              <a:solidFill>
                <a:srgbClr val="595959"/>
              </a:solidFill>
            </a:endParaRPr>
          </a:p>
        </p:txBody>
      </p:sp>
      <p:sp>
        <p:nvSpPr>
          <p:cNvPr id="7" name="TextBox 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Picture Placeholder 13"/>
          <p:cNvSpPr>
            <a:spLocks noGrp="1"/>
          </p:cNvSpPr>
          <p:nvPr>
            <p:ph type="pic" sz="quarter" idx="13"/>
          </p:nvPr>
        </p:nvSpPr>
        <p:spPr>
          <a:xfrm>
            <a:off x="1615180" y="2086429"/>
            <a:ext cx="6639820" cy="3991429"/>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 id="2147484207" r:id="rId12"/>
    <p:sldLayoutId id="2147484208" r:id="rId13"/>
    <p:sldLayoutId id="2147484209" r:id="rId14"/>
    <p:sldLayoutId id="2147484210" r:id="rId15"/>
    <p:sldLayoutId id="2147484212" r:id="rId16"/>
  </p:sldLayoutIdLst>
  <p:timing>
    <p:tnLst>
      <p:par>
        <p:cTn id="1" dur="indefinite" restart="never" nodeType="tmRoot"/>
      </p:par>
    </p:tnLst>
  </p:timing>
  <p:hf sldNum="0" hdr="0" ft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jpeg"/><Relationship Id="rId7" Type="http://schemas.openxmlformats.org/officeDocument/2006/relationships/diagramColors" Target="../diagrams/colors4.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Picture 2" descr="ESCWA PPT P-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701334" y="737741"/>
            <a:ext cx="7741331" cy="1077218"/>
          </a:xfrm>
          <a:prstGeom prst="rect">
            <a:avLst/>
          </a:prstGeom>
          <a:noFill/>
        </p:spPr>
        <p:txBody>
          <a:bodyPr wrap="square">
            <a:spAutoFit/>
          </a:bodyPr>
          <a:lstStyle/>
          <a:p>
            <a:pPr algn="r"/>
            <a:r>
              <a:rPr lang="ar-SA" sz="3200" b="1" dirty="0"/>
              <a:t>نتائج استبيان آراء ممثلي الدول الأعضاء حول </a:t>
            </a:r>
            <a:r>
              <a:rPr lang="ar-LB" sz="3200" b="1" dirty="0" smtClean="0"/>
              <a:t>أداء </a:t>
            </a:r>
            <a:r>
              <a:rPr lang="ar-LB" sz="3200" b="1" dirty="0" smtClean="0"/>
              <a:t>اللجنة </a:t>
            </a:r>
            <a:r>
              <a:rPr lang="ar-LB" sz="3200" b="1" dirty="0" smtClean="0"/>
              <a:t>التنفيذية والفنية</a:t>
            </a:r>
            <a:endParaRPr lang="en-US" sz="3000" b="1" dirty="0">
              <a:solidFill>
                <a:srgbClr val="595959"/>
              </a:solidFill>
              <a:latin typeface="Arial Black" pitchFamily="34" charset="0"/>
            </a:endParaRPr>
          </a:p>
        </p:txBody>
      </p:sp>
      <p:sp>
        <p:nvSpPr>
          <p:cNvPr id="6" name="Text Placeholder 5"/>
          <p:cNvSpPr>
            <a:spLocks noGrp="1"/>
          </p:cNvSpPr>
          <p:nvPr>
            <p:ph type="body" sz="quarter" idx="12"/>
          </p:nvPr>
        </p:nvSpPr>
        <p:spPr>
          <a:xfrm>
            <a:off x="2432649" y="3905861"/>
            <a:ext cx="3820735" cy="1287241"/>
          </a:xfrm>
        </p:spPr>
        <p:txBody>
          <a:bodyPr/>
          <a:lstStyle/>
          <a:p>
            <a:pPr algn="just" rtl="1"/>
            <a:r>
              <a:rPr lang="ar-LB" sz="2400" b="1" dirty="0" smtClean="0">
                <a:solidFill>
                  <a:schemeClr val="bg1"/>
                </a:solidFill>
              </a:rPr>
              <a:t>البند </a:t>
            </a:r>
            <a:r>
              <a:rPr lang="ar-SA" sz="2400" b="1" dirty="0">
                <a:solidFill>
                  <a:schemeClr val="bg1"/>
                </a:solidFill>
              </a:rPr>
              <a:t>اللجنة التنفيذية</a:t>
            </a:r>
            <a:endParaRPr lang="en-US" sz="2400" b="1" dirty="0">
              <a:solidFill>
                <a:schemeClr val="bg1"/>
              </a:solidFill>
            </a:endParaRPr>
          </a:p>
          <a:p>
            <a:pPr algn="just" rtl="1"/>
            <a:r>
              <a:rPr lang="ar-SA" sz="2400" b="1" dirty="0">
                <a:solidFill>
                  <a:schemeClr val="bg1"/>
                </a:solidFill>
              </a:rPr>
              <a:t>الاجتماع </a:t>
            </a:r>
            <a:r>
              <a:rPr lang="ar-LB" sz="2400" b="1" dirty="0">
                <a:solidFill>
                  <a:schemeClr val="bg1"/>
                </a:solidFill>
              </a:rPr>
              <a:t>الثالث</a:t>
            </a:r>
            <a:endParaRPr lang="en-US" sz="2400" b="1" dirty="0">
              <a:solidFill>
                <a:schemeClr val="bg1"/>
              </a:solidFill>
            </a:endParaRPr>
          </a:p>
          <a:p>
            <a:pPr algn="just" rtl="1"/>
            <a:r>
              <a:rPr lang="ar-SA" sz="2400" b="1" dirty="0">
                <a:solidFill>
                  <a:schemeClr val="bg1"/>
                </a:solidFill>
              </a:rPr>
              <a:t>الرباط، 6-7 أيار/مايو 2017</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Placeholder 5"/>
          <p:cNvSpPr txBox="1">
            <a:spLocks/>
          </p:cNvSpPr>
          <p:nvPr/>
        </p:nvSpPr>
        <p:spPr bwMode="auto">
          <a:xfrm>
            <a:off x="2178368" y="673419"/>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t>التقييم </a:t>
            </a:r>
            <a:r>
              <a:rPr lang="ar-SA" sz="2800" b="1" dirty="0" smtClean="0"/>
              <a:t>العام</a:t>
            </a:r>
            <a:r>
              <a:rPr lang="ar-LB" sz="2800" b="1" dirty="0"/>
              <a:t>: اللجنة التنفيذية والفنية </a:t>
            </a:r>
            <a:endParaRPr lang="en-US" sz="2700" b="1" dirty="0">
              <a:solidFill>
                <a:srgbClr val="418FDE"/>
              </a:solidFill>
              <a:cs typeface="Arial" pitchFamily="34" charset="0"/>
            </a:endParaRPr>
          </a:p>
        </p:txBody>
      </p:sp>
      <p:sp>
        <p:nvSpPr>
          <p:cNvPr id="9" name="Text Placeholder 5"/>
          <p:cNvSpPr txBox="1">
            <a:spLocks/>
          </p:cNvSpPr>
          <p:nvPr/>
        </p:nvSpPr>
        <p:spPr bwMode="auto">
          <a:xfrm>
            <a:off x="2132648" y="11763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LB" sz="2800" b="1" dirty="0" smtClean="0">
                <a:solidFill>
                  <a:schemeClr val="tx2">
                    <a:lumMod val="60000"/>
                    <a:lumOff val="40000"/>
                  </a:schemeClr>
                </a:solidFill>
              </a:rPr>
              <a:t>استمرارية المشاركة</a:t>
            </a:r>
            <a:endParaRPr lang="en-US" sz="2700" b="1" dirty="0">
              <a:solidFill>
                <a:schemeClr val="tx2">
                  <a:lumMod val="60000"/>
                  <a:lumOff val="40000"/>
                </a:schemeClr>
              </a:solidFill>
              <a:cs typeface="Arial" pitchFamily="34" charset="0"/>
            </a:endParaRPr>
          </a:p>
        </p:txBody>
      </p:sp>
      <p:graphicFrame>
        <p:nvGraphicFramePr>
          <p:cNvPr id="5" name="Chart 4"/>
          <p:cNvGraphicFramePr>
            <a:graphicFrameLocks/>
          </p:cNvGraphicFramePr>
          <p:nvPr>
            <p:extLst>
              <p:ext uri="{D42A27DB-BD31-4B8C-83A1-F6EECF244321}">
                <p14:modId xmlns:p14="http://schemas.microsoft.com/office/powerpoint/2010/main" val="259308690"/>
              </p:ext>
            </p:extLst>
          </p:nvPr>
        </p:nvGraphicFramePr>
        <p:xfrm>
          <a:off x="137160" y="1965960"/>
          <a:ext cx="8747760" cy="4328160"/>
        </p:xfrm>
        <a:graphic>
          <a:graphicData uri="http://schemas.openxmlformats.org/drawingml/2006/chart">
            <c:chart xmlns:c="http://schemas.openxmlformats.org/drawingml/2006/chart" xmlns:r="http://schemas.openxmlformats.org/officeDocument/2006/relationships" r:id="rId3"/>
          </a:graphicData>
        </a:graphic>
      </p:graphicFrame>
      <p:cxnSp>
        <p:nvCxnSpPr>
          <p:cNvPr id="3" name="Curved Connector 2"/>
          <p:cNvCxnSpPr/>
          <p:nvPr/>
        </p:nvCxnSpPr>
        <p:spPr>
          <a:xfrm flipV="1">
            <a:off x="1465385" y="2649415"/>
            <a:ext cx="1465384" cy="140677"/>
          </a:xfrm>
          <a:prstGeom prst="curvedConnector3">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6" name="Curved Connector 5"/>
          <p:cNvCxnSpPr/>
          <p:nvPr/>
        </p:nvCxnSpPr>
        <p:spPr>
          <a:xfrm>
            <a:off x="3036277" y="2719753"/>
            <a:ext cx="1207477" cy="515816"/>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 name="Curved Connector 9"/>
          <p:cNvCxnSpPr/>
          <p:nvPr/>
        </p:nvCxnSpPr>
        <p:spPr>
          <a:xfrm flipV="1">
            <a:off x="4243754" y="2883877"/>
            <a:ext cx="1254369" cy="351692"/>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urved Connector 11"/>
          <p:cNvCxnSpPr/>
          <p:nvPr/>
        </p:nvCxnSpPr>
        <p:spPr>
          <a:xfrm flipV="1">
            <a:off x="5580185" y="2649415"/>
            <a:ext cx="1230923" cy="234462"/>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Curved Connector 13"/>
          <p:cNvCxnSpPr/>
          <p:nvPr/>
        </p:nvCxnSpPr>
        <p:spPr>
          <a:xfrm>
            <a:off x="6811108" y="2649415"/>
            <a:ext cx="1336430" cy="234462"/>
          </a:xfrm>
          <a:prstGeom prst="curvedConnector3">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49935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1" name="Text Placeholder 5"/>
          <p:cNvSpPr txBox="1">
            <a:spLocks/>
          </p:cNvSpPr>
          <p:nvPr/>
        </p:nvSpPr>
        <p:spPr bwMode="auto">
          <a:xfrm>
            <a:off x="178129" y="760022"/>
            <a:ext cx="7378371" cy="602054"/>
          </a:xfrm>
          <a:prstGeom prst="rect">
            <a:avLst/>
          </a:prstGeom>
          <a:noFill/>
          <a:ln w="9525">
            <a:noFill/>
            <a:miter lim="800000"/>
            <a:headEnd/>
            <a:tailEnd/>
          </a:ln>
        </p:spPr>
        <p:txBody>
          <a:bodyPr lIns="0" tIns="0" rIns="0" bIns="0"/>
          <a:lstStyle/>
          <a:p>
            <a:pPr algn="r" rtl="1"/>
            <a:r>
              <a:rPr lang="ar-SA" sz="2800" b="1" dirty="0">
                <a:solidFill>
                  <a:schemeClr val="tx2">
                    <a:lumMod val="60000"/>
                    <a:lumOff val="40000"/>
                  </a:schemeClr>
                </a:solidFill>
              </a:rPr>
              <a:t>تقييم </a:t>
            </a:r>
            <a:r>
              <a:rPr lang="ar-LB" sz="2800" b="1" dirty="0" smtClean="0">
                <a:solidFill>
                  <a:schemeClr val="tx2">
                    <a:lumMod val="60000"/>
                    <a:lumOff val="40000"/>
                  </a:schemeClr>
                </a:solidFill>
              </a:rPr>
              <a:t>اللجنة </a:t>
            </a:r>
            <a:r>
              <a:rPr lang="ar-LB" sz="2800" b="1" dirty="0" smtClean="0">
                <a:solidFill>
                  <a:schemeClr val="tx2">
                    <a:lumMod val="60000"/>
                    <a:lumOff val="40000"/>
                  </a:schemeClr>
                </a:solidFill>
              </a:rPr>
              <a:t>التنفيذية والفنية </a:t>
            </a:r>
            <a:endParaRPr lang="en-US" sz="2800" b="1" dirty="0">
              <a:solidFill>
                <a:schemeClr val="tx2">
                  <a:lumMod val="60000"/>
                  <a:lumOff val="40000"/>
                </a:schemeClr>
              </a:solidFill>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7" name="Chart 6"/>
          <p:cNvGraphicFramePr>
            <a:graphicFrameLocks/>
          </p:cNvGraphicFramePr>
          <p:nvPr>
            <p:extLst>
              <p:ext uri="{D42A27DB-BD31-4B8C-83A1-F6EECF244321}">
                <p14:modId xmlns:p14="http://schemas.microsoft.com/office/powerpoint/2010/main" val="3916548913"/>
              </p:ext>
            </p:extLst>
          </p:nvPr>
        </p:nvGraphicFramePr>
        <p:xfrm>
          <a:off x="440870" y="2057399"/>
          <a:ext cx="8066315" cy="4068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228947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Placeholder 5"/>
          <p:cNvSpPr txBox="1">
            <a:spLocks/>
          </p:cNvSpPr>
          <p:nvPr/>
        </p:nvSpPr>
        <p:spPr bwMode="auto">
          <a:xfrm>
            <a:off x="2178368" y="673419"/>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t>التقييم </a:t>
            </a:r>
            <a:r>
              <a:rPr lang="ar-SA" sz="2800" b="1" dirty="0" smtClean="0"/>
              <a:t>العام</a:t>
            </a:r>
            <a:r>
              <a:rPr lang="ar-LB" sz="2800" b="1" dirty="0"/>
              <a:t>: اللجنة التنفيذية والفنية </a:t>
            </a:r>
            <a:endParaRPr lang="en-US" sz="2700" b="1" dirty="0">
              <a:solidFill>
                <a:srgbClr val="418FDE"/>
              </a:solidFill>
              <a:cs typeface="Arial" pitchFamily="34" charset="0"/>
            </a:endParaRPr>
          </a:p>
        </p:txBody>
      </p:sp>
      <p:sp>
        <p:nvSpPr>
          <p:cNvPr id="9" name="Text Placeholder 5"/>
          <p:cNvSpPr txBox="1">
            <a:spLocks/>
          </p:cNvSpPr>
          <p:nvPr/>
        </p:nvSpPr>
        <p:spPr bwMode="auto">
          <a:xfrm>
            <a:off x="2132648" y="11763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LB" sz="2800" b="1" dirty="0" smtClean="0">
                <a:solidFill>
                  <a:schemeClr val="tx2">
                    <a:lumMod val="60000"/>
                    <a:lumOff val="40000"/>
                  </a:schemeClr>
                </a:solidFill>
              </a:rPr>
              <a:t>عدد التوصيات</a:t>
            </a:r>
            <a:endParaRPr lang="en-US" sz="2700" b="1" dirty="0">
              <a:solidFill>
                <a:schemeClr val="tx2">
                  <a:lumMod val="60000"/>
                  <a:lumOff val="40000"/>
                </a:schemeClr>
              </a:solidFill>
              <a:cs typeface="Arial" pitchFamily="34" charset="0"/>
            </a:endParaRPr>
          </a:p>
        </p:txBody>
      </p:sp>
      <p:graphicFrame>
        <p:nvGraphicFramePr>
          <p:cNvPr id="6" name="Chart 5"/>
          <p:cNvGraphicFramePr>
            <a:graphicFrameLocks/>
          </p:cNvGraphicFramePr>
          <p:nvPr>
            <p:extLst/>
          </p:nvPr>
        </p:nvGraphicFramePr>
        <p:xfrm>
          <a:off x="648586" y="1871330"/>
          <a:ext cx="8144540" cy="42955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340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ESCWA PPT P-3.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0483" name="Title 3"/>
          <p:cNvSpPr txBox="1">
            <a:spLocks/>
          </p:cNvSpPr>
          <p:nvPr/>
        </p:nvSpPr>
        <p:spPr bwMode="auto">
          <a:xfrm>
            <a:off x="1069975" y="935038"/>
            <a:ext cx="6931025" cy="419100"/>
          </a:xfrm>
          <a:prstGeom prst="rect">
            <a:avLst/>
          </a:prstGeom>
          <a:noFill/>
          <a:ln w="9525">
            <a:noFill/>
            <a:miter lim="800000"/>
            <a:headEnd/>
            <a:tailEnd/>
          </a:ln>
        </p:spPr>
        <p:txBody>
          <a:bodyPr lIns="0" tIns="0" rIns="0" bIns="0"/>
          <a:lstStyle/>
          <a:p>
            <a:pPr lvl="0" algn="r" rtl="1"/>
            <a:r>
              <a:rPr lang="ar-SA" sz="2800" b="1" dirty="0" smtClean="0"/>
              <a:t>تقييم لمستوى الإعداد الفني لأعمال </a:t>
            </a:r>
            <a:r>
              <a:rPr lang="ar-LB" sz="2800" b="1" dirty="0" smtClean="0"/>
              <a:t>اللجنة التنفيذية والفنية </a:t>
            </a:r>
            <a:r>
              <a:rPr lang="ar-SA" sz="2800" b="1" dirty="0" smtClean="0"/>
              <a:t>من قبل الأمانة التنفيذية</a:t>
            </a:r>
            <a:endParaRPr lang="en-US" sz="2800" dirty="0"/>
          </a:p>
        </p:txBody>
      </p:sp>
    </p:spTree>
    <p:extLst>
      <p:ext uri="{BB962C8B-B14F-4D97-AF65-F5344CB8AC3E}">
        <p14:creationId xmlns:p14="http://schemas.microsoft.com/office/powerpoint/2010/main" val="28554606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2530" name="Text Placeholder 4"/>
          <p:cNvSpPr>
            <a:spLocks noGrp="1"/>
          </p:cNvSpPr>
          <p:nvPr>
            <p:ph type="body" sz="quarter" idx="10"/>
          </p:nvPr>
        </p:nvSpPr>
        <p:spPr bwMode="auto">
          <a:xfrm>
            <a:off x="631000" y="700644"/>
            <a:ext cx="6937375" cy="247094"/>
          </a:xfrm>
          <a:noFill/>
          <a:ln>
            <a:miter lim="800000"/>
            <a:headEnd/>
            <a:tailEnd/>
          </a:ln>
        </p:spPr>
        <p:txBody>
          <a:bodyPr wrap="square" numCol="1" anchor="t" anchorCtr="0" compatLnSpc="1">
            <a:prstTxWarp prst="textNoShape">
              <a:avLst/>
            </a:prstTxWarp>
          </a:bodyPr>
          <a:lstStyle/>
          <a:p>
            <a:pPr lvl="0" algn="r" rtl="1"/>
            <a:r>
              <a:rPr lang="ar-SA" sz="2000" b="1" dirty="0" smtClean="0"/>
              <a:t>تقييم لمستوى الإعداد الفني لأعمال </a:t>
            </a:r>
            <a:r>
              <a:rPr lang="ar-LB" sz="2000" b="1" dirty="0" smtClean="0"/>
              <a:t>اللجنة التنفيذية والفنية </a:t>
            </a:r>
            <a:r>
              <a:rPr lang="ar-SA" sz="2000" b="1" dirty="0" smtClean="0"/>
              <a:t>من قبل الأمانة التنفيذية</a:t>
            </a:r>
            <a:endParaRPr lang="en-US" sz="2000" dirty="0"/>
          </a:p>
        </p:txBody>
      </p:sp>
      <p:sp>
        <p:nvSpPr>
          <p:cNvPr id="22531" name="Text Placeholder 5"/>
          <p:cNvSpPr txBox="1">
            <a:spLocks/>
          </p:cNvSpPr>
          <p:nvPr/>
        </p:nvSpPr>
        <p:spPr bwMode="auto">
          <a:xfrm>
            <a:off x="1766888" y="9477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LB" sz="2800" b="1" dirty="0" smtClean="0">
                <a:solidFill>
                  <a:schemeClr val="tx2">
                    <a:lumMod val="60000"/>
                    <a:lumOff val="40000"/>
                  </a:schemeClr>
                </a:solidFill>
              </a:rPr>
              <a:t>لمحة عامة</a:t>
            </a:r>
            <a:endParaRPr lang="en-US" sz="2700" b="1" dirty="0">
              <a:solidFill>
                <a:schemeClr val="tx2">
                  <a:lumMod val="60000"/>
                  <a:lumOff val="40000"/>
                </a:schemeClr>
              </a:solidFill>
              <a:cs typeface="Arial" pitchFamily="34" charset="0"/>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2" name="Diagram 1"/>
          <p:cNvGraphicFramePr/>
          <p:nvPr>
            <p:extLst>
              <p:ext uri="{D42A27DB-BD31-4B8C-83A1-F6EECF244321}">
                <p14:modId xmlns:p14="http://schemas.microsoft.com/office/powerpoint/2010/main" val="1471801749"/>
              </p:ext>
            </p:extLst>
          </p:nvPr>
        </p:nvGraphicFramePr>
        <p:xfrm>
          <a:off x="631000" y="1879336"/>
          <a:ext cx="7616529"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377794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0" name="Text Placeholder 4"/>
          <p:cNvSpPr>
            <a:spLocks noGrp="1"/>
          </p:cNvSpPr>
          <p:nvPr>
            <p:ph type="body" sz="quarter" idx="10"/>
          </p:nvPr>
        </p:nvSpPr>
        <p:spPr bwMode="auto">
          <a:xfrm>
            <a:off x="619125" y="741363"/>
            <a:ext cx="6937375" cy="120650"/>
          </a:xfrm>
          <a:noFill/>
          <a:ln>
            <a:miter lim="800000"/>
            <a:headEnd/>
            <a:tailEnd/>
          </a:ln>
        </p:spPr>
        <p:txBody>
          <a:bodyPr wrap="square" numCol="1" anchor="t" anchorCtr="0" compatLnSpc="1">
            <a:prstTxWarp prst="textNoShape">
              <a:avLst/>
            </a:prstTxWarp>
          </a:bodyPr>
          <a:lstStyle/>
          <a:p>
            <a:pPr lvl="0" algn="r" rtl="1"/>
            <a:r>
              <a:rPr lang="ar-SA" sz="2000" b="1" dirty="0" smtClean="0"/>
              <a:t>تقييم لمستوى الإعداد الفني لأعمال </a:t>
            </a:r>
            <a:r>
              <a:rPr lang="ar-LB" sz="2000" b="1" dirty="0" smtClean="0"/>
              <a:t>اللجنة التنفيذية والفنية </a:t>
            </a:r>
            <a:r>
              <a:rPr lang="ar-SA" sz="2000" b="1" dirty="0" smtClean="0"/>
              <a:t>من قبل الأمانة التنفيذية</a:t>
            </a:r>
            <a:endParaRPr lang="en-US" sz="2000" dirty="0"/>
          </a:p>
        </p:txBody>
      </p:sp>
      <p:sp>
        <p:nvSpPr>
          <p:cNvPr id="22531" name="Text Placeholder 5"/>
          <p:cNvSpPr txBox="1">
            <a:spLocks/>
          </p:cNvSpPr>
          <p:nvPr/>
        </p:nvSpPr>
        <p:spPr bwMode="auto">
          <a:xfrm>
            <a:off x="1766888" y="9477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solidFill>
                  <a:schemeClr val="tx2">
                    <a:lumMod val="60000"/>
                    <a:lumOff val="40000"/>
                  </a:schemeClr>
                </a:solidFill>
              </a:rPr>
              <a:t>القضايا والاستراتيجيات</a:t>
            </a:r>
            <a:endParaRPr lang="en-US" sz="2700" b="1" dirty="0">
              <a:solidFill>
                <a:schemeClr val="tx2">
                  <a:lumMod val="60000"/>
                  <a:lumOff val="40000"/>
                </a:schemeClr>
              </a:solidFill>
              <a:cs typeface="Arial" pitchFamily="34" charset="0"/>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8" name="Chart 7"/>
          <p:cNvGraphicFramePr/>
          <p:nvPr>
            <p:extLst>
              <p:ext uri="{D42A27DB-BD31-4B8C-83A1-F6EECF244321}">
                <p14:modId xmlns:p14="http://schemas.microsoft.com/office/powerpoint/2010/main" val="1528551502"/>
              </p:ext>
            </p:extLst>
          </p:nvPr>
        </p:nvGraphicFramePr>
        <p:xfrm>
          <a:off x="332509" y="2043112"/>
          <a:ext cx="7223991" cy="40830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668453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0" name="Text Placeholder 4"/>
          <p:cNvSpPr>
            <a:spLocks noGrp="1"/>
          </p:cNvSpPr>
          <p:nvPr>
            <p:ph type="body" sz="quarter" idx="10"/>
          </p:nvPr>
        </p:nvSpPr>
        <p:spPr bwMode="auto">
          <a:xfrm>
            <a:off x="619125" y="741363"/>
            <a:ext cx="6937375" cy="120650"/>
          </a:xfrm>
          <a:noFill/>
          <a:ln>
            <a:miter lim="800000"/>
            <a:headEnd/>
            <a:tailEnd/>
          </a:ln>
        </p:spPr>
        <p:txBody>
          <a:bodyPr wrap="square" numCol="1" anchor="t" anchorCtr="0" compatLnSpc="1">
            <a:prstTxWarp prst="textNoShape">
              <a:avLst/>
            </a:prstTxWarp>
          </a:bodyPr>
          <a:lstStyle/>
          <a:p>
            <a:pPr lvl="0" algn="r" rtl="1"/>
            <a:r>
              <a:rPr lang="ar-SA" sz="2000" b="1" dirty="0" smtClean="0"/>
              <a:t>تقييم لمستوى الإعداد الفني لأعمال </a:t>
            </a:r>
            <a:r>
              <a:rPr lang="ar-LB" sz="2000" b="1" dirty="0" smtClean="0"/>
              <a:t>اللجنة التنفيذية والفنية </a:t>
            </a:r>
            <a:r>
              <a:rPr lang="ar-SA" sz="2000" b="1" dirty="0" smtClean="0"/>
              <a:t>من قبل الأمانة التنفيذية</a:t>
            </a:r>
            <a:endParaRPr lang="en-US" sz="2000" dirty="0"/>
          </a:p>
        </p:txBody>
      </p:sp>
      <p:sp>
        <p:nvSpPr>
          <p:cNvPr id="22531" name="Text Placeholder 5"/>
          <p:cNvSpPr txBox="1">
            <a:spLocks/>
          </p:cNvSpPr>
          <p:nvPr/>
        </p:nvSpPr>
        <p:spPr bwMode="auto">
          <a:xfrm>
            <a:off x="1766888" y="9477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solidFill>
                  <a:schemeClr val="tx2">
                    <a:lumMod val="60000"/>
                    <a:lumOff val="40000"/>
                  </a:schemeClr>
                </a:solidFill>
              </a:rPr>
              <a:t>تصميم وتنفيذ البرنامج</a:t>
            </a:r>
            <a:endParaRPr lang="en-US" sz="2700" b="1" dirty="0">
              <a:solidFill>
                <a:schemeClr val="tx2">
                  <a:lumMod val="60000"/>
                  <a:lumOff val="40000"/>
                </a:schemeClr>
              </a:solidFill>
              <a:cs typeface="Arial" pitchFamily="34" charset="0"/>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7" name="Chart 6"/>
          <p:cNvGraphicFramePr/>
          <p:nvPr>
            <p:extLst>
              <p:ext uri="{D42A27DB-BD31-4B8C-83A1-F6EECF244321}">
                <p14:modId xmlns:p14="http://schemas.microsoft.com/office/powerpoint/2010/main" val="4028360270"/>
              </p:ext>
            </p:extLst>
          </p:nvPr>
        </p:nvGraphicFramePr>
        <p:xfrm>
          <a:off x="237506" y="2057399"/>
          <a:ext cx="7318994" cy="4068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667576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0" name="Text Placeholder 4"/>
          <p:cNvSpPr>
            <a:spLocks noGrp="1"/>
          </p:cNvSpPr>
          <p:nvPr>
            <p:ph type="body" sz="quarter" idx="10"/>
          </p:nvPr>
        </p:nvSpPr>
        <p:spPr bwMode="auto">
          <a:xfrm>
            <a:off x="619125" y="741363"/>
            <a:ext cx="6937375" cy="120650"/>
          </a:xfrm>
          <a:noFill/>
          <a:ln>
            <a:miter lim="800000"/>
            <a:headEnd/>
            <a:tailEnd/>
          </a:ln>
        </p:spPr>
        <p:txBody>
          <a:bodyPr wrap="square" numCol="1" anchor="t" anchorCtr="0" compatLnSpc="1">
            <a:prstTxWarp prst="textNoShape">
              <a:avLst/>
            </a:prstTxWarp>
          </a:bodyPr>
          <a:lstStyle/>
          <a:p>
            <a:pPr lvl="0" algn="r" rtl="1"/>
            <a:r>
              <a:rPr lang="ar-SA" sz="2000" b="1" dirty="0" smtClean="0"/>
              <a:t>تقييم لمستوى الإعداد الفني لأعمال </a:t>
            </a:r>
            <a:r>
              <a:rPr lang="ar-LB" sz="2000" b="1" dirty="0" smtClean="0"/>
              <a:t>اللجنة التنفيذية والفنية </a:t>
            </a:r>
            <a:r>
              <a:rPr lang="ar-SA" sz="2000" b="1" dirty="0" smtClean="0"/>
              <a:t>من قبل الأمانة التنفيذية</a:t>
            </a:r>
            <a:endParaRPr lang="en-US" sz="2000" dirty="0"/>
          </a:p>
        </p:txBody>
      </p:sp>
      <p:sp>
        <p:nvSpPr>
          <p:cNvPr id="22531" name="Text Placeholder 5"/>
          <p:cNvSpPr txBox="1">
            <a:spLocks/>
          </p:cNvSpPr>
          <p:nvPr/>
        </p:nvSpPr>
        <p:spPr bwMode="auto">
          <a:xfrm>
            <a:off x="1766888" y="947738"/>
            <a:ext cx="5789612" cy="414337"/>
          </a:xfrm>
          <a:prstGeom prst="rect">
            <a:avLst/>
          </a:prstGeom>
          <a:noFill/>
          <a:ln w="9525">
            <a:noFill/>
            <a:miter lim="800000"/>
            <a:headEnd/>
            <a:tailEnd/>
          </a:ln>
        </p:spPr>
        <p:txBody>
          <a:bodyPr lIns="0" tIns="0" rIns="0" bIns="0"/>
          <a:lstStyle/>
          <a:p>
            <a:pPr algn="r" rtl="1"/>
            <a:r>
              <a:rPr lang="ar-SA" sz="2800" b="1" dirty="0" smtClean="0">
                <a:solidFill>
                  <a:schemeClr val="tx2">
                    <a:lumMod val="60000"/>
                    <a:lumOff val="40000"/>
                  </a:schemeClr>
                </a:solidFill>
              </a:rPr>
              <a:t>الإعداد </a:t>
            </a:r>
            <a:r>
              <a:rPr lang="ar-SA" sz="2800" b="1" dirty="0">
                <a:solidFill>
                  <a:schemeClr val="tx2">
                    <a:lumMod val="60000"/>
                    <a:lumOff val="40000"/>
                  </a:schemeClr>
                </a:solidFill>
              </a:rPr>
              <a:t>والخدمات الفنية من قبل الأمانة التنفيذية</a:t>
            </a:r>
            <a:endParaRPr lang="en-US" sz="2800" dirty="0">
              <a:solidFill>
                <a:schemeClr val="tx2">
                  <a:lumMod val="60000"/>
                  <a:lumOff val="40000"/>
                </a:schemeClr>
              </a:solidFill>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7" name="Chart 6"/>
          <p:cNvGraphicFramePr/>
          <p:nvPr>
            <p:extLst>
              <p:ext uri="{D42A27DB-BD31-4B8C-83A1-F6EECF244321}">
                <p14:modId xmlns:p14="http://schemas.microsoft.com/office/powerpoint/2010/main" val="1242728201"/>
              </p:ext>
            </p:extLst>
          </p:nvPr>
        </p:nvGraphicFramePr>
        <p:xfrm>
          <a:off x="320634" y="2057399"/>
          <a:ext cx="7235866" cy="40687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60901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1" name="Text Placeholder 5"/>
          <p:cNvSpPr txBox="1">
            <a:spLocks/>
          </p:cNvSpPr>
          <p:nvPr/>
        </p:nvSpPr>
        <p:spPr bwMode="auto">
          <a:xfrm>
            <a:off x="178129" y="760022"/>
            <a:ext cx="7378371" cy="602054"/>
          </a:xfrm>
          <a:prstGeom prst="rect">
            <a:avLst/>
          </a:prstGeom>
          <a:noFill/>
          <a:ln w="9525">
            <a:noFill/>
            <a:miter lim="800000"/>
            <a:headEnd/>
            <a:tailEnd/>
          </a:ln>
        </p:spPr>
        <p:txBody>
          <a:bodyPr lIns="0" tIns="0" rIns="0" bIns="0"/>
          <a:lstStyle/>
          <a:p>
            <a:pPr algn="r" rtl="1"/>
            <a:r>
              <a:rPr lang="ar-SA" sz="2800" b="1" dirty="0">
                <a:solidFill>
                  <a:schemeClr val="tx2">
                    <a:lumMod val="60000"/>
                    <a:lumOff val="40000"/>
                  </a:schemeClr>
                </a:solidFill>
              </a:rPr>
              <a:t>تقييم الخدمات الإدارية التي قدمتها الأمانة التنفيذية للإسكوا إلى </a:t>
            </a:r>
            <a:r>
              <a:rPr lang="ar-LB" sz="2800" b="1" dirty="0" smtClean="0">
                <a:solidFill>
                  <a:schemeClr val="tx2">
                    <a:lumMod val="60000"/>
                    <a:lumOff val="40000"/>
                  </a:schemeClr>
                </a:solidFill>
              </a:rPr>
              <a:t>اللجنة التنفيذية والفنية </a:t>
            </a:r>
            <a:endParaRPr lang="en-US" sz="2800" b="1" dirty="0">
              <a:solidFill>
                <a:schemeClr val="tx2">
                  <a:lumMod val="60000"/>
                  <a:lumOff val="40000"/>
                </a:schemeClr>
              </a:solidFill>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6" name="Chart 5"/>
          <p:cNvGraphicFramePr/>
          <p:nvPr>
            <p:extLst>
              <p:ext uri="{D42A27DB-BD31-4B8C-83A1-F6EECF244321}">
                <p14:modId xmlns:p14="http://schemas.microsoft.com/office/powerpoint/2010/main" val="381254048"/>
              </p:ext>
            </p:extLst>
          </p:nvPr>
        </p:nvGraphicFramePr>
        <p:xfrm>
          <a:off x="178129" y="2052637"/>
          <a:ext cx="7564583" cy="40735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49102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2531" name="Text Placeholder 5"/>
          <p:cNvSpPr txBox="1">
            <a:spLocks/>
          </p:cNvSpPr>
          <p:nvPr/>
        </p:nvSpPr>
        <p:spPr bwMode="auto">
          <a:xfrm>
            <a:off x="178129" y="760022"/>
            <a:ext cx="7378371" cy="602054"/>
          </a:xfrm>
          <a:prstGeom prst="rect">
            <a:avLst/>
          </a:prstGeom>
          <a:noFill/>
          <a:ln w="9525">
            <a:noFill/>
            <a:miter lim="800000"/>
            <a:headEnd/>
            <a:tailEnd/>
          </a:ln>
        </p:spPr>
        <p:txBody>
          <a:bodyPr lIns="0" tIns="0" rIns="0" bIns="0"/>
          <a:lstStyle/>
          <a:p>
            <a:pPr algn="r" rtl="1"/>
            <a:r>
              <a:rPr lang="ar-SA" sz="2800" b="1" dirty="0">
                <a:solidFill>
                  <a:schemeClr val="tx2">
                    <a:lumMod val="60000"/>
                    <a:lumOff val="40000"/>
                  </a:schemeClr>
                </a:solidFill>
              </a:rPr>
              <a:t>تقييم </a:t>
            </a:r>
            <a:r>
              <a:rPr lang="ar-LB" sz="2800" b="1" dirty="0" smtClean="0">
                <a:solidFill>
                  <a:schemeClr val="tx2">
                    <a:lumMod val="60000"/>
                    <a:lumOff val="40000"/>
                  </a:schemeClr>
                </a:solidFill>
              </a:rPr>
              <a:t>اللجنة </a:t>
            </a:r>
            <a:r>
              <a:rPr lang="ar-LB" sz="2800" b="1" dirty="0" smtClean="0">
                <a:solidFill>
                  <a:schemeClr val="tx2">
                    <a:lumMod val="60000"/>
                    <a:lumOff val="40000"/>
                  </a:schemeClr>
                </a:solidFill>
              </a:rPr>
              <a:t>التنفيذية والفنية </a:t>
            </a:r>
            <a:endParaRPr lang="en-US" sz="2800" b="1" dirty="0">
              <a:solidFill>
                <a:schemeClr val="tx2">
                  <a:lumMod val="60000"/>
                  <a:lumOff val="40000"/>
                </a:schemeClr>
              </a:solidFill>
            </a:endParaRPr>
          </a:p>
        </p:txBody>
      </p:sp>
      <p:sp>
        <p:nvSpPr>
          <p:cNvPr id="22532" name="Text Placeholder 8"/>
          <p:cNvSpPr>
            <a:spLocks noGrp="1"/>
          </p:cNvSpPr>
          <p:nvPr>
            <p:ph type="body" sz="quarter" idx="14"/>
          </p:nvPr>
        </p:nvSpPr>
        <p:spPr bwMode="auto">
          <a:xfrm>
            <a:off x="619125" y="2233613"/>
            <a:ext cx="4183063" cy="3892550"/>
          </a:xfrm>
          <a:noFill/>
          <a:ln>
            <a:miter lim="800000"/>
            <a:headEnd/>
            <a:tailEnd/>
          </a:ln>
        </p:spPr>
        <p:txBody>
          <a:bodyPr wrap="square" numCol="1" anchor="t" anchorCtr="0" compatLnSpc="1">
            <a:prstTxWarp prst="textNoShape">
              <a:avLst/>
            </a:prstTxWarp>
          </a:bodyPr>
          <a:lstStyle/>
          <a:p>
            <a:pPr algn="r" rtl="1">
              <a:spcBef>
                <a:spcPct val="0"/>
              </a:spcBef>
            </a:pPr>
            <a:r>
              <a:rPr lang="ar-SA" sz="2000" baseline="30000" dirty="0" smtClean="0">
                <a:latin typeface="Arial" pitchFamily="34" charset="0"/>
                <a:ea typeface="ＭＳ Ｐゴシック" pitchFamily="34" charset="-128"/>
                <a:cs typeface="Arial" pitchFamily="34" charset="0"/>
              </a:rPr>
              <a:t>. </a:t>
            </a:r>
          </a:p>
        </p:txBody>
      </p:sp>
      <p:graphicFrame>
        <p:nvGraphicFramePr>
          <p:cNvPr id="7" name="Chart 6"/>
          <p:cNvGraphicFramePr>
            <a:graphicFrameLocks/>
          </p:cNvGraphicFramePr>
          <p:nvPr>
            <p:extLst>
              <p:ext uri="{D42A27DB-BD31-4B8C-83A1-F6EECF244321}">
                <p14:modId xmlns:p14="http://schemas.microsoft.com/office/powerpoint/2010/main" val="3401609108"/>
              </p:ext>
            </p:extLst>
          </p:nvPr>
        </p:nvGraphicFramePr>
        <p:xfrm>
          <a:off x="440870" y="1862667"/>
          <a:ext cx="8066315" cy="42634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64411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EG" dirty="0" smtClean="0"/>
              <a:t>الهدف من العرض</a:t>
            </a:r>
            <a:endParaRPr lang="en-US" dirty="0"/>
          </a:p>
        </p:txBody>
      </p:sp>
      <p:graphicFrame>
        <p:nvGraphicFramePr>
          <p:cNvPr id="4" name="Diagram 3"/>
          <p:cNvGraphicFramePr/>
          <p:nvPr>
            <p:extLst>
              <p:ext uri="{D42A27DB-BD31-4B8C-83A1-F6EECF244321}">
                <p14:modId xmlns:p14="http://schemas.microsoft.com/office/powerpoint/2010/main" val="840583631"/>
              </p:ext>
            </p:extLst>
          </p:nvPr>
        </p:nvGraphicFramePr>
        <p:xfrm>
          <a:off x="1166291" y="2101487"/>
          <a:ext cx="7513320" cy="3738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00320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0722" name="Picture 2" descr="ESCWA PPT P-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Text Placeholder 1"/>
          <p:cNvSpPr txBox="1">
            <a:spLocks/>
          </p:cNvSpPr>
          <p:nvPr/>
        </p:nvSpPr>
        <p:spPr>
          <a:xfrm>
            <a:off x="1096963" y="1146175"/>
            <a:ext cx="6950075" cy="328613"/>
          </a:xfrm>
          <a:prstGeom prst="rect">
            <a:avLst/>
          </a:prstGeom>
        </p:spPr>
        <p:txBody>
          <a:bodyPr lIns="0" tIns="0" rIns="0" bIns="0"/>
          <a:lstStyle/>
          <a:p>
            <a:pPr marL="342900" indent="-342900" algn="r" eaLnBrk="0" hangingPunct="0">
              <a:lnSpc>
                <a:spcPts val="2700"/>
              </a:lnSpc>
              <a:buFont typeface="Arial" pitchFamily="34" charset="0"/>
              <a:buNone/>
            </a:pPr>
            <a:r>
              <a:rPr lang="ar-SA" sz="4000" b="1" dirty="0">
                <a:solidFill>
                  <a:srgbClr val="595959"/>
                </a:solidFill>
              </a:rPr>
              <a:t>شكراً</a:t>
            </a:r>
            <a:endParaRPr lang="en-US" sz="4000" b="1" dirty="0">
              <a:solidFill>
                <a:srgbClr val="595959"/>
              </a:solidFill>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p:cNvPicPr>
          <p:nvPr/>
        </p:nvPicPr>
        <p:blipFill>
          <a:blip r:embed="rId3"/>
          <a:srcRect/>
          <a:stretch>
            <a:fillRect/>
          </a:stretch>
        </p:blipFill>
        <p:spPr bwMode="auto">
          <a:xfrm>
            <a:off x="0" y="261257"/>
            <a:ext cx="9144000" cy="6858000"/>
          </a:xfrm>
          <a:prstGeom prst="rect">
            <a:avLst/>
          </a:prstGeom>
          <a:noFill/>
          <a:ln w="9525">
            <a:noFill/>
            <a:miter lim="800000"/>
            <a:headEnd/>
            <a:tailEnd/>
          </a:ln>
        </p:spPr>
      </p:pic>
      <p:sp>
        <p:nvSpPr>
          <p:cNvPr id="21507" name="Text Placeholder 5"/>
          <p:cNvSpPr txBox="1">
            <a:spLocks/>
          </p:cNvSpPr>
          <p:nvPr/>
        </p:nvSpPr>
        <p:spPr bwMode="auto">
          <a:xfrm>
            <a:off x="1665989" y="1185313"/>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LB" sz="3600" b="1" dirty="0" smtClean="0"/>
              <a:t>التقييم في الإسكوا</a:t>
            </a:r>
            <a:endParaRPr lang="en-US" sz="3200" b="1" dirty="0">
              <a:solidFill>
                <a:srgbClr val="418FDE"/>
              </a:solidFill>
              <a:cs typeface="Arial" pitchFamily="34" charset="0"/>
            </a:endParaRPr>
          </a:p>
        </p:txBody>
      </p:sp>
      <p:sp>
        <p:nvSpPr>
          <p:cNvPr id="8" name="Text Placeholder 6"/>
          <p:cNvSpPr>
            <a:spLocks noGrp="1"/>
          </p:cNvSpPr>
          <p:nvPr>
            <p:ph type="body" sz="quarter" idx="14"/>
          </p:nvPr>
        </p:nvSpPr>
        <p:spPr>
          <a:xfrm>
            <a:off x="619125" y="2203450"/>
            <a:ext cx="6937375" cy="3375025"/>
          </a:xfrm>
        </p:spPr>
        <p:txBody>
          <a:bodyPr wrap="square" numCol="1" anchor="t" anchorCtr="0" compatLnSpc="1">
            <a:prstTxWarp prst="textNoShape">
              <a:avLst/>
            </a:prstTxWarp>
          </a:bodyPr>
          <a:lstStyle/>
          <a:p>
            <a:pPr lvl="0" algn="r" rtl="1"/>
            <a:endParaRPr lang="en-US" sz="2400" dirty="0" smtClean="0"/>
          </a:p>
          <a:p>
            <a:pPr algn="r" rtl="1"/>
            <a:endParaRPr lang="en-US" sz="2400" dirty="0" smtClean="0"/>
          </a:p>
          <a:p>
            <a:pPr algn="r">
              <a:spcBef>
                <a:spcPct val="0"/>
              </a:spcBef>
            </a:pPr>
            <a:endParaRPr lang="en-US" sz="2300" dirty="0" smtClean="0">
              <a:latin typeface="Arial" pitchFamily="34" charset="0"/>
              <a:ea typeface="ＭＳ Ｐゴシック" pitchFamily="34" charset="-128"/>
              <a:cs typeface="Arial" pitchFamily="34" charset="0"/>
            </a:endParaRPr>
          </a:p>
        </p:txBody>
      </p:sp>
      <p:sp>
        <p:nvSpPr>
          <p:cNvPr id="7" name="Rectangle 6"/>
          <p:cNvSpPr/>
          <p:nvPr/>
        </p:nvSpPr>
        <p:spPr>
          <a:xfrm>
            <a:off x="2257466" y="5363584"/>
            <a:ext cx="4085112" cy="947432"/>
          </a:xfrm>
          <a:prstGeom prst="rect">
            <a:avLst/>
          </a:prstGeom>
          <a:solidFill>
            <a:srgbClr val="418FDE"/>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rtl="1"/>
            <a:r>
              <a:rPr lang="ar-LB" sz="2800" b="1" dirty="0" smtClean="0">
                <a:ln w="38100">
                  <a:noFill/>
                </a:ln>
                <a:solidFill>
                  <a:schemeClr val="bg1"/>
                </a:solidFill>
                <a:effectLst>
                  <a:innerShdw blurRad="69850" dist="43180" dir="5400000">
                    <a:srgbClr val="000000">
                      <a:alpha val="65000"/>
                    </a:srgbClr>
                  </a:innerShdw>
                </a:effectLst>
              </a:rPr>
              <a:t>تعزيز </a:t>
            </a:r>
            <a:r>
              <a:rPr lang="ar-SA" sz="2800" b="1" dirty="0" smtClean="0">
                <a:ln w="38100">
                  <a:noFill/>
                </a:ln>
                <a:solidFill>
                  <a:schemeClr val="bg1"/>
                </a:solidFill>
                <a:effectLst>
                  <a:innerShdw blurRad="69850" dist="43180" dir="5400000">
                    <a:srgbClr val="000000">
                      <a:alpha val="65000"/>
                    </a:srgbClr>
                  </a:innerShdw>
                </a:effectLst>
              </a:rPr>
              <a:t>المساءلة والتعلّم المستمر</a:t>
            </a:r>
            <a:endParaRPr lang="ar-LB" sz="2800" b="1" dirty="0" smtClean="0">
              <a:ln w="38100">
                <a:noFill/>
              </a:ln>
              <a:solidFill>
                <a:schemeClr val="bg1"/>
              </a:solidFill>
              <a:effectLst>
                <a:innerShdw blurRad="69850" dist="43180" dir="5400000">
                  <a:srgbClr val="000000">
                    <a:alpha val="65000"/>
                  </a:srgbClr>
                </a:innerShdw>
              </a:effectLst>
            </a:endParaRPr>
          </a:p>
        </p:txBody>
      </p:sp>
      <p:graphicFrame>
        <p:nvGraphicFramePr>
          <p:cNvPr id="9" name="Diagram 8"/>
          <p:cNvGraphicFramePr/>
          <p:nvPr>
            <p:extLst>
              <p:ext uri="{D42A27DB-BD31-4B8C-83A1-F6EECF244321}">
                <p14:modId xmlns:p14="http://schemas.microsoft.com/office/powerpoint/2010/main" val="2060036893"/>
              </p:ext>
            </p:extLst>
          </p:nvPr>
        </p:nvGraphicFramePr>
        <p:xfrm>
          <a:off x="-116114" y="1818608"/>
          <a:ext cx="8331200" cy="33793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TextBox 9"/>
          <p:cNvSpPr txBox="1"/>
          <p:nvPr/>
        </p:nvSpPr>
        <p:spPr>
          <a:xfrm>
            <a:off x="3319402" y="2411261"/>
            <a:ext cx="1485528" cy="1508105"/>
          </a:xfrm>
          <a:prstGeom prst="rect">
            <a:avLst/>
          </a:prstGeom>
          <a:noFill/>
        </p:spPr>
        <p:txBody>
          <a:bodyPr wrap="square" rtlCol="0">
            <a:spAutoFit/>
          </a:bodyPr>
          <a:lstStyle/>
          <a:p>
            <a:pPr lvl="0" algn="ctr" rtl="1"/>
            <a:endParaRPr lang="en-US" sz="2000" dirty="0" smtClean="0"/>
          </a:p>
          <a:p>
            <a:pPr algn="ctr" rtl="1"/>
            <a:r>
              <a:rPr lang="ar-LB" sz="2400" dirty="0" smtClean="0">
                <a:solidFill>
                  <a:srgbClr val="595959"/>
                </a:solidFill>
                <a:cs typeface="Arial" pitchFamily="34" charset="0"/>
              </a:rPr>
              <a:t>تعزيز نهج الإدارة القائمة على النتائج</a:t>
            </a:r>
            <a:endParaRPr lang="en-US" sz="2400" b="1" dirty="0"/>
          </a:p>
        </p:txBody>
      </p:sp>
      <p:sp>
        <p:nvSpPr>
          <p:cNvPr id="12" name="Down Arrow 11"/>
          <p:cNvSpPr/>
          <p:nvPr/>
        </p:nvSpPr>
        <p:spPr>
          <a:xfrm>
            <a:off x="5030625" y="4628545"/>
            <a:ext cx="450800" cy="597036"/>
          </a:xfrm>
          <a:prstGeom prst="downArrow">
            <a:avLst/>
          </a:prstGeom>
          <a:solidFill>
            <a:srgbClr val="418FD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3"/>
              </a:solidFill>
            </a:endParaRPr>
          </a:p>
        </p:txBody>
      </p:sp>
      <p:sp>
        <p:nvSpPr>
          <p:cNvPr id="14" name="Down Arrow 13"/>
          <p:cNvSpPr/>
          <p:nvPr/>
        </p:nvSpPr>
        <p:spPr>
          <a:xfrm>
            <a:off x="2868603" y="4672085"/>
            <a:ext cx="450800" cy="597036"/>
          </a:xfrm>
          <a:prstGeom prst="downArrow">
            <a:avLst/>
          </a:prstGeom>
          <a:solidFill>
            <a:srgbClr val="418FD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3"/>
              </a:solidFill>
            </a:endParaRPr>
          </a:p>
        </p:txBody>
      </p:sp>
    </p:spTree>
    <p:extLst>
      <p:ext uri="{BB962C8B-B14F-4D97-AF65-F5344CB8AC3E}">
        <p14:creationId xmlns:p14="http://schemas.microsoft.com/office/powerpoint/2010/main" val="2947808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928688" y="458106"/>
            <a:ext cx="7342187" cy="414338"/>
          </a:xfrm>
          <a:prstGeom prst="rect">
            <a:avLst/>
          </a:prstGeom>
        </p:spPr>
        <p:txBody>
          <a:bodyPr/>
          <a:lstStyle/>
          <a:p>
            <a:pPr marL="0" indent="0" algn="r" rtl="1" eaLnBrk="1" hangingPunct="1">
              <a:buFont typeface="Arial" charset="0"/>
              <a:buNone/>
              <a:defRPr/>
            </a:pPr>
            <a:r>
              <a:rPr lang="ar-SA" sz="4000" b="1" dirty="0">
                <a:solidFill>
                  <a:srgbClr val="595959"/>
                </a:solidFill>
                <a:latin typeface="Arial" panose="020B0604020202020204" pitchFamily="34" charset="0"/>
                <a:ea typeface="ＭＳ Ｐゴシック" panose="020B0600070205080204" pitchFamily="34" charset="-128"/>
                <a:cs typeface="+mn-cs"/>
              </a:rPr>
              <a:t>اللجان الحكومية </a:t>
            </a:r>
            <a:r>
              <a:rPr lang="ar-LB" sz="4000" b="1" dirty="0" smtClean="0">
                <a:solidFill>
                  <a:srgbClr val="595959"/>
                </a:solidFill>
                <a:latin typeface="Arial" panose="020B0604020202020204" pitchFamily="34" charset="0"/>
                <a:ea typeface="ＭＳ Ｐゴシック" panose="020B0600070205080204" pitchFamily="34" charset="-128"/>
                <a:cs typeface="+mn-cs"/>
              </a:rPr>
              <a:t>في ا</a:t>
            </a:r>
            <a:r>
              <a:rPr lang="ar-SA" sz="4000" b="1" dirty="0" smtClean="0">
                <a:solidFill>
                  <a:srgbClr val="595959"/>
                </a:solidFill>
                <a:latin typeface="Arial" panose="020B0604020202020204" pitchFamily="34" charset="0"/>
                <a:ea typeface="ＭＳ Ｐゴシック" panose="020B0600070205080204" pitchFamily="34" charset="-128"/>
                <a:cs typeface="+mn-cs"/>
              </a:rPr>
              <a:t>لإسكوا</a:t>
            </a:r>
            <a:endParaRPr lang="ar-SA" sz="4000" b="1" dirty="0">
              <a:solidFill>
                <a:srgbClr val="595959"/>
              </a:solidFill>
              <a:latin typeface="Arial" panose="020B0604020202020204" pitchFamily="34" charset="0"/>
              <a:ea typeface="ＭＳ Ｐゴシック" panose="020B0600070205080204" pitchFamily="34" charset="-128"/>
              <a:cs typeface="+mn-cs"/>
            </a:endParaRPr>
          </a:p>
        </p:txBody>
      </p:sp>
      <p:sp>
        <p:nvSpPr>
          <p:cNvPr id="32" name="Rectangle 31"/>
          <p:cNvSpPr/>
          <p:nvPr/>
        </p:nvSpPr>
        <p:spPr>
          <a:xfrm>
            <a:off x="266160" y="6315816"/>
            <a:ext cx="8710199" cy="420591"/>
          </a:xfrm>
          <a:prstGeom prst="rect">
            <a:avLst/>
          </a:prstGeom>
          <a:solidFill>
            <a:schemeClr val="accent4">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sz="2000" b="1" dirty="0"/>
              <a:t>لجنة التكنولوجيا من أجل التنمية (2014)</a:t>
            </a:r>
            <a:endParaRPr lang="en-US" sz="2000" b="1" dirty="0"/>
          </a:p>
        </p:txBody>
      </p:sp>
      <p:sp>
        <p:nvSpPr>
          <p:cNvPr id="33" name="Rectangle 32"/>
          <p:cNvSpPr/>
          <p:nvPr/>
        </p:nvSpPr>
        <p:spPr>
          <a:xfrm>
            <a:off x="4770119" y="4075237"/>
            <a:ext cx="4206239" cy="522866"/>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b="1" dirty="0"/>
              <a:t>لجنة الطاقة</a:t>
            </a:r>
            <a:r>
              <a:rPr lang="ar-LB" b="1" dirty="0"/>
              <a:t> (1995)</a:t>
            </a:r>
            <a:endParaRPr lang="en-US" b="1" dirty="0"/>
          </a:p>
        </p:txBody>
      </p:sp>
      <p:sp>
        <p:nvSpPr>
          <p:cNvPr id="34" name="Rectangle 33"/>
          <p:cNvSpPr/>
          <p:nvPr/>
        </p:nvSpPr>
        <p:spPr>
          <a:xfrm>
            <a:off x="266160" y="4075237"/>
            <a:ext cx="3970560" cy="530393"/>
          </a:xfrm>
          <a:prstGeom prst="rect">
            <a:avLst/>
          </a:prstGeom>
          <a:solidFill>
            <a:schemeClr val="accent5">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sz="1600" b="1" dirty="0"/>
              <a:t>لجنة الموارد المائية</a:t>
            </a:r>
            <a:r>
              <a:rPr lang="ar-LB" sz="1600" b="1" dirty="0"/>
              <a:t> (1995)</a:t>
            </a:r>
            <a:endParaRPr lang="en-US" sz="1600" b="1" dirty="0"/>
          </a:p>
        </p:txBody>
      </p:sp>
      <p:sp>
        <p:nvSpPr>
          <p:cNvPr id="35" name="Rectangle 34"/>
          <p:cNvSpPr/>
          <p:nvPr/>
        </p:nvSpPr>
        <p:spPr>
          <a:xfrm>
            <a:off x="266159" y="5803734"/>
            <a:ext cx="8710200" cy="420591"/>
          </a:xfrm>
          <a:prstGeom prst="rect">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sz="2400" b="1" dirty="0"/>
              <a:t> لجنة المرأة (2003)</a:t>
            </a:r>
          </a:p>
        </p:txBody>
      </p:sp>
      <p:sp>
        <p:nvSpPr>
          <p:cNvPr id="36" name="Rectangle 35"/>
          <p:cNvSpPr/>
          <p:nvPr/>
        </p:nvSpPr>
        <p:spPr>
          <a:xfrm>
            <a:off x="4943479" y="4762062"/>
            <a:ext cx="4032879" cy="463265"/>
          </a:xfrm>
          <a:prstGeom prst="rect">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sz="1600" b="1" dirty="0"/>
              <a:t>لجنة تحرير التجارة الخارجية والعولمة </a:t>
            </a:r>
            <a:r>
              <a:rPr lang="en-US" sz="1600" b="1" dirty="0"/>
              <a:t> </a:t>
            </a:r>
            <a:r>
              <a:rPr lang="ar-LB" sz="1600" b="1" dirty="0"/>
              <a:t>ا</a:t>
            </a:r>
            <a:r>
              <a:rPr lang="ar-EG" sz="1600" b="1" dirty="0"/>
              <a:t>لاقتصادية </a:t>
            </a:r>
            <a:r>
              <a:rPr lang="ar-LB" sz="1600" b="1" dirty="0"/>
              <a:t>(1997)</a:t>
            </a:r>
            <a:endParaRPr lang="en-US" sz="1600" b="1" dirty="0"/>
          </a:p>
        </p:txBody>
      </p:sp>
      <p:sp>
        <p:nvSpPr>
          <p:cNvPr id="37" name="Rectangle 36"/>
          <p:cNvSpPr/>
          <p:nvPr/>
        </p:nvSpPr>
        <p:spPr>
          <a:xfrm>
            <a:off x="266160" y="5278311"/>
            <a:ext cx="8710197" cy="420591"/>
          </a:xfrm>
          <a:prstGeom prst="rect">
            <a:avLst/>
          </a:prstGeom>
          <a:solidFill>
            <a:srgbClr val="F7961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LB" sz="2000" b="1" dirty="0"/>
              <a:t>اللجنة الاحصائية (1992) </a:t>
            </a:r>
            <a:endParaRPr lang="en-US" sz="2000" b="1" dirty="0"/>
          </a:p>
        </p:txBody>
      </p:sp>
      <p:sp>
        <p:nvSpPr>
          <p:cNvPr id="38" name="Rectangle 37"/>
          <p:cNvSpPr/>
          <p:nvPr/>
        </p:nvSpPr>
        <p:spPr>
          <a:xfrm>
            <a:off x="523875" y="1446256"/>
            <a:ext cx="8343900" cy="623889"/>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ar-LB" sz="2700" b="1" dirty="0">
                <a:solidFill>
                  <a:schemeClr val="bg1"/>
                </a:solidFill>
                <a:latin typeface="Arial" pitchFamily="34" charset="0"/>
              </a:rPr>
              <a:t>الدورة الوزارية</a:t>
            </a:r>
            <a:endParaRPr lang="en-US" sz="2700" b="1" dirty="0">
              <a:solidFill>
                <a:schemeClr val="bg1"/>
              </a:solidFill>
              <a:latin typeface="Arial" pitchFamily="34" charset="0"/>
            </a:endParaRPr>
          </a:p>
        </p:txBody>
      </p:sp>
      <p:sp>
        <p:nvSpPr>
          <p:cNvPr id="40" name="Rectangle 39"/>
          <p:cNvSpPr/>
          <p:nvPr/>
        </p:nvSpPr>
        <p:spPr>
          <a:xfrm>
            <a:off x="928688" y="2182155"/>
            <a:ext cx="7639050" cy="623889"/>
          </a:xfrm>
          <a:prstGeom prst="rect">
            <a:avLst/>
          </a:prstGeom>
          <a:solidFill>
            <a:schemeClr val="accent1">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ar-LB" sz="2700" b="1" dirty="0">
                <a:solidFill>
                  <a:schemeClr val="bg1"/>
                </a:solidFill>
                <a:latin typeface="Arial" pitchFamily="34" charset="0"/>
              </a:rPr>
              <a:t>اللجنة</a:t>
            </a:r>
            <a:r>
              <a:rPr lang="ar-EG" sz="2700" b="1" dirty="0">
                <a:solidFill>
                  <a:schemeClr val="bg1"/>
                </a:solidFill>
                <a:latin typeface="Arial" pitchFamily="34" charset="0"/>
              </a:rPr>
              <a:t> التنفيذية</a:t>
            </a:r>
            <a:endParaRPr lang="en-US" sz="2700" b="1" dirty="0">
              <a:solidFill>
                <a:schemeClr val="bg1"/>
              </a:solidFill>
              <a:latin typeface="Arial" pitchFamily="34" charset="0"/>
            </a:endParaRPr>
          </a:p>
        </p:txBody>
      </p:sp>
      <p:sp>
        <p:nvSpPr>
          <p:cNvPr id="41" name="Rectangle 40"/>
          <p:cNvSpPr/>
          <p:nvPr/>
        </p:nvSpPr>
        <p:spPr>
          <a:xfrm>
            <a:off x="266160" y="4730351"/>
            <a:ext cx="4122960" cy="463265"/>
          </a:xfrm>
          <a:prstGeom prst="rect">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b="1" dirty="0"/>
              <a:t>لجنة النقل</a:t>
            </a:r>
            <a:r>
              <a:rPr lang="ar-LB" b="1" dirty="0"/>
              <a:t> (1997)</a:t>
            </a:r>
            <a:endParaRPr lang="en-US" b="1" dirty="0"/>
          </a:p>
        </p:txBody>
      </p:sp>
      <p:sp>
        <p:nvSpPr>
          <p:cNvPr id="42" name="Rectangle 41"/>
          <p:cNvSpPr/>
          <p:nvPr/>
        </p:nvSpPr>
        <p:spPr>
          <a:xfrm>
            <a:off x="266160" y="3518713"/>
            <a:ext cx="8710199" cy="473587"/>
          </a:xfrm>
          <a:prstGeom prst="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889000" rtl="1">
              <a:lnSpc>
                <a:spcPct val="90000"/>
              </a:lnSpc>
              <a:spcAft>
                <a:spcPct val="35000"/>
              </a:spcAft>
              <a:defRPr/>
            </a:pPr>
            <a:r>
              <a:rPr lang="ar-EG" sz="2000" b="1" dirty="0"/>
              <a:t>لجنة التنمية الاجتماعية</a:t>
            </a:r>
            <a:r>
              <a:rPr lang="ar-LB" sz="2000" b="1" dirty="0"/>
              <a:t>  (1994)</a:t>
            </a:r>
            <a:endParaRPr lang="en-US" sz="2000" b="1" dirty="0"/>
          </a:p>
        </p:txBody>
      </p:sp>
      <p:sp>
        <p:nvSpPr>
          <p:cNvPr id="16" name="Rectangle 15"/>
          <p:cNvSpPr/>
          <p:nvPr/>
        </p:nvSpPr>
        <p:spPr>
          <a:xfrm>
            <a:off x="2042159" y="2932568"/>
            <a:ext cx="5913121" cy="503163"/>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r>
              <a:rPr lang="ar-LB" sz="2700" b="1" dirty="0" smtClean="0">
                <a:solidFill>
                  <a:schemeClr val="bg1"/>
                </a:solidFill>
                <a:latin typeface="Arial" pitchFamily="34" charset="0"/>
              </a:rPr>
              <a:t>اللجنة الفرعية</a:t>
            </a:r>
            <a:endParaRPr lang="en-US" sz="2700" b="1" dirty="0">
              <a:solidFill>
                <a:schemeClr val="bg1"/>
              </a:solidFill>
              <a:latin typeface="Arial" pitchFamily="34" charset="0"/>
            </a:endParaRPr>
          </a:p>
        </p:txBody>
      </p:sp>
    </p:spTree>
    <p:extLst>
      <p:ext uri="{BB962C8B-B14F-4D97-AF65-F5344CB8AC3E}">
        <p14:creationId xmlns:p14="http://schemas.microsoft.com/office/powerpoint/2010/main" val="26077648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590920702"/>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p:cNvSpPr>
            <a:spLocks noGrp="1"/>
          </p:cNvSpPr>
          <p:nvPr>
            <p:ph type="body" sz="quarter" idx="11"/>
          </p:nvPr>
        </p:nvSpPr>
        <p:spPr/>
        <p:txBody>
          <a:bodyPr/>
          <a:lstStyle/>
          <a:p>
            <a:pPr algn="r" rtl="1"/>
            <a:r>
              <a:rPr lang="ar-EG" sz="3200" dirty="0" smtClean="0"/>
              <a:t>خلفية عن اللجنة التنفيذية</a:t>
            </a:r>
            <a:endParaRPr lang="en-US" sz="3200" dirty="0"/>
          </a:p>
        </p:txBody>
      </p:sp>
      <p:cxnSp>
        <p:nvCxnSpPr>
          <p:cNvPr id="8" name="Straight Arrow Connector 7"/>
          <p:cNvCxnSpPr/>
          <p:nvPr/>
        </p:nvCxnSpPr>
        <p:spPr>
          <a:xfrm>
            <a:off x="4384430" y="2565975"/>
            <a:ext cx="0" cy="178240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2286001" y="1981200"/>
            <a:ext cx="4800600" cy="584775"/>
          </a:xfrm>
          <a:prstGeom prst="rect">
            <a:avLst/>
          </a:prstGeom>
          <a:noFill/>
        </p:spPr>
        <p:txBody>
          <a:bodyPr wrap="square" rtlCol="0">
            <a:spAutoFit/>
          </a:bodyPr>
          <a:lstStyle/>
          <a:p>
            <a:pPr algn="ctr"/>
            <a:r>
              <a:rPr lang="ar-LB" sz="3200" b="1" dirty="0" smtClean="0">
                <a:solidFill>
                  <a:srgbClr val="C00000"/>
                </a:solidFill>
              </a:rPr>
              <a:t>القرار 320- </a:t>
            </a:r>
            <a:r>
              <a:rPr lang="ar-EG" sz="3200" b="1" dirty="0" smtClean="0">
                <a:solidFill>
                  <a:srgbClr val="C00000"/>
                </a:solidFill>
              </a:rPr>
              <a:t>الدورة </a:t>
            </a:r>
            <a:r>
              <a:rPr lang="ar-EG" sz="3200" b="1" dirty="0" smtClean="0">
                <a:solidFill>
                  <a:srgbClr val="C00000"/>
                </a:solidFill>
              </a:rPr>
              <a:t>الوزارية 28</a:t>
            </a:r>
            <a:endParaRPr lang="en-US" sz="3200" b="1" dirty="0">
              <a:solidFill>
                <a:srgbClr val="C00000"/>
              </a:solidFill>
            </a:endParaRPr>
          </a:p>
        </p:txBody>
      </p:sp>
      <p:sp>
        <p:nvSpPr>
          <p:cNvPr id="10" name="TextBox 9"/>
          <p:cNvSpPr txBox="1"/>
          <p:nvPr/>
        </p:nvSpPr>
        <p:spPr>
          <a:xfrm>
            <a:off x="2481944" y="4700954"/>
            <a:ext cx="4604656" cy="553998"/>
          </a:xfrm>
          <a:prstGeom prst="rect">
            <a:avLst/>
          </a:prstGeom>
          <a:solidFill>
            <a:srgbClr val="FFC000"/>
          </a:solidFill>
        </p:spPr>
        <p:txBody>
          <a:bodyPr wrap="square" rtlCol="0">
            <a:spAutoFit/>
          </a:bodyPr>
          <a:lstStyle/>
          <a:p>
            <a:pPr algn="ctr"/>
            <a:r>
              <a:rPr lang="ar-EG" sz="3000" dirty="0" smtClean="0"/>
              <a:t>صلاحيات الدورة الوزارية </a:t>
            </a:r>
            <a:endParaRPr lang="en-US" sz="3000" dirty="0"/>
          </a:p>
        </p:txBody>
      </p:sp>
    </p:spTree>
    <p:extLst>
      <p:ext uri="{BB962C8B-B14F-4D97-AF65-F5344CB8AC3E}">
        <p14:creationId xmlns:p14="http://schemas.microsoft.com/office/powerpoint/2010/main" val="17302786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1507" name="Text Placeholder 5"/>
          <p:cNvSpPr txBox="1">
            <a:spLocks/>
          </p:cNvSpPr>
          <p:nvPr/>
        </p:nvSpPr>
        <p:spPr bwMode="auto">
          <a:xfrm>
            <a:off x="890651" y="947738"/>
            <a:ext cx="7730835" cy="414337"/>
          </a:xfrm>
          <a:prstGeom prst="rect">
            <a:avLst/>
          </a:prstGeom>
          <a:noFill/>
          <a:ln w="9525">
            <a:noFill/>
            <a:miter lim="800000"/>
            <a:headEnd/>
            <a:tailEnd/>
          </a:ln>
        </p:spPr>
        <p:txBody>
          <a:bodyPr lIns="0" tIns="0" rIns="0" bIns="0"/>
          <a:lstStyle/>
          <a:p>
            <a:pPr algn="r" eaLnBrk="0" hangingPunct="0"/>
            <a:r>
              <a:rPr lang="ar-LB" sz="4000" b="1" dirty="0" smtClean="0"/>
              <a:t>تقييم الاجتماعات الحكومية: </a:t>
            </a:r>
            <a:r>
              <a:rPr lang="ar-SA" sz="4000" b="1" dirty="0" smtClean="0"/>
              <a:t>المنهجية</a:t>
            </a:r>
            <a:endParaRPr lang="en-US" sz="4000" b="1" dirty="0">
              <a:solidFill>
                <a:srgbClr val="595959"/>
              </a:solidFill>
              <a:cs typeface="Arial" pitchFamily="34" charset="0"/>
            </a:endParaRPr>
          </a:p>
        </p:txBody>
      </p:sp>
      <p:sp>
        <p:nvSpPr>
          <p:cNvPr id="8" name="Text Placeholder 6"/>
          <p:cNvSpPr>
            <a:spLocks noGrp="1"/>
          </p:cNvSpPr>
          <p:nvPr>
            <p:ph type="body" sz="quarter" idx="14"/>
          </p:nvPr>
        </p:nvSpPr>
        <p:spPr>
          <a:xfrm>
            <a:off x="5247800" y="4453247"/>
            <a:ext cx="3183681" cy="1712479"/>
          </a:xfrm>
        </p:spPr>
        <p:txBody>
          <a:bodyPr wrap="square" numCol="1" anchor="t" anchorCtr="0" compatLnSpc="1">
            <a:prstTxWarp prst="textNoShape">
              <a:avLst/>
            </a:prstTxWarp>
          </a:bodyPr>
          <a:lstStyle/>
          <a:p>
            <a:pPr algn="r" rtl="1">
              <a:buFont typeface="Arial" pitchFamily="34" charset="0"/>
              <a:buChar char="•"/>
            </a:pPr>
            <a:endParaRPr lang="ar-LB" dirty="0" smtClean="0"/>
          </a:p>
          <a:p>
            <a:pPr algn="r" rtl="1"/>
            <a:endParaRPr lang="en-US" dirty="0" smtClean="0"/>
          </a:p>
          <a:p>
            <a:pPr rtl="1"/>
            <a:endParaRPr lang="en-US" dirty="0" smtClean="0">
              <a:latin typeface="Arial" pitchFamily="34" charset="0"/>
              <a:ea typeface="ＭＳ Ｐゴシック" pitchFamily="34" charset="-128"/>
              <a:cs typeface="Arial" pitchFamily="34" charset="0"/>
            </a:endParaRPr>
          </a:p>
        </p:txBody>
      </p:sp>
      <p:sp>
        <p:nvSpPr>
          <p:cNvPr id="11" name="Rectangle 10"/>
          <p:cNvSpPr/>
          <p:nvPr/>
        </p:nvSpPr>
        <p:spPr>
          <a:xfrm>
            <a:off x="597917" y="2307496"/>
            <a:ext cx="7874726" cy="830997"/>
          </a:xfrm>
          <a:prstGeom prst="rect">
            <a:avLst/>
          </a:prstGeom>
          <a:solidFill>
            <a:schemeClr val="tx2">
              <a:lumMod val="60000"/>
              <a:lumOff val="40000"/>
            </a:schemeClr>
          </a:solidFill>
          <a:ln>
            <a:noFill/>
          </a:ln>
        </p:spPr>
        <p:txBody>
          <a:bodyPr wrap="square">
            <a:spAutoFit/>
          </a:bodyPr>
          <a:lstStyle/>
          <a:p>
            <a:pPr algn="just" rtl="1"/>
            <a:r>
              <a:rPr lang="ar-LB" sz="2400" b="1" dirty="0" smtClean="0">
                <a:solidFill>
                  <a:schemeClr val="bg1"/>
                </a:solidFill>
              </a:rPr>
              <a:t>تقييم نوعية ومدى فاعلية أعمال الاجتماعات للارتقاء بمستوى أعمال الدورات التي ستعقد في المستقبل لخدمة احتياجات الدول الأعضاء بشكل أفضل</a:t>
            </a:r>
          </a:p>
        </p:txBody>
      </p:sp>
      <p:sp>
        <p:nvSpPr>
          <p:cNvPr id="14" name="Snip Single Corner Rectangle 13"/>
          <p:cNvSpPr/>
          <p:nvPr/>
        </p:nvSpPr>
        <p:spPr>
          <a:xfrm>
            <a:off x="2026920" y="3762161"/>
            <a:ext cx="5273040" cy="1866858"/>
          </a:xfrm>
          <a:prstGeom prst="snip1Rect">
            <a:avLst/>
          </a:prstGeom>
          <a:noFill/>
          <a:ln>
            <a:solidFill>
              <a:srgbClr val="007096"/>
            </a:solidFill>
          </a:ln>
        </p:spPr>
        <p:style>
          <a:lnRef idx="1">
            <a:schemeClr val="accent1"/>
          </a:lnRef>
          <a:fillRef idx="3">
            <a:schemeClr val="accent1"/>
          </a:fillRef>
          <a:effectRef idx="2">
            <a:schemeClr val="accent1"/>
          </a:effectRef>
          <a:fontRef idx="minor">
            <a:schemeClr val="lt1"/>
          </a:fontRef>
        </p:style>
        <p:txBody>
          <a:bodyPr rtlCol="0" anchor="ctr"/>
          <a:lstStyle/>
          <a:p>
            <a:pPr algn="r" rtl="1"/>
            <a:r>
              <a:rPr lang="ar-LB" sz="2400" b="1" dirty="0" smtClean="0">
                <a:ln w="0"/>
                <a:solidFill>
                  <a:schemeClr val="tx1"/>
                </a:solidFill>
                <a:effectLst/>
              </a:rPr>
              <a:t>يعتمد التقييم على معيار</a:t>
            </a:r>
            <a:r>
              <a:rPr lang="ar-EG" sz="2400" b="1" dirty="0" smtClean="0">
                <a:ln w="0"/>
                <a:solidFill>
                  <a:schemeClr val="tx1"/>
                </a:solidFill>
                <a:effectLst/>
              </a:rPr>
              <a:t> من</a:t>
            </a:r>
            <a:r>
              <a:rPr lang="ar-LB" sz="2400" b="1" dirty="0" smtClean="0">
                <a:ln w="0"/>
                <a:solidFill>
                  <a:schemeClr val="tx1"/>
                </a:solidFill>
                <a:effectLst/>
              </a:rPr>
              <a:t> 5 نقاط، حيث أن</a:t>
            </a:r>
            <a:r>
              <a:rPr lang="en-US" sz="2400" b="1" dirty="0" smtClean="0">
                <a:ln w="0"/>
                <a:solidFill>
                  <a:schemeClr val="tx1"/>
                </a:solidFill>
                <a:effectLst/>
              </a:rPr>
              <a:t>:</a:t>
            </a:r>
          </a:p>
          <a:p>
            <a:pPr algn="r" rtl="1"/>
            <a:r>
              <a:rPr lang="ar-LB" sz="2400" b="1" dirty="0" smtClean="0">
                <a:ln w="0"/>
                <a:solidFill>
                  <a:schemeClr val="tx1"/>
                </a:solidFill>
                <a:effectLst/>
              </a:rPr>
              <a:t>5= ممتاز، 4= جيد، </a:t>
            </a:r>
          </a:p>
          <a:p>
            <a:pPr algn="r" rtl="1"/>
            <a:r>
              <a:rPr lang="ar-LB" sz="2400" b="1" dirty="0" smtClean="0">
                <a:ln w="0"/>
                <a:solidFill>
                  <a:schemeClr val="tx1"/>
                </a:solidFill>
                <a:effectLst/>
              </a:rPr>
              <a:t>3= وسط، 2= رديء</a:t>
            </a:r>
          </a:p>
          <a:p>
            <a:pPr algn="r" rtl="1"/>
            <a:r>
              <a:rPr lang="ar-LB" sz="2400" b="1" dirty="0" smtClean="0">
                <a:ln w="0"/>
                <a:solidFill>
                  <a:schemeClr val="tx1"/>
                </a:solidFill>
                <a:effectLst/>
              </a:rPr>
              <a:t>و 1= رديء للغاية</a:t>
            </a:r>
            <a:endParaRPr lang="en-US" sz="2400" b="1" dirty="0">
              <a:ln w="0"/>
              <a:solidFill>
                <a:schemeClr val="tx1"/>
              </a:solidFill>
              <a:effectLst/>
            </a:endParaRPr>
          </a:p>
        </p:txBody>
      </p:sp>
    </p:spTree>
    <p:extLst>
      <p:ext uri="{BB962C8B-B14F-4D97-AF65-F5344CB8AC3E}">
        <p14:creationId xmlns:p14="http://schemas.microsoft.com/office/powerpoint/2010/main" val="4247534681"/>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ESCWA PPT P-3.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0483" name="Title 3"/>
          <p:cNvSpPr txBox="1">
            <a:spLocks/>
          </p:cNvSpPr>
          <p:nvPr/>
        </p:nvSpPr>
        <p:spPr bwMode="auto">
          <a:xfrm>
            <a:off x="1069975" y="935038"/>
            <a:ext cx="6931025" cy="419100"/>
          </a:xfrm>
          <a:prstGeom prst="rect">
            <a:avLst/>
          </a:prstGeom>
          <a:noFill/>
          <a:ln w="9525">
            <a:noFill/>
            <a:miter lim="800000"/>
            <a:headEnd/>
            <a:tailEnd/>
          </a:ln>
        </p:spPr>
        <p:txBody>
          <a:bodyPr lIns="0" tIns="0" rIns="0" bIns="0"/>
          <a:lstStyle/>
          <a:p>
            <a:pPr algn="r" eaLnBrk="0" hangingPunct="0"/>
            <a:r>
              <a:rPr lang="ar-LB" sz="4000" b="1" dirty="0" smtClean="0"/>
              <a:t>التقييم العام</a:t>
            </a:r>
            <a:r>
              <a:rPr lang="ar-LB" sz="4000" b="1" dirty="0"/>
              <a:t>: اللجنة التنفيذية والفنية </a:t>
            </a:r>
            <a:endParaRPr lang="en-US" sz="4000" b="1" dirty="0">
              <a:solidFill>
                <a:srgbClr val="595959"/>
              </a:solidFill>
              <a:cs typeface="Arial" pitchFamily="34" charset="0"/>
            </a:endParaRPr>
          </a:p>
        </p:txBody>
      </p:sp>
    </p:spTree>
    <p:extLst>
      <p:ext uri="{BB962C8B-B14F-4D97-AF65-F5344CB8AC3E}">
        <p14:creationId xmlns:p14="http://schemas.microsoft.com/office/powerpoint/2010/main" val="33254886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p:cNvPicPr>
          <p:nvPr/>
        </p:nvPicPr>
        <p:blipFill>
          <a:blip r:embed="rId3"/>
          <a:srcRect/>
          <a:stretch>
            <a:fillRect/>
          </a:stretch>
        </p:blipFill>
        <p:spPr bwMode="auto">
          <a:xfrm>
            <a:off x="193370" y="0"/>
            <a:ext cx="9144000" cy="6858000"/>
          </a:xfrm>
          <a:prstGeom prst="rect">
            <a:avLst/>
          </a:prstGeom>
          <a:noFill/>
          <a:ln w="9525">
            <a:noFill/>
            <a:miter lim="800000"/>
            <a:headEnd/>
            <a:tailEnd/>
          </a:ln>
        </p:spPr>
      </p:pic>
      <p:sp>
        <p:nvSpPr>
          <p:cNvPr id="21507" name="Text Placeholder 5"/>
          <p:cNvSpPr txBox="1">
            <a:spLocks/>
          </p:cNvSpPr>
          <p:nvPr/>
        </p:nvSpPr>
        <p:spPr bwMode="auto">
          <a:xfrm>
            <a:off x="1766888" y="9477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t>التقييم </a:t>
            </a:r>
            <a:r>
              <a:rPr lang="ar-SA" sz="2800" b="1" dirty="0" smtClean="0"/>
              <a:t>العام</a:t>
            </a:r>
            <a:r>
              <a:rPr lang="ar-LB" sz="2800" b="1" dirty="0"/>
              <a:t>: اللجنة التنفيذية والفنية </a:t>
            </a:r>
            <a:endParaRPr lang="en-US" sz="2700" b="1" dirty="0">
              <a:solidFill>
                <a:srgbClr val="418FDE"/>
              </a:solidFill>
              <a:cs typeface="Arial" pitchFamily="34" charset="0"/>
            </a:endParaRPr>
          </a:p>
        </p:txBody>
      </p:sp>
      <p:sp>
        <p:nvSpPr>
          <p:cNvPr id="8" name="Text Placeholder 6"/>
          <p:cNvSpPr>
            <a:spLocks noGrp="1"/>
          </p:cNvSpPr>
          <p:nvPr>
            <p:ph type="body" sz="quarter" idx="14"/>
          </p:nvPr>
        </p:nvSpPr>
        <p:spPr>
          <a:xfrm>
            <a:off x="852839" y="1826630"/>
            <a:ext cx="6703662" cy="488527"/>
          </a:xfrm>
        </p:spPr>
        <p:txBody>
          <a:bodyPr wrap="square" numCol="1" anchor="t" anchorCtr="0" compatLnSpc="1">
            <a:prstTxWarp prst="textNoShape">
              <a:avLst/>
            </a:prstTxWarp>
          </a:bodyPr>
          <a:lstStyle/>
          <a:p>
            <a:pPr algn="r">
              <a:spcBef>
                <a:spcPct val="0"/>
              </a:spcBef>
            </a:pPr>
            <a:r>
              <a:rPr lang="ar-SA" sz="2400" b="1" dirty="0" smtClean="0"/>
              <a:t>المشاركة العامة</a:t>
            </a:r>
            <a:endParaRPr lang="ar-LB" sz="2400" b="1" dirty="0" smtClean="0"/>
          </a:p>
          <a:p>
            <a:pPr algn="r">
              <a:spcBef>
                <a:spcPct val="0"/>
              </a:spcBef>
            </a:pPr>
            <a:endParaRPr lang="ar-LB" sz="2400" b="1" dirty="0" smtClean="0">
              <a:latin typeface="Arial" pitchFamily="34" charset="0"/>
              <a:ea typeface="ＭＳ Ｐゴシック" pitchFamily="34" charset="-128"/>
              <a:cs typeface="Arial" pitchFamily="34" charset="0"/>
            </a:endParaRPr>
          </a:p>
          <a:p>
            <a:pPr algn="r" rtl="1">
              <a:spcBef>
                <a:spcPct val="0"/>
              </a:spcBef>
            </a:pPr>
            <a:endParaRPr lang="en-US" sz="2300" dirty="0" smtClean="0">
              <a:latin typeface="Arial" pitchFamily="34" charset="0"/>
              <a:ea typeface="ＭＳ Ｐゴシック" pitchFamily="34" charset="-128"/>
              <a:cs typeface="Arial"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893861555"/>
              </p:ext>
            </p:extLst>
          </p:nvPr>
        </p:nvGraphicFramePr>
        <p:xfrm>
          <a:off x="320040" y="2300578"/>
          <a:ext cx="8912049" cy="3490624"/>
        </p:xfrm>
        <a:graphic>
          <a:graphicData uri="http://schemas.openxmlformats.org/drawingml/2006/table">
            <a:tbl>
              <a:tblPr>
                <a:tableStyleId>{5C22544A-7EE6-4342-B048-85BDC9FD1C3A}</a:tableStyleId>
              </a:tblPr>
              <a:tblGrid>
                <a:gridCol w="1703257"/>
                <a:gridCol w="1329503"/>
                <a:gridCol w="1691640"/>
                <a:gridCol w="1295400"/>
                <a:gridCol w="2892249"/>
              </a:tblGrid>
              <a:tr h="872656">
                <a:tc>
                  <a:txBody>
                    <a:bodyPr/>
                    <a:lstStyle/>
                    <a:p>
                      <a:pPr algn="ctr" rtl="1" fontAlgn="b"/>
                      <a:r>
                        <a:rPr lang="ar-LB" sz="1800" u="none" strike="noStrike" dirty="0">
                          <a:effectLst/>
                        </a:rPr>
                        <a:t>استمرارية المشاركة</a:t>
                      </a:r>
                      <a:endParaRPr lang="ar-LB" sz="1800" b="1" i="0" u="none" strike="noStrike" dirty="0">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u="none" strike="noStrike">
                          <a:effectLst/>
                        </a:rPr>
                        <a:t>نسبة المشاركة</a:t>
                      </a:r>
                      <a:endParaRPr lang="ar-LB" sz="1800" b="1"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u="none" strike="noStrike" dirty="0">
                          <a:solidFill>
                            <a:srgbClr val="C00000"/>
                          </a:solidFill>
                          <a:effectLst/>
                        </a:rPr>
                        <a:t>عدد الأعضاء في الاسكوا آنذاك</a:t>
                      </a:r>
                      <a:endParaRPr lang="ar-LB" sz="1800" b="1" i="0" u="none" strike="noStrike" dirty="0">
                        <a:solidFill>
                          <a:srgbClr val="C00000"/>
                        </a:solidFill>
                        <a:effectLst/>
                        <a:latin typeface="Calibri" panose="020F0502020204030204" pitchFamily="34" charset="0"/>
                      </a:endParaRPr>
                    </a:p>
                  </a:txBody>
                  <a:tcPr marL="9525" marR="9525" marT="9525" marB="0" anchor="b"/>
                </a:tc>
                <a:tc>
                  <a:txBody>
                    <a:bodyPr/>
                    <a:lstStyle/>
                    <a:p>
                      <a:pPr algn="r" rtl="1" fontAlgn="b"/>
                      <a:r>
                        <a:rPr lang="ar-LB" sz="1800" u="none" strike="noStrike">
                          <a:effectLst/>
                        </a:rPr>
                        <a:t>عدد الدول المشاركة</a:t>
                      </a:r>
                      <a:endParaRPr lang="ar-LB" sz="1800" b="1"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الاجتماع</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73%</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86%</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14</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12</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الفنية، الاجتماع الخامس</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77%</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100%</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14</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14</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الفنية، الاجتماع السادس</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62%</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82%</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17</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14</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الفنية، الاجتماع السابع</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71%</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88%</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17</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dirty="0">
                          <a:effectLst/>
                        </a:rPr>
                        <a:t>15</a:t>
                      </a:r>
                      <a:endParaRPr lang="en-US" sz="1800" b="0" i="0" u="none" strike="noStrike" dirty="0">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الفنية، الاجتماع الثامن</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77%</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88%</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17</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15</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التنفيذية، الاجتماع الأول</a:t>
                      </a:r>
                      <a:endParaRPr lang="ar-LB" sz="1800" b="1" i="0" u="none" strike="noStrike" dirty="0">
                        <a:solidFill>
                          <a:srgbClr val="0070C0"/>
                        </a:solidFill>
                        <a:effectLst/>
                        <a:latin typeface="Calibri" panose="020F0502020204030204" pitchFamily="34" charset="0"/>
                      </a:endParaRPr>
                    </a:p>
                  </a:txBody>
                  <a:tcPr marL="9525" marR="9525" marT="9525" marB="0" anchor="b"/>
                </a:tc>
              </a:tr>
              <a:tr h="436328">
                <a:tc>
                  <a:txBody>
                    <a:bodyPr/>
                    <a:lstStyle/>
                    <a:p>
                      <a:pPr algn="ctr" fontAlgn="b"/>
                      <a:r>
                        <a:rPr lang="en-US" sz="1800" u="none" strike="noStrike">
                          <a:effectLst/>
                        </a:rPr>
                        <a:t>69%</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83%</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fontAlgn="b"/>
                      <a:r>
                        <a:rPr lang="en-US" sz="1800" u="none" strike="noStrike" dirty="0">
                          <a:solidFill>
                            <a:srgbClr val="C00000"/>
                          </a:solidFill>
                          <a:effectLst/>
                        </a:rPr>
                        <a:t>18</a:t>
                      </a:r>
                      <a:endParaRPr lang="en-US" sz="1800" b="0" i="0" u="none" strike="noStrike" dirty="0">
                        <a:solidFill>
                          <a:srgbClr val="C00000"/>
                        </a:solidFill>
                        <a:effectLst/>
                        <a:latin typeface="Calibri" panose="020F0502020204030204" pitchFamily="34" charset="0"/>
                      </a:endParaRPr>
                    </a:p>
                  </a:txBody>
                  <a:tcPr marL="9525" marR="9525" marT="9525" marB="0" anchor="b"/>
                </a:tc>
                <a:tc>
                  <a:txBody>
                    <a:bodyPr/>
                    <a:lstStyle/>
                    <a:p>
                      <a:pPr algn="r" fontAlgn="b"/>
                      <a:r>
                        <a:rPr lang="en-US" sz="1800" u="none" strike="noStrike">
                          <a:effectLst/>
                        </a:rPr>
                        <a:t>15</a:t>
                      </a:r>
                      <a:endParaRPr lang="en-US" sz="1800" b="0" i="0" u="none" strike="noStrike">
                        <a:solidFill>
                          <a:srgbClr val="0070C0"/>
                        </a:solidFill>
                        <a:effectLst/>
                        <a:latin typeface="Calibri" panose="020F0502020204030204" pitchFamily="34" charset="0"/>
                      </a:endParaRPr>
                    </a:p>
                  </a:txBody>
                  <a:tcPr marL="9525" marR="9525" marT="9525" marB="0" anchor="b"/>
                </a:tc>
                <a:tc>
                  <a:txBody>
                    <a:bodyPr/>
                    <a:lstStyle/>
                    <a:p>
                      <a:pPr algn="r" rtl="1" fontAlgn="b"/>
                      <a:r>
                        <a:rPr lang="ar-LB" sz="1800" b="1" u="none" strike="noStrike" dirty="0">
                          <a:effectLst/>
                        </a:rPr>
                        <a:t>اللجنة التنفيذية، الاجتماع الثاني</a:t>
                      </a:r>
                      <a:endParaRPr lang="ar-LB" sz="1800" b="1" i="0" u="none" strike="noStrike" dirty="0">
                        <a:solidFill>
                          <a:srgbClr val="0070C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732344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Placeholder 5"/>
          <p:cNvSpPr txBox="1">
            <a:spLocks/>
          </p:cNvSpPr>
          <p:nvPr/>
        </p:nvSpPr>
        <p:spPr bwMode="auto">
          <a:xfrm>
            <a:off x="2178368" y="673419"/>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SA" sz="2800" b="1" dirty="0"/>
              <a:t>التقييم </a:t>
            </a:r>
            <a:r>
              <a:rPr lang="ar-SA" sz="2800" b="1" dirty="0" smtClean="0"/>
              <a:t>العام</a:t>
            </a:r>
            <a:r>
              <a:rPr lang="ar-LB" sz="2800" b="1" dirty="0"/>
              <a:t>: اللجنة التنفيذية والفنية </a:t>
            </a:r>
            <a:endParaRPr lang="en-US" sz="2700" b="1" dirty="0">
              <a:solidFill>
                <a:srgbClr val="418FDE"/>
              </a:solidFill>
              <a:cs typeface="Arial" pitchFamily="34" charset="0"/>
            </a:endParaRPr>
          </a:p>
        </p:txBody>
      </p:sp>
      <p:graphicFrame>
        <p:nvGraphicFramePr>
          <p:cNvPr id="6" name="Chart 5"/>
          <p:cNvGraphicFramePr>
            <a:graphicFrameLocks/>
          </p:cNvGraphicFramePr>
          <p:nvPr>
            <p:extLst>
              <p:ext uri="{D42A27DB-BD31-4B8C-83A1-F6EECF244321}">
                <p14:modId xmlns:p14="http://schemas.microsoft.com/office/powerpoint/2010/main" val="1857088842"/>
              </p:ext>
            </p:extLst>
          </p:nvPr>
        </p:nvGraphicFramePr>
        <p:xfrm>
          <a:off x="365760" y="1905000"/>
          <a:ext cx="8412480" cy="4663439"/>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Placeholder 5"/>
          <p:cNvSpPr txBox="1">
            <a:spLocks/>
          </p:cNvSpPr>
          <p:nvPr/>
        </p:nvSpPr>
        <p:spPr bwMode="auto">
          <a:xfrm>
            <a:off x="2132648" y="1176338"/>
            <a:ext cx="5789612" cy="414337"/>
          </a:xfrm>
          <a:prstGeom prst="rect">
            <a:avLst/>
          </a:prstGeom>
          <a:noFill/>
          <a:ln w="9525">
            <a:noFill/>
            <a:miter lim="800000"/>
            <a:headEnd/>
            <a:tailEnd/>
          </a:ln>
        </p:spPr>
        <p:txBody>
          <a:bodyPr lIns="0" tIns="0" rIns="0" bIns="0"/>
          <a:lstStyle/>
          <a:p>
            <a:pPr marL="342900" indent="-342900" algn="r" eaLnBrk="0" hangingPunct="0">
              <a:spcBef>
                <a:spcPct val="20000"/>
              </a:spcBef>
              <a:buFont typeface="Arial" pitchFamily="34" charset="0"/>
              <a:buNone/>
            </a:pPr>
            <a:r>
              <a:rPr lang="ar-LB" sz="2800" b="1" dirty="0" smtClean="0">
                <a:solidFill>
                  <a:schemeClr val="tx2">
                    <a:lumMod val="60000"/>
                    <a:lumOff val="40000"/>
                  </a:schemeClr>
                </a:solidFill>
              </a:rPr>
              <a:t>المشاركة العامة</a:t>
            </a:r>
            <a:endParaRPr lang="en-US" sz="2700" b="1" dirty="0">
              <a:solidFill>
                <a:schemeClr val="tx2">
                  <a:lumMod val="60000"/>
                  <a:lumOff val="40000"/>
                </a:schemeClr>
              </a:solidFill>
              <a:cs typeface="Arial" pitchFamily="34" charset="0"/>
            </a:endParaRPr>
          </a:p>
        </p:txBody>
      </p:sp>
    </p:spTree>
    <p:extLst>
      <p:ext uri="{BB962C8B-B14F-4D97-AF65-F5344CB8AC3E}">
        <p14:creationId xmlns:p14="http://schemas.microsoft.com/office/powerpoint/2010/main" val="20124971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18FDE"/>
      </a:accent1>
      <a:accent2>
        <a:srgbClr val="FFBF3F"/>
      </a:accent2>
      <a:accent3>
        <a:srgbClr val="CD545B"/>
      </a:accent3>
      <a:accent4>
        <a:srgbClr val="00B5E2"/>
      </a:accent4>
      <a:accent5>
        <a:srgbClr val="A4D65E"/>
      </a:accent5>
      <a:accent6>
        <a:srgbClr val="7566A0"/>
      </a:accent6>
      <a:hlink>
        <a:srgbClr val="009CA6"/>
      </a:hlink>
      <a:folHlink>
        <a:srgbClr val="97999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7487</TotalTime>
  <Words>921</Words>
  <Application>Microsoft Office PowerPoint</Application>
  <PresentationFormat>On-screen Show (4:3)</PresentationFormat>
  <Paragraphs>161</Paragraphs>
  <Slides>20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ＭＳ Ｐゴシック</vt:lpstr>
      <vt:lpstr>Arabic Transparent</vt:lpstr>
      <vt:lpstr>Arial</vt:lpstr>
      <vt:lpstr>Arial Black</vt:lpstr>
      <vt:lpstr>Calibri</vt:lpstr>
      <vt:lpstr>Office Theme</vt:lpstr>
      <vt:lpstr>PowerPoint Presentation</vt:lpstr>
      <vt:lpstr>الهدف من العرض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Quantum</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Fares Sfeir</dc:creator>
  <cp:lastModifiedBy>OES_1</cp:lastModifiedBy>
  <cp:revision>265</cp:revision>
  <dcterms:created xsi:type="dcterms:W3CDTF">2011-12-13T13:03:18Z</dcterms:created>
  <dcterms:modified xsi:type="dcterms:W3CDTF">2017-05-06T08:48:04Z</dcterms:modified>
</cp:coreProperties>
</file>