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56" r:id="rId2"/>
    <p:sldId id="324" r:id="rId3"/>
    <p:sldId id="325" r:id="rId4"/>
    <p:sldId id="326" r:id="rId5"/>
    <p:sldId id="327" r:id="rId6"/>
    <p:sldId id="328" r:id="rId7"/>
    <p:sldId id="329" r:id="rId8"/>
    <p:sldId id="331" r:id="rId9"/>
    <p:sldId id="267" r:id="rId1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1432">
          <p15:clr>
            <a:srgbClr val="A4A3A4"/>
          </p15:clr>
        </p15:guide>
        <p15:guide id="2" orient="horz" pos="3714">
          <p15:clr>
            <a:srgbClr val="A4A3A4"/>
          </p15:clr>
        </p15:guide>
        <p15:guide id="3" pos="5427">
          <p15:clr>
            <a:srgbClr val="A4A3A4"/>
          </p15:clr>
        </p15:guide>
        <p15:guide id="4" pos="3157">
          <p15:clr>
            <a:srgbClr val="A4A3A4"/>
          </p15:clr>
        </p15:guide>
        <p15:guide id="5" pos="10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96"/>
    <a:srgbClr val="418FDE"/>
    <a:srgbClr val="97999B"/>
    <a:srgbClr val="009CA6"/>
    <a:srgbClr val="595959"/>
    <a:srgbClr val="B88FDE"/>
    <a:srgbClr val="010000"/>
    <a:srgbClr val="2C2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25" autoAdjust="0"/>
    <p:restoredTop sz="82765" autoAdjust="0"/>
  </p:normalViewPr>
  <p:slideViewPr>
    <p:cSldViewPr snapToGrid="0" snapToObjects="1">
      <p:cViewPr varScale="1">
        <p:scale>
          <a:sx n="58" d="100"/>
          <a:sy n="58" d="100"/>
        </p:scale>
        <p:origin x="1566" y="66"/>
      </p:cViewPr>
      <p:guideLst>
        <p:guide orient="horz" pos="1432"/>
        <p:guide orient="horz" pos="3714"/>
        <p:guide pos="5427"/>
        <p:guide pos="3157"/>
        <p:guide pos="1012"/>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Arial"/>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ACC4AA7-C75E-41BC-AE5A-9B5DCBDE0291}" type="datetime1">
              <a:rPr lang="en-US"/>
              <a:pPr/>
              <a:t>06/05/2017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Arial"/>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2D42E5D-E187-49F8-9FC9-E1393AFBEACF}" type="slidenum">
              <a:rPr lang="en-US"/>
              <a:pPr/>
              <a:t>‹#›</a:t>
            </a:fld>
            <a:endParaRPr lang="en-US"/>
          </a:p>
        </p:txBody>
      </p:sp>
    </p:spTree>
    <p:extLst>
      <p:ext uri="{BB962C8B-B14F-4D97-AF65-F5344CB8AC3E}">
        <p14:creationId xmlns:p14="http://schemas.microsoft.com/office/powerpoint/2010/main" val="14964035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Arial"/>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B8AD837-FB7B-4E55-B67B-7AD962288524}" type="datetime1">
              <a:rPr lang="en-US"/>
              <a:pPr/>
              <a:t>06/05/2017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Arial"/>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889A53A-CE1B-4FA8-B845-908B64128C0E}" type="slidenum">
              <a:rPr lang="en-US"/>
              <a:pPr/>
              <a:t>‹#›</a:t>
            </a:fld>
            <a:endParaRPr lang="en-US"/>
          </a:p>
        </p:txBody>
      </p:sp>
    </p:spTree>
    <p:extLst>
      <p:ext uri="{BB962C8B-B14F-4D97-AF65-F5344CB8AC3E}">
        <p14:creationId xmlns:p14="http://schemas.microsoft.com/office/powerpoint/2010/main" val="140559732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Arial"/>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Arial"/>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2</a:t>
            </a:fld>
            <a:endParaRPr lang="en-US"/>
          </a:p>
        </p:txBody>
      </p:sp>
    </p:spTree>
    <p:extLst>
      <p:ext uri="{BB962C8B-B14F-4D97-AF65-F5344CB8AC3E}">
        <p14:creationId xmlns:p14="http://schemas.microsoft.com/office/powerpoint/2010/main" val="2134906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3</a:t>
            </a:fld>
            <a:endParaRPr lang="en-US"/>
          </a:p>
        </p:txBody>
      </p:sp>
    </p:spTree>
    <p:extLst>
      <p:ext uri="{BB962C8B-B14F-4D97-AF65-F5344CB8AC3E}">
        <p14:creationId xmlns:p14="http://schemas.microsoft.com/office/powerpoint/2010/main" val="540809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4</a:t>
            </a:fld>
            <a:endParaRPr lang="en-US"/>
          </a:p>
        </p:txBody>
      </p:sp>
    </p:spTree>
    <p:extLst>
      <p:ext uri="{BB962C8B-B14F-4D97-AF65-F5344CB8AC3E}">
        <p14:creationId xmlns:p14="http://schemas.microsoft.com/office/powerpoint/2010/main" val="3429133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5</a:t>
            </a:fld>
            <a:endParaRPr lang="en-US"/>
          </a:p>
        </p:txBody>
      </p:sp>
    </p:spTree>
    <p:extLst>
      <p:ext uri="{BB962C8B-B14F-4D97-AF65-F5344CB8AC3E}">
        <p14:creationId xmlns:p14="http://schemas.microsoft.com/office/powerpoint/2010/main" val="58839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6</a:t>
            </a:fld>
            <a:endParaRPr lang="en-US"/>
          </a:p>
        </p:txBody>
      </p:sp>
    </p:spTree>
    <p:extLst>
      <p:ext uri="{BB962C8B-B14F-4D97-AF65-F5344CB8AC3E}">
        <p14:creationId xmlns:p14="http://schemas.microsoft.com/office/powerpoint/2010/main" val="2964635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7</a:t>
            </a:fld>
            <a:endParaRPr lang="en-US"/>
          </a:p>
        </p:txBody>
      </p:sp>
    </p:spTree>
    <p:extLst>
      <p:ext uri="{BB962C8B-B14F-4D97-AF65-F5344CB8AC3E}">
        <p14:creationId xmlns:p14="http://schemas.microsoft.com/office/powerpoint/2010/main" val="3546261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457200" rtl="1"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889A53A-CE1B-4FA8-B845-908B64128C0E}" type="slidenum">
              <a:rPr lang="en-US" smtClean="0"/>
              <a:pPr/>
              <a:t>8</a:t>
            </a:fld>
            <a:endParaRPr lang="en-US"/>
          </a:p>
        </p:txBody>
      </p:sp>
    </p:spTree>
    <p:extLst>
      <p:ext uri="{BB962C8B-B14F-4D97-AF65-F5344CB8AC3E}">
        <p14:creationId xmlns:p14="http://schemas.microsoft.com/office/powerpoint/2010/main" val="1425550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484188" y="3194050"/>
            <a:ext cx="33020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endParaRPr lang="en-US" sz="1800" smtClean="0"/>
          </a:p>
        </p:txBody>
      </p:sp>
      <p:sp>
        <p:nvSpPr>
          <p:cNvPr id="7" name="TextBox 6"/>
          <p:cNvSpPr txBox="1">
            <a:spLocks noChangeArrowheads="1"/>
          </p:cNvSpPr>
          <p:nvPr userDrawn="1"/>
        </p:nvSpPr>
        <p:spPr bwMode="auto">
          <a:xfrm>
            <a:off x="1003300" y="2582863"/>
            <a:ext cx="6489700" cy="277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200" dirty="0" smtClean="0">
                <a:solidFill>
                  <a:schemeClr val="bg1"/>
                </a:solidFill>
              </a:rPr>
              <a:t>Economic And Social Commission For Western Asia</a:t>
            </a:r>
          </a:p>
        </p:txBody>
      </p:sp>
      <p:sp>
        <p:nvSpPr>
          <p:cNvPr id="10" name="Text Placeholder 9"/>
          <p:cNvSpPr>
            <a:spLocks noGrp="1"/>
          </p:cNvSpPr>
          <p:nvPr>
            <p:ph type="body" sz="quarter" idx="12"/>
          </p:nvPr>
        </p:nvSpPr>
        <p:spPr>
          <a:xfrm>
            <a:off x="1085849" y="1376418"/>
            <a:ext cx="7145337" cy="269875"/>
          </a:xfrm>
          <a:prstGeom prst="rect">
            <a:avLst/>
          </a:prstGeom>
        </p:spPr>
        <p:txBody>
          <a:bodyPr vert="horz" lIns="0" tIns="0" rIns="0" bIns="0"/>
          <a:lstStyle>
            <a:lvl1pPr marL="0" indent="0">
              <a:spcBef>
                <a:spcPts val="0"/>
              </a:spcBef>
              <a:buNone/>
              <a:defRPr sz="1800" b="0" i="0">
                <a:solidFill>
                  <a:srgbClr val="595959"/>
                </a:solidFill>
                <a:latin typeface="Arial"/>
                <a:cs typeface="Arial"/>
              </a:defRPr>
            </a:lvl1pPr>
          </a:lstStyle>
          <a:p>
            <a:pPr lvl="0"/>
            <a:r>
              <a:rPr lang="en-US" dirty="0" smtClean="0"/>
              <a:t>Click to edit Master text styles</a:t>
            </a:r>
          </a:p>
        </p:txBody>
      </p:sp>
      <p:sp>
        <p:nvSpPr>
          <p:cNvPr id="6" name="Text Placeholder 5"/>
          <p:cNvSpPr>
            <a:spLocks noGrp="1"/>
          </p:cNvSpPr>
          <p:nvPr>
            <p:ph type="body" sz="quarter" idx="10"/>
          </p:nvPr>
        </p:nvSpPr>
        <p:spPr>
          <a:xfrm>
            <a:off x="1096818" y="803017"/>
            <a:ext cx="7134369" cy="328159"/>
          </a:xfrm>
          <a:prstGeom prst="rect">
            <a:avLst/>
          </a:prstGeom>
        </p:spPr>
        <p:txBody>
          <a:bodyPr vert="horz" lIns="0" tIns="0" rIns="0" bIns="0" anchor="t"/>
          <a:lstStyle>
            <a:lvl1pPr algn="l">
              <a:lnSpc>
                <a:spcPts val="2700"/>
              </a:lnSpc>
              <a:spcBef>
                <a:spcPts val="0"/>
              </a:spcBef>
              <a:buNone/>
              <a:defRPr sz="2700" b="1" cap="all" baseline="0">
                <a:solidFill>
                  <a:srgbClr val="595959"/>
                </a:solidFill>
                <a:latin typeface="Arial"/>
                <a:cs typeface="Arial"/>
              </a:defRPr>
            </a:lvl1pPr>
          </a:lstStyle>
          <a:p>
            <a:pPr lvl="0"/>
            <a:r>
              <a:rPr lang="en-US" dirty="0" smtClean="0"/>
              <a:t>Click to edit Master text styles</a:t>
            </a:r>
          </a:p>
        </p:txBody>
      </p:sp>
      <p:sp>
        <p:nvSpPr>
          <p:cNvPr id="8" name="Text Placeholder 7"/>
          <p:cNvSpPr>
            <a:spLocks noGrp="1"/>
          </p:cNvSpPr>
          <p:nvPr>
            <p:ph type="body" sz="quarter" idx="11"/>
          </p:nvPr>
        </p:nvSpPr>
        <p:spPr>
          <a:xfrm>
            <a:off x="1085275" y="1149318"/>
            <a:ext cx="7145912" cy="256485"/>
          </a:xfrm>
          <a:prstGeom prst="rect">
            <a:avLst/>
          </a:prstGeom>
        </p:spPr>
        <p:txBody>
          <a:bodyPr vert="horz" lIns="0" tIns="0" rIns="0" bIns="0"/>
          <a:lstStyle>
            <a:lvl1pPr algn="l">
              <a:lnSpc>
                <a:spcPts val="1800"/>
              </a:lnSpc>
              <a:spcBef>
                <a:spcPts val="0"/>
              </a:spcBef>
              <a:buNone/>
              <a:defRPr sz="1800" b="0" cap="none" baseline="0">
                <a:solidFill>
                  <a:srgbClr val="595959"/>
                </a:solidFill>
                <a:latin typeface="Arial"/>
                <a:cs typeface="Aria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D143EE9F-728A-4465-B4B3-E5E3D53EE3A2}"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Text Placeholder 23"/>
          <p:cNvSpPr>
            <a:spLocks noGrp="1"/>
          </p:cNvSpPr>
          <p:nvPr>
            <p:ph type="body" sz="quarter" idx="15"/>
          </p:nvPr>
        </p:nvSpPr>
        <p:spPr>
          <a:xfrm>
            <a:off x="1616076" y="2233703"/>
            <a:ext cx="3772353" cy="3892177"/>
          </a:xfrm>
          <a:prstGeom prst="rect">
            <a:avLst/>
          </a:prstGeom>
        </p:spPr>
        <p:txBody>
          <a:bodyPr vert="horz" lIns="0" tIns="0" rIns="0" bIns="0"/>
          <a:lstStyle>
            <a:lvl1pPr marL="0">
              <a:lnSpc>
                <a:spcPct val="100000"/>
              </a:lnSpc>
              <a:spcBef>
                <a:spcPts val="0"/>
              </a:spcBef>
              <a:buNone/>
              <a:defRPr sz="1200" b="0" i="0" cap="none" baseline="0">
                <a:solidFill>
                  <a:srgbClr val="595959"/>
                </a:solidFill>
                <a:latin typeface="Arial"/>
                <a:cs typeface="Arial"/>
              </a:defRPr>
            </a:lvl1pPr>
            <a:lvl2pPr marL="0" indent="-108000">
              <a:lnSpc>
                <a:spcPct val="100000"/>
              </a:lnSpc>
              <a:spcBef>
                <a:spcPts val="0"/>
              </a:spcBef>
              <a:buFont typeface="Arial"/>
              <a:buChar char="•"/>
              <a:defRPr sz="1200" b="0" cap="none">
                <a:solidFill>
                  <a:srgbClr val="595959"/>
                </a:solidFill>
                <a:latin typeface="Arial"/>
                <a:cs typeface="Arial"/>
              </a:defRPr>
            </a:lvl2pPr>
            <a:lvl3pPr marL="0" indent="-108000">
              <a:spcBef>
                <a:spcPts val="0"/>
              </a:spcBef>
              <a:defRPr lang="en-US" sz="1200" b="0" kern="1200" cap="none" dirty="0" smtClean="0">
                <a:solidFill>
                  <a:srgbClr val="418FDE"/>
                </a:solidFill>
                <a:latin typeface="Arial"/>
                <a:ea typeface="ＭＳ Ｐゴシック" charset="-128"/>
                <a:cs typeface="Arial"/>
              </a:defRPr>
            </a:lvl3pPr>
          </a:lstStyle>
          <a:p>
            <a:pPr lvl="0"/>
            <a:r>
              <a:rPr lang="en-US" smtClean="0"/>
              <a:t>Click to edit Master text styles</a:t>
            </a:r>
          </a:p>
          <a:p>
            <a:pPr lvl="1"/>
            <a:r>
              <a:rPr lang="en-US" smtClean="0"/>
              <a:t>Second level</a:t>
            </a:r>
          </a:p>
          <a:p>
            <a:pPr lvl="2"/>
            <a:r>
              <a:rPr lang="en-US" smtClean="0"/>
              <a:t>Third level</a:t>
            </a:r>
          </a:p>
        </p:txBody>
      </p:sp>
      <p:sp>
        <p:nvSpPr>
          <p:cNvPr id="12" name="Picture Placeholder 13"/>
          <p:cNvSpPr>
            <a:spLocks noGrp="1"/>
          </p:cNvSpPr>
          <p:nvPr>
            <p:ph type="pic" sz="quarter" idx="13"/>
          </p:nvPr>
        </p:nvSpPr>
        <p:spPr>
          <a:xfrm>
            <a:off x="5578928" y="2269987"/>
            <a:ext cx="2676071" cy="3844155"/>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0" name="Rectangle 9"/>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6" name="TextBox 1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9A518CEB-92C9-436A-AB9E-D9A33F35A3DC}" type="slidenum">
              <a:rPr lang="en-US" sz="600" b="1">
                <a:solidFill>
                  <a:srgbClr val="595959"/>
                </a:solidFill>
              </a:rPr>
              <a:pPr algn="r"/>
              <a:t>‹#›</a:t>
            </a:fld>
            <a:endParaRPr lang="en-US" sz="600" b="1">
              <a:solidFill>
                <a:srgbClr val="595959"/>
              </a:solidFill>
            </a:endParaRPr>
          </a:p>
        </p:txBody>
      </p:sp>
      <p:sp>
        <p:nvSpPr>
          <p:cNvPr id="17" name="TextBox 1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Text Placeholder 12"/>
          <p:cNvSpPr>
            <a:spLocks noGrp="1"/>
          </p:cNvSpPr>
          <p:nvPr>
            <p:ph type="body" sz="quarter" idx="12"/>
          </p:nvPr>
        </p:nvSpPr>
        <p:spPr>
          <a:xfrm>
            <a:off x="1615179" y="3587965"/>
            <a:ext cx="6971369" cy="2522323"/>
          </a:xfrm>
          <a:prstGeom prst="rect">
            <a:avLst/>
          </a:prstGeom>
        </p:spPr>
        <p:txBody>
          <a:bodyPr vert="horz" lIns="0" tIns="0" rIns="0" bIns="0"/>
          <a:lstStyle>
            <a:lvl1pPr marL="0" indent="0">
              <a:lnSpc>
                <a:spcPct val="100000"/>
              </a:lnSpc>
              <a:spcBef>
                <a:spcPts val="0"/>
              </a:spcBef>
              <a:buNone/>
              <a:defRPr sz="14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3" name="Picture Placeholder 13"/>
          <p:cNvSpPr>
            <a:spLocks noGrp="1"/>
          </p:cNvSpPr>
          <p:nvPr>
            <p:ph type="pic" sz="quarter" idx="13"/>
          </p:nvPr>
        </p:nvSpPr>
        <p:spPr>
          <a:xfrm>
            <a:off x="1615180" y="1898466"/>
            <a:ext cx="1668677" cy="1521463"/>
          </a:xfrm>
          <a:prstGeom prst="rect">
            <a:avLst/>
          </a:prstGeom>
        </p:spPr>
        <p:txBody>
          <a:bodyPr vert="horz"/>
          <a:lstStyle>
            <a:lvl1pPr>
              <a:defRPr sz="1200">
                <a:latin typeface="Arial"/>
                <a:cs typeface="Arial"/>
              </a:defRPr>
            </a:lvl1pPr>
          </a:lstStyle>
          <a:p>
            <a:pPr lvl="0"/>
            <a:endParaRPr lang="en-US" noProof="0"/>
          </a:p>
        </p:txBody>
      </p:sp>
      <p:sp>
        <p:nvSpPr>
          <p:cNvPr id="11" name="Picture Placeholder 13"/>
          <p:cNvSpPr>
            <a:spLocks noGrp="1"/>
          </p:cNvSpPr>
          <p:nvPr>
            <p:ph type="pic" sz="quarter" idx="14"/>
          </p:nvPr>
        </p:nvSpPr>
        <p:spPr>
          <a:xfrm>
            <a:off x="5298184" y="1898466"/>
            <a:ext cx="1612434" cy="1521463"/>
          </a:xfrm>
          <a:prstGeom prst="rect">
            <a:avLst/>
          </a:prstGeom>
        </p:spPr>
        <p:txBody>
          <a:bodyPr vert="horz"/>
          <a:lstStyle>
            <a:lvl1pPr>
              <a:defRPr sz="1200">
                <a:latin typeface="Arial"/>
                <a:cs typeface="Arial"/>
              </a:defRPr>
            </a:lvl1pPr>
          </a:lstStyle>
          <a:p>
            <a:pPr lvl="0"/>
            <a:endParaRPr lang="en-US" noProof="0"/>
          </a:p>
        </p:txBody>
      </p:sp>
      <p:sp>
        <p:nvSpPr>
          <p:cNvPr id="14" name="Picture Placeholder 13"/>
          <p:cNvSpPr>
            <a:spLocks noGrp="1"/>
          </p:cNvSpPr>
          <p:nvPr>
            <p:ph type="pic" sz="quarter" idx="15"/>
          </p:nvPr>
        </p:nvSpPr>
        <p:spPr>
          <a:xfrm>
            <a:off x="7066643" y="1898466"/>
            <a:ext cx="1519906" cy="1521463"/>
          </a:xfrm>
          <a:prstGeom prst="rect">
            <a:avLst/>
          </a:prstGeom>
        </p:spPr>
        <p:txBody>
          <a:bodyPr vert="horz"/>
          <a:lstStyle>
            <a:lvl1pPr>
              <a:defRPr sz="1200">
                <a:latin typeface="Arial"/>
                <a:cs typeface="Arial"/>
              </a:defRPr>
            </a:lvl1pPr>
          </a:lstStyle>
          <a:p>
            <a:pPr lvl="0"/>
            <a:endParaRPr lang="en-US" noProof="0"/>
          </a:p>
        </p:txBody>
      </p:sp>
      <p:sp>
        <p:nvSpPr>
          <p:cNvPr id="15" name="Picture Placeholder 13"/>
          <p:cNvSpPr>
            <a:spLocks noGrp="1"/>
          </p:cNvSpPr>
          <p:nvPr>
            <p:ph type="pic" sz="quarter" idx="16"/>
          </p:nvPr>
        </p:nvSpPr>
        <p:spPr>
          <a:xfrm>
            <a:off x="3483894" y="1898466"/>
            <a:ext cx="1605177" cy="1521463"/>
          </a:xfrm>
          <a:prstGeom prst="rect">
            <a:avLst/>
          </a:prstGeom>
        </p:spPr>
        <p:txBody>
          <a:bodyPr vert="horz"/>
          <a:lstStyle>
            <a:lvl1pPr>
              <a:defRPr sz="1200">
                <a:latin typeface="Arial"/>
                <a:cs typeface="Arial"/>
              </a:defRPr>
            </a:lvl1pPr>
          </a:lstStyle>
          <a:p>
            <a:pPr lvl="0"/>
            <a:endParaRPr lang="en-US" noProof="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D3E90E0E-C63B-4264-8C16-2A9ED37C364C}"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Picture Placeholder 13"/>
          <p:cNvSpPr>
            <a:spLocks noGrp="1"/>
          </p:cNvSpPr>
          <p:nvPr>
            <p:ph type="pic" sz="quarter" idx="13"/>
          </p:nvPr>
        </p:nvSpPr>
        <p:spPr>
          <a:xfrm>
            <a:off x="1622877" y="1914072"/>
            <a:ext cx="3501106" cy="3946072"/>
          </a:xfrm>
          <a:prstGeom prst="rect">
            <a:avLst/>
          </a:prstGeom>
        </p:spPr>
        <p:txBody>
          <a:bodyPr vert="horz"/>
          <a:lstStyle>
            <a:lvl1pPr>
              <a:defRPr sz="1200">
                <a:latin typeface="Arial"/>
                <a:cs typeface="Arial"/>
              </a:defRPr>
            </a:lvl1pPr>
          </a:lstStyle>
          <a:p>
            <a:pPr lvl="0"/>
            <a:endParaRPr lang="en-US" noProof="0" dirty="0"/>
          </a:p>
        </p:txBody>
      </p:sp>
      <p:sp>
        <p:nvSpPr>
          <p:cNvPr id="14" name="Picture Placeholder 13"/>
          <p:cNvSpPr>
            <a:spLocks noGrp="1"/>
          </p:cNvSpPr>
          <p:nvPr>
            <p:ph type="pic" sz="quarter" idx="14"/>
          </p:nvPr>
        </p:nvSpPr>
        <p:spPr>
          <a:xfrm>
            <a:off x="5266377" y="1914072"/>
            <a:ext cx="2984500" cy="3946072"/>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0" name="TextBox 9"/>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B59F3950-FC57-4958-9F34-4FF05CE8139B}" type="slidenum">
              <a:rPr lang="en-US" sz="600" b="1">
                <a:solidFill>
                  <a:srgbClr val="595959"/>
                </a:solidFill>
              </a:rPr>
              <a:pPr algn="r"/>
              <a:t>‹#›</a:t>
            </a:fld>
            <a:endParaRPr lang="en-US" sz="600" b="1">
              <a:solidFill>
                <a:srgbClr val="595959"/>
              </a:solidFill>
            </a:endParaRPr>
          </a:p>
        </p:txBody>
      </p:sp>
      <p:sp>
        <p:nvSpPr>
          <p:cNvPr id="11" name="TextBox 10"/>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Text Placeholder 23"/>
          <p:cNvSpPr>
            <a:spLocks noGrp="1"/>
          </p:cNvSpPr>
          <p:nvPr>
            <p:ph type="body" sz="quarter" idx="15"/>
          </p:nvPr>
        </p:nvSpPr>
        <p:spPr>
          <a:xfrm>
            <a:off x="1616077" y="2233703"/>
            <a:ext cx="3554638" cy="3892177"/>
          </a:xfrm>
          <a:prstGeom prst="rect">
            <a:avLst/>
          </a:prstGeom>
        </p:spPr>
        <p:txBody>
          <a:bodyPr vert="horz" lIns="0" tIns="0" rIns="0" bIns="0"/>
          <a:lstStyle>
            <a:lvl1pPr marL="0">
              <a:lnSpc>
                <a:spcPct val="100000"/>
              </a:lnSpc>
              <a:spcBef>
                <a:spcPts val="0"/>
              </a:spcBef>
              <a:buNone/>
              <a:defRPr sz="1200" b="0" i="0" cap="none" baseline="0">
                <a:solidFill>
                  <a:srgbClr val="595959"/>
                </a:solidFill>
                <a:latin typeface="Arial"/>
                <a:cs typeface="Arial"/>
              </a:defRPr>
            </a:lvl1pPr>
            <a:lvl2pPr marL="0" indent="-108000">
              <a:lnSpc>
                <a:spcPct val="100000"/>
              </a:lnSpc>
              <a:spcBef>
                <a:spcPts val="0"/>
              </a:spcBef>
              <a:buFont typeface="Arial"/>
              <a:buChar char="•"/>
              <a:defRPr sz="1200" b="0" cap="none">
                <a:solidFill>
                  <a:srgbClr val="595959"/>
                </a:solidFill>
                <a:latin typeface="Arial"/>
                <a:cs typeface="Arial"/>
              </a:defRPr>
            </a:lvl2pPr>
            <a:lvl3pPr marL="0" indent="-108000">
              <a:spcBef>
                <a:spcPts val="0"/>
              </a:spcBef>
              <a:defRPr lang="en-US" sz="1200" b="0" kern="1200" cap="none" dirty="0" smtClean="0">
                <a:solidFill>
                  <a:srgbClr val="418FDE"/>
                </a:solidFill>
                <a:latin typeface="Arial"/>
                <a:ea typeface="ＭＳ Ｐゴシック" charset="-128"/>
                <a:cs typeface="Arial"/>
              </a:defRPr>
            </a:lvl3pPr>
          </a:lstStyle>
          <a:p>
            <a:pPr lvl="0"/>
            <a:r>
              <a:rPr lang="en-US" smtClean="0"/>
              <a:t>Click to edit Master text styles</a:t>
            </a:r>
          </a:p>
          <a:p>
            <a:pPr lvl="1"/>
            <a:r>
              <a:rPr lang="en-US" smtClean="0"/>
              <a:t>Second level</a:t>
            </a:r>
          </a:p>
          <a:p>
            <a:pPr lvl="2"/>
            <a:r>
              <a:rPr lang="en-US" smtClean="0"/>
              <a:t>Third level</a:t>
            </a:r>
          </a:p>
        </p:txBody>
      </p:sp>
      <p:sp>
        <p:nvSpPr>
          <p:cNvPr id="7" name="Chart Placeholder 6"/>
          <p:cNvSpPr>
            <a:spLocks noGrp="1"/>
          </p:cNvSpPr>
          <p:nvPr>
            <p:ph type="chart" sz="quarter" idx="16"/>
          </p:nvPr>
        </p:nvSpPr>
        <p:spPr>
          <a:xfrm>
            <a:off x="5343071" y="2233613"/>
            <a:ext cx="3208792" cy="3894137"/>
          </a:xfrm>
          <a:prstGeom prst="rect">
            <a:avLst/>
          </a:prstGeom>
        </p:spPr>
        <p:txBody>
          <a:bodyPr vert="horz"/>
          <a:lstStyle>
            <a:lvl1pPr>
              <a:defRPr>
                <a:latin typeface="Arial"/>
              </a:defRPr>
            </a:lvl1p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6" name="Rectangle 1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17" name="TextBox 1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11C08394-A14D-4E57-B327-4407897348BB}" type="slidenum">
              <a:rPr lang="en-US" sz="600" b="1">
                <a:solidFill>
                  <a:srgbClr val="595959"/>
                </a:solidFill>
              </a:rPr>
              <a:pPr algn="r"/>
              <a:t>‹#›</a:t>
            </a:fld>
            <a:endParaRPr lang="en-US" sz="600" b="1">
              <a:solidFill>
                <a:srgbClr val="595959"/>
              </a:solidFill>
            </a:endParaRPr>
          </a:p>
        </p:txBody>
      </p:sp>
      <p:sp>
        <p:nvSpPr>
          <p:cNvPr id="18" name="Isosceles Triangle 17"/>
          <p:cNvSpPr/>
          <p:nvPr userDrawn="1"/>
        </p:nvSpPr>
        <p:spPr>
          <a:xfrm rot="10800000">
            <a:off x="4906963" y="39592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19" name="Isosceles Triangle 18"/>
          <p:cNvSpPr/>
          <p:nvPr userDrawn="1"/>
        </p:nvSpPr>
        <p:spPr>
          <a:xfrm rot="10800000">
            <a:off x="4906963" y="52165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0" name="Isosceles Triangle 19"/>
          <p:cNvSpPr/>
          <p:nvPr userDrawn="1"/>
        </p:nvSpPr>
        <p:spPr>
          <a:xfrm rot="10800000">
            <a:off x="4906963" y="2690813"/>
            <a:ext cx="147637" cy="114300"/>
          </a:xfrm>
          <a:prstGeom prst="triangle">
            <a:avLst/>
          </a:prstGeom>
          <a:solidFill>
            <a:srgbClr val="2D2D7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1" name="Isosceles Triangle 20"/>
          <p:cNvSpPr/>
          <p:nvPr userDrawn="1"/>
        </p:nvSpPr>
        <p:spPr>
          <a:xfrm rot="16200000">
            <a:off x="3881438" y="3009900"/>
            <a:ext cx="147637" cy="112713"/>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2" name="Isosceles Triangle 21"/>
          <p:cNvSpPr/>
          <p:nvPr userDrawn="1"/>
        </p:nvSpPr>
        <p:spPr>
          <a:xfrm rot="10800000">
            <a:off x="4906963" y="3322638"/>
            <a:ext cx="147637" cy="112712"/>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3" name="Isosceles Triangle 22"/>
          <p:cNvSpPr/>
          <p:nvPr userDrawn="1"/>
        </p:nvSpPr>
        <p:spPr>
          <a:xfrm rot="10800000">
            <a:off x="4906963" y="39592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4" name="Isosceles Triangle 23"/>
          <p:cNvSpPr/>
          <p:nvPr userDrawn="1"/>
        </p:nvSpPr>
        <p:spPr>
          <a:xfrm rot="10800000">
            <a:off x="4906963" y="4589463"/>
            <a:ext cx="147637"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5" name="Isosceles Triangle 24"/>
          <p:cNvSpPr/>
          <p:nvPr userDrawn="1"/>
        </p:nvSpPr>
        <p:spPr>
          <a:xfrm rot="10800000">
            <a:off x="4906963" y="5216525"/>
            <a:ext cx="147637"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6" name="Isosceles Triangle 25"/>
          <p:cNvSpPr/>
          <p:nvPr userDrawn="1"/>
        </p:nvSpPr>
        <p:spPr>
          <a:xfrm rot="10800000">
            <a:off x="2616200" y="3332163"/>
            <a:ext cx="147638"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7" name="Isosceles Triangle 26"/>
          <p:cNvSpPr/>
          <p:nvPr userDrawn="1"/>
        </p:nvSpPr>
        <p:spPr>
          <a:xfrm rot="10800000">
            <a:off x="2616200" y="3959225"/>
            <a:ext cx="147638"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8" name="Isosceles Triangle 27"/>
          <p:cNvSpPr/>
          <p:nvPr userDrawn="1"/>
        </p:nvSpPr>
        <p:spPr>
          <a:xfrm rot="10800000">
            <a:off x="7092950" y="3332163"/>
            <a:ext cx="147638" cy="114300"/>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29" name="Isosceles Triangle 28"/>
          <p:cNvSpPr/>
          <p:nvPr userDrawn="1"/>
        </p:nvSpPr>
        <p:spPr>
          <a:xfrm rot="10800000">
            <a:off x="7092950" y="3959225"/>
            <a:ext cx="147638" cy="112713"/>
          </a:xfrm>
          <a:prstGeom prst="triangle">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30" name="Isosceles Triangle 29"/>
          <p:cNvSpPr/>
          <p:nvPr userDrawn="1"/>
        </p:nvSpPr>
        <p:spPr>
          <a:xfrm rot="5400000">
            <a:off x="5822950" y="3009901"/>
            <a:ext cx="147637" cy="112712"/>
          </a:xfrm>
          <a:prstGeom prst="triangle">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418FDE"/>
              </a:solidFill>
              <a:latin typeface="Arial"/>
            </a:endParaRPr>
          </a:p>
        </p:txBody>
      </p:sp>
      <p:sp>
        <p:nvSpPr>
          <p:cNvPr id="31" name="TextBox 30"/>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35" name="Text Placeholder 12"/>
          <p:cNvSpPr>
            <a:spLocks noGrp="1"/>
          </p:cNvSpPr>
          <p:nvPr>
            <p:ph type="body" sz="quarter" idx="12"/>
          </p:nvPr>
        </p:nvSpPr>
        <p:spPr>
          <a:xfrm>
            <a:off x="1615180" y="5401111"/>
            <a:ext cx="6631660" cy="360000"/>
          </a:xfrm>
          <a:prstGeom prst="rect">
            <a:avLst/>
          </a:prstGeom>
          <a:solidFill>
            <a:srgbClr val="418FDE"/>
          </a:solidFill>
        </p:spPr>
        <p:txBody>
          <a:bodyPr vert="horz" lIns="72000" tIns="36000" rIns="0" bIns="0" anchor="t"/>
          <a:lstStyle>
            <a:lvl1pPr algn="ctr">
              <a:lnSpc>
                <a:spcPts val="1600"/>
              </a:lnSpc>
              <a:spcBef>
                <a:spcPts val="0"/>
              </a:spcBef>
              <a:buNone/>
              <a:defRPr sz="1400" b="0">
                <a:solidFill>
                  <a:schemeClr val="bg1"/>
                </a:solidFill>
                <a:latin typeface="Arial"/>
                <a:cs typeface="Arial"/>
              </a:defRPr>
            </a:lvl1pPr>
            <a:lvl2pPr>
              <a:buNone/>
              <a:defRPr/>
            </a:lvl2pPr>
            <a:lvl3pPr>
              <a:buNone/>
              <a:defRPr/>
            </a:lvl3pPr>
            <a:lvl4pPr>
              <a:buNone/>
              <a:defRPr/>
            </a:lvl4pPr>
            <a:lvl5pPr>
              <a:buNone/>
              <a:defRPr/>
            </a:lvl5pPr>
          </a:lstStyle>
          <a:p>
            <a:pPr lvl="0"/>
            <a:r>
              <a:rPr lang="en-US" smtClean="0"/>
              <a:t>Click to edit Master text styles</a:t>
            </a:r>
          </a:p>
        </p:txBody>
      </p:sp>
      <p:sp>
        <p:nvSpPr>
          <p:cNvPr id="39" name="Text Placeholder 38"/>
          <p:cNvSpPr>
            <a:spLocks noGrp="1"/>
          </p:cNvSpPr>
          <p:nvPr>
            <p:ph type="body" sz="quarter" idx="26"/>
          </p:nvPr>
        </p:nvSpPr>
        <p:spPr>
          <a:xfrm>
            <a:off x="6089893" y="3524123"/>
            <a:ext cx="2142068"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a:t>
            </a:r>
          </a:p>
        </p:txBody>
      </p:sp>
      <p:sp>
        <p:nvSpPr>
          <p:cNvPr id="40" name="Text Placeholder 38"/>
          <p:cNvSpPr>
            <a:spLocks noGrp="1"/>
          </p:cNvSpPr>
          <p:nvPr>
            <p:ph type="body" sz="quarter" idx="27"/>
          </p:nvPr>
        </p:nvSpPr>
        <p:spPr>
          <a:xfrm>
            <a:off x="6089893" y="2889209"/>
            <a:ext cx="2142068"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41" name="Text Placeholder 38"/>
          <p:cNvSpPr>
            <a:spLocks noGrp="1"/>
          </p:cNvSpPr>
          <p:nvPr>
            <p:ph type="body" sz="quarter" idx="28"/>
          </p:nvPr>
        </p:nvSpPr>
        <p:spPr>
          <a:xfrm>
            <a:off x="6089893" y="4155138"/>
            <a:ext cx="2160000" cy="360000"/>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48" name="Text Placeholder 38"/>
          <p:cNvSpPr>
            <a:spLocks noGrp="1"/>
          </p:cNvSpPr>
          <p:nvPr>
            <p:ph type="body" sz="quarter" idx="30"/>
          </p:nvPr>
        </p:nvSpPr>
        <p:spPr>
          <a:xfrm>
            <a:off x="4128429" y="2890838"/>
            <a:ext cx="1596649" cy="359998"/>
          </a:xfrm>
          <a:prstGeom prst="rect">
            <a:avLst/>
          </a:prstGeom>
          <a:solidFill>
            <a:srgbClr val="595959"/>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1" name="Text Placeholder 38"/>
          <p:cNvSpPr>
            <a:spLocks noGrp="1"/>
          </p:cNvSpPr>
          <p:nvPr>
            <p:ph type="body" sz="quarter" idx="31"/>
          </p:nvPr>
        </p:nvSpPr>
        <p:spPr>
          <a:xfrm>
            <a:off x="4128429" y="4783876"/>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2" name="Text Placeholder 38"/>
          <p:cNvSpPr>
            <a:spLocks noGrp="1"/>
          </p:cNvSpPr>
          <p:nvPr>
            <p:ph type="body" sz="quarter" idx="32"/>
          </p:nvPr>
        </p:nvSpPr>
        <p:spPr>
          <a:xfrm>
            <a:off x="4128429" y="2257870"/>
            <a:ext cx="1596649" cy="359998"/>
          </a:xfrm>
          <a:prstGeom prst="rect">
            <a:avLst/>
          </a:prstGeom>
          <a:solidFill>
            <a:srgbClr val="2D2D70"/>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smtClean="0"/>
              <a:t>Click to edit Master text styles</a:t>
            </a:r>
          </a:p>
        </p:txBody>
      </p:sp>
      <p:sp>
        <p:nvSpPr>
          <p:cNvPr id="53" name="Text Placeholder 38"/>
          <p:cNvSpPr>
            <a:spLocks noGrp="1"/>
          </p:cNvSpPr>
          <p:nvPr>
            <p:ph type="body" sz="quarter" idx="33"/>
          </p:nvPr>
        </p:nvSpPr>
        <p:spPr>
          <a:xfrm>
            <a:off x="1606550" y="3524123"/>
            <a:ext cx="2163041"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a:t>
            </a:r>
          </a:p>
        </p:txBody>
      </p:sp>
      <p:sp>
        <p:nvSpPr>
          <p:cNvPr id="54" name="Text Placeholder 38"/>
          <p:cNvSpPr>
            <a:spLocks noGrp="1"/>
          </p:cNvSpPr>
          <p:nvPr>
            <p:ph type="body" sz="quarter" idx="34"/>
          </p:nvPr>
        </p:nvSpPr>
        <p:spPr>
          <a:xfrm>
            <a:off x="1606550" y="2889209"/>
            <a:ext cx="2163041"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5" name="Text Placeholder 38"/>
          <p:cNvSpPr>
            <a:spLocks noGrp="1"/>
          </p:cNvSpPr>
          <p:nvPr>
            <p:ph type="body" sz="quarter" idx="35"/>
          </p:nvPr>
        </p:nvSpPr>
        <p:spPr>
          <a:xfrm>
            <a:off x="1606549" y="4155138"/>
            <a:ext cx="2181149" cy="360000"/>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6" name="Text Placeholder 38"/>
          <p:cNvSpPr>
            <a:spLocks noGrp="1"/>
          </p:cNvSpPr>
          <p:nvPr>
            <p:ph type="body" sz="quarter" idx="36"/>
          </p:nvPr>
        </p:nvSpPr>
        <p:spPr>
          <a:xfrm>
            <a:off x="4128429" y="4155138"/>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
        <p:nvSpPr>
          <p:cNvPr id="57" name="Text Placeholder 38"/>
          <p:cNvSpPr>
            <a:spLocks noGrp="1"/>
          </p:cNvSpPr>
          <p:nvPr>
            <p:ph type="body" sz="quarter" idx="37"/>
          </p:nvPr>
        </p:nvSpPr>
        <p:spPr>
          <a:xfrm>
            <a:off x="4128429" y="3524123"/>
            <a:ext cx="1596649" cy="359998"/>
          </a:xfrm>
          <a:prstGeom prst="rect">
            <a:avLst/>
          </a:prstGeom>
          <a:solidFill>
            <a:srgbClr val="418FDE"/>
          </a:solidFill>
        </p:spPr>
        <p:txBody>
          <a:bodyPr vert="horz" anchor="t"/>
          <a:lstStyle>
            <a:lvl1pPr algn="ctr">
              <a:lnSpc>
                <a:spcPts val="1600"/>
              </a:lnSpc>
              <a:spcBef>
                <a:spcPts val="0"/>
              </a:spcBef>
              <a:buNone/>
              <a:defRPr sz="1400" b="0">
                <a:solidFill>
                  <a:srgbClr val="FFFFFF"/>
                </a:solidFill>
                <a:latin typeface="Arial"/>
                <a:cs typeface="Arial"/>
              </a:defRPr>
            </a:lvl1pPr>
            <a:lvl2pPr>
              <a:lnSpc>
                <a:spcPts val="2200"/>
              </a:lnSpc>
              <a:spcBef>
                <a:spcPts val="0"/>
              </a:spcBef>
              <a:defRPr sz="2100">
                <a:latin typeface="Arial"/>
                <a:cs typeface="Arial"/>
              </a:defRPr>
            </a:lvl2pPr>
            <a:lvl3pPr>
              <a:lnSpc>
                <a:spcPts val="2200"/>
              </a:lnSpc>
              <a:spcBef>
                <a:spcPts val="0"/>
              </a:spcBef>
              <a:defRPr sz="2100">
                <a:latin typeface="Arial"/>
                <a:cs typeface="Arial"/>
              </a:defRPr>
            </a:lvl3pPr>
            <a:lvl4pPr>
              <a:lnSpc>
                <a:spcPts val="2200"/>
              </a:lnSpc>
              <a:spcBef>
                <a:spcPts val="0"/>
              </a:spcBef>
              <a:defRPr sz="2100">
                <a:latin typeface="Arial"/>
                <a:cs typeface="Arial"/>
              </a:defRPr>
            </a:lvl4pPr>
            <a:lvl5pPr>
              <a:lnSpc>
                <a:spcPts val="2200"/>
              </a:lnSpc>
              <a:spcBef>
                <a:spcPts val="0"/>
              </a:spcBef>
              <a:defRPr sz="2100">
                <a:latin typeface="Arial"/>
                <a:cs typeface="Arial"/>
              </a:defRPr>
            </a:lvl5pPr>
          </a:lstStyle>
          <a:p>
            <a:pPr lvl="0"/>
            <a:r>
              <a:rPr lang="en-US" dirty="0"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1003300" y="2582863"/>
            <a:ext cx="6489700" cy="277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200" dirty="0" smtClean="0">
                <a:solidFill>
                  <a:schemeClr val="bg1"/>
                </a:solidFill>
              </a:rPr>
              <a:t>Economic And Social Commission For Western Asia</a:t>
            </a:r>
          </a:p>
        </p:txBody>
      </p:sp>
      <p:sp>
        <p:nvSpPr>
          <p:cNvPr id="6" name="Text Placeholder 5"/>
          <p:cNvSpPr>
            <a:spLocks noGrp="1"/>
          </p:cNvSpPr>
          <p:nvPr>
            <p:ph type="body" sz="quarter" idx="10"/>
          </p:nvPr>
        </p:nvSpPr>
        <p:spPr>
          <a:xfrm>
            <a:off x="1096818" y="1145917"/>
            <a:ext cx="7134369" cy="328159"/>
          </a:xfrm>
          <a:prstGeom prst="rect">
            <a:avLst/>
          </a:prstGeom>
        </p:spPr>
        <p:txBody>
          <a:bodyPr vert="horz" lIns="0" tIns="0" rIns="0" bIns="0" anchor="t"/>
          <a:lstStyle>
            <a:lvl1pPr algn="l">
              <a:lnSpc>
                <a:spcPts val="2700"/>
              </a:lnSpc>
              <a:spcBef>
                <a:spcPts val="0"/>
              </a:spcBef>
              <a:buNone/>
              <a:defRPr sz="2700" b="1" cap="all" baseline="0">
                <a:solidFill>
                  <a:srgbClr val="595959"/>
                </a:solidFill>
                <a:latin typeface="Arial"/>
                <a:cs typeface="Arial"/>
              </a:defRPr>
            </a:lvl1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userDrawn="1"/>
        </p:nvSpPr>
        <p:spPr>
          <a:xfrm>
            <a:off x="1614488" y="1550988"/>
            <a:ext cx="7529512" cy="180975"/>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5" name="TextBox 4"/>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2" name="Title 1"/>
          <p:cNvSpPr>
            <a:spLocks noGrp="1"/>
          </p:cNvSpPr>
          <p:nvPr>
            <p:ph type="ctrTitle"/>
          </p:nvPr>
        </p:nvSpPr>
        <p:spPr>
          <a:xfrm>
            <a:off x="1614714" y="1016906"/>
            <a:ext cx="6616474" cy="419100"/>
          </a:xfrm>
          <a:prstGeom prst="rect">
            <a:avLst/>
          </a:prstGeom>
        </p:spPr>
        <p:txBody>
          <a:bodyPr lIns="0" tIns="0" rIns="0" bIns="0"/>
          <a:lstStyle>
            <a:lvl1pPr algn="l">
              <a:lnSpc>
                <a:spcPts val="2700"/>
              </a:lnSpc>
              <a:defRPr sz="2700" b="1" cap="none">
                <a:solidFill>
                  <a:srgbClr val="595959"/>
                </a:solidFill>
                <a:latin typeface="Arial"/>
                <a:cs typeface="Arial"/>
              </a:defRPr>
            </a:lvl1pPr>
          </a:lstStyle>
          <a:p>
            <a:r>
              <a:rPr lang="en-US" dirty="0" smtClean="0"/>
              <a:t>Click to edit Master title style</a:t>
            </a:r>
            <a:endParaRPr lang="en-US" dirty="0"/>
          </a:p>
        </p:txBody>
      </p:sp>
      <p:sp>
        <p:nvSpPr>
          <p:cNvPr id="12" name="Subtitle 2"/>
          <p:cNvSpPr>
            <a:spLocks noGrp="1"/>
          </p:cNvSpPr>
          <p:nvPr>
            <p:ph type="subTitle" idx="1"/>
          </p:nvPr>
        </p:nvSpPr>
        <p:spPr>
          <a:xfrm>
            <a:off x="1614714" y="2685142"/>
            <a:ext cx="6616474" cy="1950358"/>
          </a:xfrm>
          <a:prstGeom prst="rect">
            <a:avLst/>
          </a:prstGeom>
        </p:spPr>
        <p:txBody>
          <a:bodyPr lIns="0" tIns="0" rIns="0" bIns="0" anchor="t" anchorCtr="0"/>
          <a:lstStyle>
            <a:lvl1pPr marL="0" indent="0" algn="l">
              <a:lnSpc>
                <a:spcPts val="2800"/>
              </a:lnSpc>
              <a:spcBef>
                <a:spcPts val="0"/>
              </a:spcBef>
              <a:buNone/>
              <a:defRPr sz="2100">
                <a:solidFill>
                  <a:srgbClr val="595959"/>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1111250" y="791035"/>
            <a:ext cx="6624638" cy="419100"/>
          </a:xfrm>
          <a:prstGeom prst="rect">
            <a:avLst/>
          </a:prstGeom>
        </p:spPr>
        <p:txBody>
          <a:bodyPr lIns="0" tIns="0" rIns="0" bIns="0"/>
          <a:lstStyle>
            <a:lvl1pPr algn="l">
              <a:defRPr sz="4200" b="1" cap="none" baseline="0">
                <a:solidFill>
                  <a:srgbClr val="595959"/>
                </a:solidFill>
                <a:latin typeface="Arial"/>
                <a:cs typeface="Arial"/>
              </a:defRPr>
            </a:lvl1pPr>
          </a:lstStyle>
          <a:p>
            <a:r>
              <a:rPr lang="en-US" dirty="0"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Rectangle 4"/>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6" name="TextBox 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CD0BEF03-719F-4E61-8E1D-05562E6317ED}" type="slidenum">
              <a:rPr lang="en-US" sz="600" b="1">
                <a:solidFill>
                  <a:srgbClr val="595959"/>
                </a:solidFill>
              </a:rPr>
              <a:pPr algn="r"/>
              <a:t>‹#›</a:t>
            </a:fld>
            <a:endParaRPr lang="en-US" sz="600" b="1">
              <a:solidFill>
                <a:srgbClr val="595959"/>
              </a:solidFill>
            </a:endParaRPr>
          </a:p>
        </p:txBody>
      </p:sp>
      <p:sp>
        <p:nvSpPr>
          <p:cNvPr id="7" name="TextBox 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dirty="0"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dirty="0" smtClean="0"/>
              <a:t>Click to edit Master text styles</a:t>
            </a:r>
          </a:p>
        </p:txBody>
      </p:sp>
      <p:sp>
        <p:nvSpPr>
          <p:cNvPr id="13" name="Text Placeholder 23"/>
          <p:cNvSpPr>
            <a:spLocks noGrp="1"/>
          </p:cNvSpPr>
          <p:nvPr>
            <p:ph type="body" sz="quarter" idx="14"/>
          </p:nvPr>
        </p:nvSpPr>
        <p:spPr>
          <a:xfrm>
            <a:off x="1615180" y="2267080"/>
            <a:ext cx="6938270" cy="3375025"/>
          </a:xfrm>
          <a:prstGeom prst="rect">
            <a:avLst/>
          </a:prstGeom>
        </p:spPr>
        <p:txBody>
          <a:bodyPr vert="horz" lIns="0" tIns="0" rIns="0" bIns="0"/>
          <a:lstStyle>
            <a:lvl1pPr marL="0">
              <a:lnSpc>
                <a:spcPct val="100000"/>
              </a:lnSpc>
              <a:spcBef>
                <a:spcPts val="0"/>
              </a:spcBef>
              <a:buNone/>
              <a:defRPr sz="1800" b="0" cap="none" baseline="0">
                <a:solidFill>
                  <a:srgbClr val="595959"/>
                </a:solidFill>
                <a:latin typeface="Arial"/>
                <a:cs typeface="Arial"/>
              </a:defRPr>
            </a:lvl1pPr>
            <a:lvl2pPr marL="0">
              <a:lnSpc>
                <a:spcPct val="100000"/>
              </a:lnSpc>
              <a:spcBef>
                <a:spcPts val="0"/>
              </a:spcBef>
              <a:buNone/>
              <a:defRPr sz="1800" b="0" cap="all">
                <a:solidFill>
                  <a:srgbClr val="418FDE"/>
                </a:solidFill>
                <a:latin typeface="Arial"/>
                <a:cs typeface="Arial"/>
              </a:defRPr>
            </a:lvl2pPr>
            <a:lvl3pPr marL="0" indent="0">
              <a:lnSpc>
                <a:spcPct val="100000"/>
              </a:lnSpc>
              <a:spcBef>
                <a:spcPts val="0"/>
              </a:spcBef>
              <a:buNone/>
              <a:defRPr sz="1800" cap="all">
                <a:solidFill>
                  <a:srgbClr val="595959"/>
                </a:solidFill>
                <a:latin typeface=""/>
              </a:defRPr>
            </a:lvl3pPr>
          </a:lstStyle>
          <a:p>
            <a:pPr lvl="0"/>
            <a:r>
              <a:rPr lang="en-US" dirty="0" smtClean="0"/>
              <a:t>Click to edit Master text styles</a:t>
            </a:r>
          </a:p>
          <a:p>
            <a:pPr lvl="0"/>
            <a:endParaRPr lang="en-US" dirty="0" smtClean="0"/>
          </a:p>
          <a:p>
            <a:pPr lvl="1"/>
            <a:r>
              <a:rPr lang="en-US" dirty="0" smtClean="0"/>
              <a:t>FIRST level</a:t>
            </a:r>
          </a:p>
          <a:p>
            <a:pPr lvl="2"/>
            <a:r>
              <a:rPr lang="en-US" dirty="0" smtClean="0"/>
              <a:t>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FD355B00-C7EC-4B8D-8745-7082E65BF834}"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4370294" y="2233703"/>
            <a:ext cx="4183156" cy="3892177"/>
          </a:xfrm>
          <a:prstGeom prst="rect">
            <a:avLst/>
          </a:prstGeom>
        </p:spPr>
        <p:txBody>
          <a:bodyPr vert="horz" lIns="0" tIns="0" rIns="0" bIns="0"/>
          <a:lstStyle>
            <a:lvl1pPr marL="0">
              <a:lnSpc>
                <a:spcPct val="100000"/>
              </a:lnSpc>
              <a:spcBef>
                <a:spcPts val="0"/>
              </a:spcBef>
              <a:buNone/>
              <a:defRPr sz="1250" b="0" cap="none" baseline="0">
                <a:solidFill>
                  <a:srgbClr val="595959"/>
                </a:solidFill>
                <a:latin typeface="Arial"/>
                <a:cs typeface="Arial"/>
              </a:defRPr>
            </a:lvl1pPr>
            <a:lvl2pPr marL="0">
              <a:lnSpc>
                <a:spcPct val="100000"/>
              </a:lnSpc>
              <a:spcBef>
                <a:spcPts val="0"/>
              </a:spcBef>
              <a:buNone/>
              <a:defRPr sz="1250" b="0" cap="none">
                <a:solidFill>
                  <a:srgbClr val="595959"/>
                </a:solidFill>
                <a:latin typeface="Arial"/>
                <a:cs typeface="Arial"/>
              </a:defRPr>
            </a:lvl2pPr>
          </a:lstStyle>
          <a:p>
            <a:pPr lvl="0"/>
            <a:r>
              <a:rPr lang="en-US" dirty="0" smtClean="0"/>
              <a:t>Click to edit Master text styles</a:t>
            </a:r>
          </a:p>
        </p:txBody>
      </p:sp>
      <p:sp>
        <p:nvSpPr>
          <p:cNvPr id="12" name="Text Placeholder 12"/>
          <p:cNvSpPr>
            <a:spLocks noGrp="1"/>
          </p:cNvSpPr>
          <p:nvPr>
            <p:ph type="body" sz="quarter" idx="12"/>
          </p:nvPr>
        </p:nvSpPr>
        <p:spPr>
          <a:xfrm>
            <a:off x="1615180" y="2231743"/>
            <a:ext cx="2387069" cy="3894137"/>
          </a:xfrm>
          <a:prstGeom prst="rect">
            <a:avLst/>
          </a:prstGeom>
        </p:spPr>
        <p:txBody>
          <a:bodyPr vert="horz" lIns="0" tIns="0" rIns="0" bIns="0"/>
          <a:lstStyle>
            <a:lvl1pPr marL="0" indent="0">
              <a:lnSpc>
                <a:spcPct val="100000"/>
              </a:lnSpc>
              <a:spcBef>
                <a:spcPts val="0"/>
              </a:spcBef>
              <a:buNone/>
              <a:defRPr sz="1800">
                <a:solidFill>
                  <a:srgbClr val="418FDE"/>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568A1DDA-55D7-4F34-BFDA-5E8187FD9796}"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4370294" y="2233703"/>
            <a:ext cx="4183156"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
        <p:nvSpPr>
          <p:cNvPr id="12" name="Text Placeholder 12"/>
          <p:cNvSpPr>
            <a:spLocks noGrp="1"/>
          </p:cNvSpPr>
          <p:nvPr>
            <p:ph type="body" sz="quarter" idx="12"/>
          </p:nvPr>
        </p:nvSpPr>
        <p:spPr>
          <a:xfrm>
            <a:off x="1615180" y="2231743"/>
            <a:ext cx="2387069" cy="3894137"/>
          </a:xfrm>
          <a:prstGeom prst="rect">
            <a:avLst/>
          </a:prstGeom>
        </p:spPr>
        <p:txBody>
          <a:bodyPr vert="horz" lIns="0" tIns="0" rIns="0" bIns="0"/>
          <a:lstStyle>
            <a:lvl1pPr marL="0" indent="0">
              <a:lnSpc>
                <a:spcPct val="100000"/>
              </a:lnSpc>
              <a:spcBef>
                <a:spcPts val="0"/>
              </a:spcBef>
              <a:buNone/>
              <a:defRPr sz="18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635F92CF-0D7C-4980-8A3F-C508279456A4}"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1" name="Text Placeholder 23"/>
          <p:cNvSpPr>
            <a:spLocks noGrp="1"/>
          </p:cNvSpPr>
          <p:nvPr>
            <p:ph type="body" sz="quarter" idx="14"/>
          </p:nvPr>
        </p:nvSpPr>
        <p:spPr>
          <a:xfrm>
            <a:off x="5016500" y="2233703"/>
            <a:ext cx="3536949"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
        <p:nvSpPr>
          <p:cNvPr id="13" name="Text Placeholder 23"/>
          <p:cNvSpPr>
            <a:spLocks noGrp="1"/>
          </p:cNvSpPr>
          <p:nvPr>
            <p:ph type="body" sz="quarter" idx="15"/>
          </p:nvPr>
        </p:nvSpPr>
        <p:spPr>
          <a:xfrm>
            <a:off x="1616076" y="2233703"/>
            <a:ext cx="3218995" cy="3892177"/>
          </a:xfrm>
          <a:prstGeom prst="rect">
            <a:avLst/>
          </a:prstGeom>
        </p:spPr>
        <p:txBody>
          <a:bodyPr vert="horz" lIns="0" tIns="0" rIns="0" bIns="0"/>
          <a:lstStyle>
            <a:lvl1pPr marL="0">
              <a:lnSpc>
                <a:spcPct val="100000"/>
              </a:lnSpc>
              <a:spcBef>
                <a:spcPts val="0"/>
              </a:spcBef>
              <a:buNone/>
              <a:defRPr sz="1200" b="1" i="0" cap="all" baseline="0">
                <a:solidFill>
                  <a:srgbClr val="418FDE"/>
                </a:solidFill>
                <a:latin typeface="Arial"/>
                <a:cs typeface="Arial"/>
              </a:defRPr>
            </a:lvl1pPr>
            <a:lvl2pPr marL="0">
              <a:lnSpc>
                <a:spcPct val="100000"/>
              </a:lnSpc>
              <a:spcBef>
                <a:spcPts val="0"/>
              </a:spcBef>
              <a:buNone/>
              <a:defRPr sz="1200" b="0" cap="none">
                <a:solidFill>
                  <a:srgbClr val="595959"/>
                </a:solidFill>
                <a:latin typeface="Arial"/>
                <a:cs typeface="Arial"/>
              </a:defRPr>
            </a:lvl2pPr>
          </a:lstStyle>
          <a:p>
            <a:pPr lvl="0"/>
            <a:r>
              <a:rPr lang="en-US" smtClean="0"/>
              <a:t>Click to edit Master text styles</a:t>
            </a:r>
          </a:p>
          <a:p>
            <a:pPr lvl="1"/>
            <a:r>
              <a:rPr lang="en-US" smtClean="0"/>
              <a:t>Second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6" name="Rectangle 5"/>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7" name="TextBox 6"/>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7D26C648-64E0-4B4B-9999-28DBC864F470}" type="slidenum">
              <a:rPr lang="en-US" sz="600" b="1">
                <a:solidFill>
                  <a:srgbClr val="595959"/>
                </a:solidFill>
              </a:rPr>
              <a:pPr algn="r"/>
              <a:t>‹#›</a:t>
            </a:fld>
            <a:endParaRPr lang="en-US" sz="600" b="1">
              <a:solidFill>
                <a:srgbClr val="595959"/>
              </a:solidFill>
            </a:endParaRPr>
          </a:p>
        </p:txBody>
      </p:sp>
      <p:sp>
        <p:nvSpPr>
          <p:cNvPr id="10" name="TextBox 9"/>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2" name="Text Placeholder 12"/>
          <p:cNvSpPr>
            <a:spLocks noGrp="1"/>
          </p:cNvSpPr>
          <p:nvPr>
            <p:ph type="body" sz="quarter" idx="12"/>
          </p:nvPr>
        </p:nvSpPr>
        <p:spPr>
          <a:xfrm>
            <a:off x="1615180" y="2231743"/>
            <a:ext cx="6639820" cy="1297043"/>
          </a:xfrm>
          <a:prstGeom prst="rect">
            <a:avLst/>
          </a:prstGeom>
        </p:spPr>
        <p:txBody>
          <a:bodyPr vert="horz" lIns="0" tIns="0" rIns="0" bIns="0"/>
          <a:lstStyle>
            <a:lvl1pPr marL="0" indent="0">
              <a:lnSpc>
                <a:spcPct val="100000"/>
              </a:lnSpc>
              <a:spcBef>
                <a:spcPts val="0"/>
              </a:spcBef>
              <a:buNone/>
              <a:defRPr sz="1800">
                <a:solidFill>
                  <a:srgbClr val="595959"/>
                </a:solidFill>
                <a:latin typeface="Arial"/>
                <a:cs typeface="Arial"/>
              </a:defRPr>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3" name="Picture Placeholder 13"/>
          <p:cNvSpPr>
            <a:spLocks noGrp="1"/>
          </p:cNvSpPr>
          <p:nvPr>
            <p:ph type="pic" sz="quarter" idx="13"/>
          </p:nvPr>
        </p:nvSpPr>
        <p:spPr>
          <a:xfrm>
            <a:off x="1615180" y="3855358"/>
            <a:ext cx="6639820" cy="2222500"/>
          </a:xfrm>
          <a:prstGeom prst="rect">
            <a:avLst/>
          </a:prstGeom>
        </p:spPr>
        <p:txBody>
          <a:bodyPr vert="horz"/>
          <a:lstStyle>
            <a:lvl1pPr>
              <a:defRPr sz="1200">
                <a:latin typeface="Arial"/>
                <a:cs typeface="Arial"/>
              </a:defRPr>
            </a:lvl1pPr>
          </a:lstStyle>
          <a:p>
            <a:pPr lvl="0"/>
            <a:endParaRPr lang="en-US"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Rectangle 4"/>
          <p:cNvSpPr/>
          <p:nvPr userDrawn="1"/>
        </p:nvSpPr>
        <p:spPr>
          <a:xfrm>
            <a:off x="1614488" y="1695450"/>
            <a:ext cx="7529512" cy="36513"/>
          </a:xfrm>
          <a:prstGeom prst="rect">
            <a:avLst/>
          </a:prstGeom>
          <a:solidFill>
            <a:srgbClr val="418F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Arial"/>
            </a:endParaRPr>
          </a:p>
        </p:txBody>
      </p:sp>
      <p:sp>
        <p:nvSpPr>
          <p:cNvPr id="6" name="TextBox 5"/>
          <p:cNvSpPr txBox="1"/>
          <p:nvPr userDrawn="1"/>
        </p:nvSpPr>
        <p:spPr>
          <a:xfrm>
            <a:off x="685800" y="6418263"/>
            <a:ext cx="631825" cy="100012"/>
          </a:xfrm>
          <a:prstGeom prst="rect">
            <a:avLst/>
          </a:prstGeom>
          <a:noFill/>
        </p:spPr>
        <p:txBody>
          <a:bodyPr lIns="0" tIns="0" rIns="0" bIns="0">
            <a:spAutoFit/>
          </a:bodyPr>
          <a:lstStyle/>
          <a:p>
            <a:pPr algn="r"/>
            <a:r>
              <a:rPr lang="en-US" sz="600" b="1">
                <a:solidFill>
                  <a:srgbClr val="595959"/>
                </a:solidFill>
              </a:rPr>
              <a:t>Page </a:t>
            </a:r>
            <a:fld id="{3CF58245-AB84-4732-BA84-BF60A38684BB}" type="slidenum">
              <a:rPr lang="en-US" sz="600" b="1">
                <a:solidFill>
                  <a:srgbClr val="595959"/>
                </a:solidFill>
              </a:rPr>
              <a:pPr algn="r"/>
              <a:t>‹#›</a:t>
            </a:fld>
            <a:endParaRPr lang="en-US" sz="600" b="1">
              <a:solidFill>
                <a:srgbClr val="595959"/>
              </a:solidFill>
            </a:endParaRPr>
          </a:p>
        </p:txBody>
      </p:sp>
      <p:sp>
        <p:nvSpPr>
          <p:cNvPr id="7" name="TextBox 6"/>
          <p:cNvSpPr txBox="1"/>
          <p:nvPr userDrawn="1"/>
        </p:nvSpPr>
        <p:spPr>
          <a:xfrm>
            <a:off x="1533525" y="6359525"/>
            <a:ext cx="7081838" cy="192088"/>
          </a:xfrm>
          <a:prstGeom prst="rect">
            <a:avLst/>
          </a:prstGeom>
          <a:noFill/>
        </p:spPr>
        <p:txBody>
          <a:bodyPr>
            <a:spAutoFit/>
          </a:bodyPr>
          <a:lstStyle/>
          <a:p>
            <a:r>
              <a:rPr lang="en-US" sz="600" b="1">
                <a:solidFill>
                  <a:srgbClr val="595959"/>
                </a:solidFill>
              </a:rPr>
              <a:t>© Copyright 2014 ESCWA. All rights reserved. No part of this presentation in all its property may be used or reproduced in any form without a written permission</a:t>
            </a:r>
          </a:p>
        </p:txBody>
      </p:sp>
      <p:sp>
        <p:nvSpPr>
          <p:cNvPr id="8" name="Text Placeholder 8"/>
          <p:cNvSpPr>
            <a:spLocks noGrp="1"/>
          </p:cNvSpPr>
          <p:nvPr>
            <p:ph type="body" sz="quarter" idx="10"/>
          </p:nvPr>
        </p:nvSpPr>
        <p:spPr>
          <a:xfrm>
            <a:off x="1615180" y="814166"/>
            <a:ext cx="6936476" cy="120875"/>
          </a:xfrm>
          <a:prstGeom prst="rect">
            <a:avLst/>
          </a:prstGeom>
        </p:spPr>
        <p:txBody>
          <a:bodyPr vert="horz" lIns="0" tIns="0" rIns="0" bIns="0"/>
          <a:lstStyle>
            <a:lvl1pPr>
              <a:lnSpc>
                <a:spcPts val="1080"/>
              </a:lnSpc>
              <a:spcBef>
                <a:spcPts val="0"/>
              </a:spcBef>
              <a:buNone/>
              <a:defRPr sz="1400" cap="none" baseline="0">
                <a:solidFill>
                  <a:srgbClr val="595959"/>
                </a:solidFill>
                <a:latin typeface="Arial"/>
                <a:cs typeface="Arial"/>
              </a:defRPr>
            </a:lvl1pPr>
          </a:lstStyle>
          <a:p>
            <a:pPr lvl="0"/>
            <a:r>
              <a:rPr lang="en-US" smtClean="0"/>
              <a:t>Click to edit Master text styles</a:t>
            </a:r>
          </a:p>
        </p:txBody>
      </p:sp>
      <p:sp>
        <p:nvSpPr>
          <p:cNvPr id="9" name="Text Placeholder 10"/>
          <p:cNvSpPr>
            <a:spLocks noGrp="1"/>
          </p:cNvSpPr>
          <p:nvPr>
            <p:ph type="body" sz="quarter" idx="11"/>
          </p:nvPr>
        </p:nvSpPr>
        <p:spPr>
          <a:xfrm>
            <a:off x="1614714" y="931415"/>
            <a:ext cx="6936942" cy="414338"/>
          </a:xfrm>
          <a:prstGeom prst="rect">
            <a:avLst/>
          </a:prstGeom>
        </p:spPr>
        <p:txBody>
          <a:bodyPr vert="horz" lIns="0" tIns="0" rIns="0" bIns="0"/>
          <a:lstStyle>
            <a:lvl1pPr>
              <a:buNone/>
              <a:defRPr sz="2700" b="1" cap="none">
                <a:solidFill>
                  <a:srgbClr val="418FDE"/>
                </a:solidFill>
                <a:latin typeface="Arial"/>
                <a:cs typeface="Arial"/>
              </a:defRPr>
            </a:lvl1pPr>
          </a:lstStyle>
          <a:p>
            <a:pPr lvl="0"/>
            <a:r>
              <a:rPr lang="en-US" smtClean="0"/>
              <a:t>Click to edit Master text styles</a:t>
            </a:r>
          </a:p>
        </p:txBody>
      </p:sp>
      <p:sp>
        <p:nvSpPr>
          <p:cNvPr id="13" name="Picture Placeholder 13"/>
          <p:cNvSpPr>
            <a:spLocks noGrp="1"/>
          </p:cNvSpPr>
          <p:nvPr>
            <p:ph type="pic" sz="quarter" idx="13"/>
          </p:nvPr>
        </p:nvSpPr>
        <p:spPr>
          <a:xfrm>
            <a:off x="1615180" y="2086429"/>
            <a:ext cx="6639820" cy="3991429"/>
          </a:xfrm>
          <a:prstGeom prst="rect">
            <a:avLst/>
          </a:prstGeom>
        </p:spPr>
        <p:txBody>
          <a:bodyPr vert="horz"/>
          <a:lstStyle>
            <a:lvl1pPr>
              <a:defRPr sz="1200">
                <a:latin typeface="Arial"/>
                <a:cs typeface="Arial"/>
              </a:defRPr>
            </a:lvl1pPr>
          </a:lstStyle>
          <a:p>
            <a:pPr lvl="0"/>
            <a:endParaRPr lang="en-US"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 id="2147484207" r:id="rId12"/>
    <p:sldLayoutId id="2147484208" r:id="rId13"/>
    <p:sldLayoutId id="2147484209" r:id="rId14"/>
    <p:sldLayoutId id="2147484210" r:id="rId15"/>
  </p:sldLayoutIdLst>
  <p:timing>
    <p:tnLst>
      <p:par>
        <p:cTn id="1" dur="indefinite" restart="never" nodeType="tmRoot"/>
      </p:par>
    </p:tnLst>
  </p:timing>
  <p:hf sldNum="0" hdr="0" ftr="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Picture 2" descr="ESCWA PPT P-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865414" y="362183"/>
            <a:ext cx="7365774" cy="1569660"/>
          </a:xfrm>
          <a:prstGeom prst="rect">
            <a:avLst/>
          </a:prstGeom>
          <a:noFill/>
        </p:spPr>
        <p:txBody>
          <a:bodyPr wrap="square">
            <a:spAutoFit/>
          </a:bodyPr>
          <a:lstStyle/>
          <a:p>
            <a:pPr algn="r"/>
            <a:r>
              <a:rPr lang="ar-SA" sz="3200" b="1" dirty="0"/>
              <a:t>تنفيذ إعلان الدوحة </a:t>
            </a:r>
            <a:r>
              <a:rPr lang="ar-LB" sz="3200" b="1" dirty="0"/>
              <a:t>بشأن تنفيذ خطة التنمية المستدامة لعام 2030 في الدول العربية </a:t>
            </a:r>
            <a:r>
              <a:rPr lang="ar-SA" sz="3200" b="1" dirty="0" smtClean="0"/>
              <a:t>والقرارات </a:t>
            </a:r>
            <a:r>
              <a:rPr lang="ar-SA" sz="3200" b="1" dirty="0"/>
              <a:t>الصادرة عن الدورة الوزارية التاسعة والعشرين للإسكوا</a:t>
            </a:r>
            <a:endParaRPr lang="en-US" sz="3000" b="1" dirty="0">
              <a:solidFill>
                <a:srgbClr val="595959"/>
              </a:solidFill>
              <a:latin typeface="Arial Black" pitchFamily="34" charset="0"/>
            </a:endParaRPr>
          </a:p>
        </p:txBody>
      </p:sp>
      <p:sp>
        <p:nvSpPr>
          <p:cNvPr id="6" name="Text Placeholder 5"/>
          <p:cNvSpPr>
            <a:spLocks noGrp="1"/>
          </p:cNvSpPr>
          <p:nvPr>
            <p:ph type="body" sz="quarter" idx="12"/>
          </p:nvPr>
        </p:nvSpPr>
        <p:spPr>
          <a:xfrm>
            <a:off x="2432649" y="3905861"/>
            <a:ext cx="3820735" cy="1287241"/>
          </a:xfrm>
        </p:spPr>
        <p:txBody>
          <a:bodyPr/>
          <a:lstStyle/>
          <a:p>
            <a:pPr algn="just" rtl="1"/>
            <a:r>
              <a:rPr lang="ar-SA" sz="2400" b="1" dirty="0" smtClean="0">
                <a:solidFill>
                  <a:schemeClr val="bg1"/>
                </a:solidFill>
              </a:rPr>
              <a:t>اللجنة </a:t>
            </a:r>
            <a:r>
              <a:rPr lang="ar-SA" sz="2400" b="1" dirty="0">
                <a:solidFill>
                  <a:schemeClr val="bg1"/>
                </a:solidFill>
              </a:rPr>
              <a:t>التنفيذية</a:t>
            </a:r>
            <a:endParaRPr lang="en-US" sz="2400" b="1" dirty="0">
              <a:solidFill>
                <a:schemeClr val="bg1"/>
              </a:solidFill>
            </a:endParaRPr>
          </a:p>
          <a:p>
            <a:pPr algn="just" rtl="1"/>
            <a:r>
              <a:rPr lang="ar-SA" sz="2400" b="1" dirty="0">
                <a:solidFill>
                  <a:schemeClr val="bg1"/>
                </a:solidFill>
              </a:rPr>
              <a:t>الاجتماع </a:t>
            </a:r>
            <a:r>
              <a:rPr lang="ar-LB" sz="2400" b="1" dirty="0">
                <a:solidFill>
                  <a:schemeClr val="bg1"/>
                </a:solidFill>
              </a:rPr>
              <a:t>الثالث</a:t>
            </a:r>
            <a:endParaRPr lang="en-US" sz="2400" b="1" dirty="0">
              <a:solidFill>
                <a:schemeClr val="bg1"/>
              </a:solidFill>
            </a:endParaRPr>
          </a:p>
          <a:p>
            <a:pPr algn="just" rtl="1"/>
            <a:r>
              <a:rPr lang="ar-SA" sz="2400" b="1" dirty="0">
                <a:solidFill>
                  <a:schemeClr val="bg1"/>
                </a:solidFill>
              </a:rPr>
              <a:t>الرباط، 6-7 أيار/مايو 2017</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LB" sz="4000" dirty="0" smtClean="0"/>
              <a:t>إعلان الدوحة</a:t>
            </a:r>
            <a:endParaRPr lang="en-US" sz="4000" dirty="0"/>
          </a:p>
        </p:txBody>
      </p:sp>
      <p:sp>
        <p:nvSpPr>
          <p:cNvPr id="3" name="Subtitle 2"/>
          <p:cNvSpPr>
            <a:spLocks noGrp="1"/>
          </p:cNvSpPr>
          <p:nvPr>
            <p:ph type="subTitle" idx="1"/>
          </p:nvPr>
        </p:nvSpPr>
        <p:spPr>
          <a:xfrm>
            <a:off x="359229" y="2024743"/>
            <a:ext cx="8409213" cy="4098471"/>
          </a:xfrm>
        </p:spPr>
        <p:txBody>
          <a:bodyPr/>
          <a:lstStyle/>
          <a:p>
            <a:pPr algn="just" rtl="1">
              <a:lnSpc>
                <a:spcPct val="100000"/>
              </a:lnSpc>
              <a:spcBef>
                <a:spcPts val="600"/>
              </a:spcBef>
            </a:pPr>
            <a:r>
              <a:rPr lang="ar-LB" sz="2800" b="1" dirty="0"/>
              <a:t>تطلب الدول الأعضاء </a:t>
            </a:r>
            <a:r>
              <a:rPr lang="ar-SA" sz="2800" b="1" dirty="0"/>
              <a:t>من الأمانة التنفيذية للإسكوا ما </a:t>
            </a:r>
            <a:r>
              <a:rPr lang="ar-SA" sz="2800" b="1" dirty="0" smtClean="0"/>
              <a:t>يلي</a:t>
            </a:r>
            <a:r>
              <a:rPr lang="ar-LB" sz="2800" b="1" dirty="0" smtClean="0"/>
              <a:t>:</a:t>
            </a:r>
          </a:p>
          <a:p>
            <a:pPr algn="just" rtl="1">
              <a:lnSpc>
                <a:spcPct val="100000"/>
              </a:lnSpc>
              <a:spcBef>
                <a:spcPts val="600"/>
              </a:spcBef>
            </a:pPr>
            <a:endParaRPr lang="ar-LB" sz="2800" dirty="0" smtClean="0"/>
          </a:p>
          <a:p>
            <a:pPr algn="just" rtl="1">
              <a:lnSpc>
                <a:spcPct val="100000"/>
              </a:lnSpc>
              <a:spcBef>
                <a:spcPts val="600"/>
              </a:spcBef>
            </a:pPr>
            <a:r>
              <a:rPr lang="ar-SA" sz="2800" dirty="0" smtClean="0"/>
              <a:t>(</a:t>
            </a:r>
            <a:r>
              <a:rPr lang="ar-SA" sz="2800" dirty="0"/>
              <a:t>أ)	الاستمرار في إنتاج مواد توجيهية/إرشادية حول تنفيذ الخطة على المستوى الوطني، والتركيز على الظروف المحلية لمتطلبات التنمية في الريف </a:t>
            </a:r>
            <a:r>
              <a:rPr lang="ar-SA" sz="2800" dirty="0" smtClean="0"/>
              <a:t>والمدن</a:t>
            </a:r>
            <a:endParaRPr lang="ar-LB" sz="2800" dirty="0" smtClean="0"/>
          </a:p>
          <a:p>
            <a:pPr algn="just" rtl="1">
              <a:lnSpc>
                <a:spcPct val="100000"/>
              </a:lnSpc>
              <a:spcBef>
                <a:spcPts val="600"/>
              </a:spcBef>
            </a:pPr>
            <a:endParaRPr lang="ar-LB" sz="2800" dirty="0"/>
          </a:p>
          <a:p>
            <a:pPr algn="just" rtl="1">
              <a:lnSpc>
                <a:spcPct val="100000"/>
              </a:lnSpc>
              <a:spcBef>
                <a:spcPts val="600"/>
              </a:spcBef>
            </a:pPr>
            <a:r>
              <a:rPr lang="ar-LB" sz="2800" dirty="0"/>
              <a:t>(ب)	إعداد ورقة </a:t>
            </a:r>
            <a:r>
              <a:rPr lang="ar-LB" sz="2800" dirty="0" err="1"/>
              <a:t>مفاهيمية</a:t>
            </a:r>
            <a:r>
              <a:rPr lang="ar-LB" sz="2800" dirty="0"/>
              <a:t> بشأن تصوّر حول إنشاء منتدى عربي لتمويل التنمية المستدامة في المنطقة يكمّل الدور الذي يضطلع به المنتدى العربي للتنمية </a:t>
            </a:r>
            <a:r>
              <a:rPr lang="ar-LB" sz="2800" dirty="0" smtClean="0"/>
              <a:t>المستدامة</a:t>
            </a:r>
            <a:endParaRPr lang="en-US" sz="2800" dirty="0"/>
          </a:p>
        </p:txBody>
      </p:sp>
    </p:spTree>
    <p:extLst>
      <p:ext uri="{BB962C8B-B14F-4D97-AF65-F5344CB8AC3E}">
        <p14:creationId xmlns:p14="http://schemas.microsoft.com/office/powerpoint/2010/main" val="850032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LB" sz="3600" dirty="0" smtClean="0"/>
              <a:t>إعلان الدوحة</a:t>
            </a:r>
            <a:endParaRPr lang="en-US" sz="3600" dirty="0"/>
          </a:p>
        </p:txBody>
      </p:sp>
      <p:sp>
        <p:nvSpPr>
          <p:cNvPr id="3" name="Subtitle 2"/>
          <p:cNvSpPr>
            <a:spLocks noGrp="1"/>
          </p:cNvSpPr>
          <p:nvPr>
            <p:ph type="subTitle" idx="1"/>
          </p:nvPr>
        </p:nvSpPr>
        <p:spPr>
          <a:xfrm>
            <a:off x="359229" y="2024743"/>
            <a:ext cx="8409213" cy="4098471"/>
          </a:xfrm>
        </p:spPr>
        <p:txBody>
          <a:bodyPr/>
          <a:lstStyle/>
          <a:p>
            <a:pPr algn="just" rtl="1">
              <a:lnSpc>
                <a:spcPct val="100000"/>
              </a:lnSpc>
              <a:spcBef>
                <a:spcPts val="600"/>
              </a:spcBef>
            </a:pPr>
            <a:r>
              <a:rPr lang="ar-LB" sz="2800" dirty="0" smtClean="0"/>
              <a:t>(</a:t>
            </a:r>
            <a:r>
              <a:rPr lang="ar-LB" sz="2800" dirty="0"/>
              <a:t>ج</a:t>
            </a:r>
            <a:r>
              <a:rPr lang="ar-LB" sz="2800" dirty="0" smtClean="0"/>
              <a:t>) إعداد </a:t>
            </a:r>
            <a:r>
              <a:rPr lang="ar-LB" sz="2800" dirty="0"/>
              <a:t>ورقات عمل حول أوجه الترابط بين أبعاد الخطة الاقتصادية، والاجتماعية، والبيئية، والسياسية/المؤسسية، والثقافية، وكذلك بين أهدافها السبعة عشر وحول دور مختلف الجهات الفاعلة من حكومات ومجتمع مدني وقطاع خاص في </a:t>
            </a:r>
            <a:r>
              <a:rPr lang="ar-LB" sz="2800" dirty="0" smtClean="0"/>
              <a:t>تنفيذها</a:t>
            </a:r>
          </a:p>
          <a:p>
            <a:pPr algn="just" rtl="1">
              <a:lnSpc>
                <a:spcPct val="100000"/>
              </a:lnSpc>
              <a:spcBef>
                <a:spcPts val="600"/>
              </a:spcBef>
            </a:pPr>
            <a:endParaRPr lang="ar-LB" sz="2800" dirty="0"/>
          </a:p>
          <a:p>
            <a:pPr algn="just" rtl="1">
              <a:lnSpc>
                <a:spcPct val="100000"/>
              </a:lnSpc>
              <a:spcBef>
                <a:spcPts val="600"/>
              </a:spcBef>
            </a:pPr>
            <a:r>
              <a:rPr lang="ar-LB" sz="2800" dirty="0"/>
              <a:t>(د)	تطوير المنهجيات المساعِدة على إدماج وتكييف الخطة وأهدافها وغاياتها وطنياً وإقليمياً، ومنها منهجية تحديد حُزم من الأهداف المترابطة مستمدّة من الأولويات الوطنية، </a:t>
            </a:r>
            <a:r>
              <a:rPr lang="ar-LB" sz="2800" dirty="0" smtClean="0"/>
              <a:t>وتنفيذ </a:t>
            </a:r>
            <a:r>
              <a:rPr lang="ar-LB" sz="2800" dirty="0"/>
              <a:t>برامج بناء القدرات الوطنية ونقل </a:t>
            </a:r>
            <a:r>
              <a:rPr lang="ar-LB" sz="2800" dirty="0" smtClean="0"/>
              <a:t>المعرفة، </a:t>
            </a:r>
            <a:r>
              <a:rPr lang="ar-LB" sz="2800" dirty="0"/>
              <a:t>وإعداد المواد والبرامج التدريبية والأدلة </a:t>
            </a:r>
            <a:r>
              <a:rPr lang="ar-LB" sz="2800" dirty="0" smtClean="0"/>
              <a:t>اللازمة الخ</a:t>
            </a:r>
            <a:endParaRPr lang="ar-LB" sz="2800" dirty="0"/>
          </a:p>
          <a:p>
            <a:pPr algn="just" rtl="1">
              <a:lnSpc>
                <a:spcPct val="100000"/>
              </a:lnSpc>
              <a:spcBef>
                <a:spcPts val="600"/>
              </a:spcBef>
            </a:pPr>
            <a:endParaRPr lang="ar-LB" sz="2800" dirty="0" smtClean="0"/>
          </a:p>
        </p:txBody>
      </p:sp>
    </p:spTree>
    <p:extLst>
      <p:ext uri="{BB962C8B-B14F-4D97-AF65-F5344CB8AC3E}">
        <p14:creationId xmlns:p14="http://schemas.microsoft.com/office/powerpoint/2010/main" val="5452191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LB" sz="3600" dirty="0" smtClean="0"/>
              <a:t>إعلان الدوحة</a:t>
            </a:r>
            <a:endParaRPr lang="en-US" sz="3600" dirty="0"/>
          </a:p>
        </p:txBody>
      </p:sp>
      <p:sp>
        <p:nvSpPr>
          <p:cNvPr id="3" name="Subtitle 2"/>
          <p:cNvSpPr>
            <a:spLocks noGrp="1"/>
          </p:cNvSpPr>
          <p:nvPr>
            <p:ph type="subTitle" idx="1"/>
          </p:nvPr>
        </p:nvSpPr>
        <p:spPr>
          <a:xfrm>
            <a:off x="359229" y="2024743"/>
            <a:ext cx="8409213" cy="4098471"/>
          </a:xfrm>
        </p:spPr>
        <p:txBody>
          <a:bodyPr/>
          <a:lstStyle/>
          <a:p>
            <a:pPr algn="just" rtl="1">
              <a:lnSpc>
                <a:spcPct val="100000"/>
              </a:lnSpc>
              <a:spcBef>
                <a:spcPts val="600"/>
              </a:spcBef>
            </a:pPr>
            <a:r>
              <a:rPr lang="ar-LB" sz="2800" dirty="0" smtClean="0"/>
              <a:t>(</a:t>
            </a:r>
            <a:r>
              <a:rPr lang="ar-LB" sz="2800" dirty="0"/>
              <a:t>ھ)	مواصلة تطوير أدوات التحليل التي تساعد على تحديد الترابط بين الأهداف في ضوء خصوصيات الدول وخططها الوطنية، ومنها التحليل الشبكي </a:t>
            </a:r>
            <a:r>
              <a:rPr lang="ar-LB" sz="2800" dirty="0" err="1"/>
              <a:t>والنمذجة</a:t>
            </a:r>
            <a:r>
              <a:rPr lang="ar-LB" sz="2800" dirty="0"/>
              <a:t> والتوقع المستقبلي، والعمل مع الدول الأعضاء لبناء القدرات في هذا </a:t>
            </a:r>
            <a:r>
              <a:rPr lang="ar-LB" sz="2800" dirty="0" smtClean="0"/>
              <a:t>المجال</a:t>
            </a:r>
            <a:endParaRPr lang="ar-LB" sz="2800" dirty="0"/>
          </a:p>
          <a:p>
            <a:pPr algn="just" rtl="1">
              <a:lnSpc>
                <a:spcPct val="100000"/>
              </a:lnSpc>
              <a:spcBef>
                <a:spcPts val="600"/>
              </a:spcBef>
            </a:pPr>
            <a:endParaRPr lang="ar-LB" sz="2800" dirty="0" smtClean="0"/>
          </a:p>
          <a:p>
            <a:pPr algn="just" rtl="1">
              <a:lnSpc>
                <a:spcPct val="100000"/>
              </a:lnSpc>
              <a:spcBef>
                <a:spcPts val="600"/>
              </a:spcBef>
            </a:pPr>
            <a:r>
              <a:rPr lang="ar-LB" sz="2800" dirty="0" smtClean="0"/>
              <a:t>(</a:t>
            </a:r>
            <a:r>
              <a:rPr lang="ar-LB" sz="2800" dirty="0"/>
              <a:t>و)	بناء القدرات الوطنية في مجال إعداد التقارير حول التقدم المحرز في تنفيذ أهداف التنمية المستدامة، وتعميم المناهج المتاحة في صياغة مثل هذه </a:t>
            </a:r>
            <a:r>
              <a:rPr lang="ar-LB" sz="2800" dirty="0" smtClean="0"/>
              <a:t>التقارير</a:t>
            </a:r>
            <a:endParaRPr lang="ar-LB" sz="2800" dirty="0"/>
          </a:p>
        </p:txBody>
      </p:sp>
    </p:spTree>
    <p:extLst>
      <p:ext uri="{BB962C8B-B14F-4D97-AF65-F5344CB8AC3E}">
        <p14:creationId xmlns:p14="http://schemas.microsoft.com/office/powerpoint/2010/main" val="2554023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LB" sz="3600" dirty="0" smtClean="0"/>
              <a:t>إعلان الدوحة</a:t>
            </a:r>
            <a:endParaRPr lang="en-US" sz="3600" dirty="0"/>
          </a:p>
        </p:txBody>
      </p:sp>
      <p:sp>
        <p:nvSpPr>
          <p:cNvPr id="3" name="Subtitle 2"/>
          <p:cNvSpPr>
            <a:spLocks noGrp="1"/>
          </p:cNvSpPr>
          <p:nvPr>
            <p:ph type="subTitle" idx="1"/>
          </p:nvPr>
        </p:nvSpPr>
        <p:spPr>
          <a:xfrm>
            <a:off x="359229" y="2024743"/>
            <a:ext cx="8409213" cy="4098471"/>
          </a:xfrm>
        </p:spPr>
        <p:txBody>
          <a:bodyPr/>
          <a:lstStyle/>
          <a:p>
            <a:pPr algn="just" rtl="1">
              <a:lnSpc>
                <a:spcPct val="100000"/>
              </a:lnSpc>
              <a:spcBef>
                <a:spcPts val="600"/>
              </a:spcBef>
            </a:pPr>
            <a:r>
              <a:rPr lang="ar-LB" sz="2800" dirty="0" smtClean="0"/>
              <a:t>(ز</a:t>
            </a:r>
            <a:r>
              <a:rPr lang="ar-LB" sz="2800" dirty="0"/>
              <a:t>)	مساعدة الدول العربية على وضع الترتيبات المؤسسية المناسبة وآليات التنسيق بين أطراف النظام الإحصائي الوطني من أجل تحسين الكفاءة في رصد وتقييم التقدم المحرز في تنفيذ أهداف التنمية المستدامة </a:t>
            </a:r>
            <a:r>
              <a:rPr lang="ar-LB" sz="2800" dirty="0" smtClean="0"/>
              <a:t>وغاياتها</a:t>
            </a:r>
          </a:p>
          <a:p>
            <a:pPr algn="just" rtl="1">
              <a:lnSpc>
                <a:spcPct val="100000"/>
              </a:lnSpc>
              <a:spcBef>
                <a:spcPts val="600"/>
              </a:spcBef>
            </a:pPr>
            <a:endParaRPr lang="ar-LB" sz="2800" dirty="0" smtClean="0"/>
          </a:p>
          <a:p>
            <a:pPr algn="just" rtl="1">
              <a:lnSpc>
                <a:spcPct val="100000"/>
              </a:lnSpc>
              <a:spcBef>
                <a:spcPts val="600"/>
              </a:spcBef>
            </a:pPr>
            <a:r>
              <a:rPr lang="ar-LB" sz="2800" dirty="0"/>
              <a:t>(ح)	إجراء تقييم شامل لمدى توفُّر الإحصاءات التي تتسم بالجودة لاستخدامها في إعداد مؤشرات قياس التقدم في تحقيق أهداف التنمية المستدامة، وذلك بالتعاون والتنسيق مع أمانة الفريق العربي المعني بمؤشرات البيئة والتنمية المستدامة والأجهزة الإحصائية </a:t>
            </a:r>
            <a:r>
              <a:rPr lang="ar-LB" sz="2800" dirty="0" smtClean="0"/>
              <a:t>الوطنية</a:t>
            </a:r>
          </a:p>
          <a:p>
            <a:pPr algn="just" rtl="1">
              <a:lnSpc>
                <a:spcPct val="100000"/>
              </a:lnSpc>
              <a:spcBef>
                <a:spcPts val="600"/>
              </a:spcBef>
            </a:pPr>
            <a:endParaRPr lang="ar-LB" sz="2800" dirty="0" smtClean="0"/>
          </a:p>
        </p:txBody>
      </p:sp>
    </p:spTree>
    <p:extLst>
      <p:ext uri="{BB962C8B-B14F-4D97-AF65-F5344CB8AC3E}">
        <p14:creationId xmlns:p14="http://schemas.microsoft.com/office/powerpoint/2010/main" val="2828581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r"/>
            <a:r>
              <a:rPr lang="ar-LB" sz="3600" dirty="0" smtClean="0"/>
              <a:t>إعلان الدوحة</a:t>
            </a:r>
            <a:endParaRPr lang="en-US" sz="3600" dirty="0"/>
          </a:p>
        </p:txBody>
      </p:sp>
      <p:sp>
        <p:nvSpPr>
          <p:cNvPr id="3" name="Subtitle 2"/>
          <p:cNvSpPr>
            <a:spLocks noGrp="1"/>
          </p:cNvSpPr>
          <p:nvPr>
            <p:ph type="subTitle" idx="1"/>
          </p:nvPr>
        </p:nvSpPr>
        <p:spPr>
          <a:xfrm>
            <a:off x="359229" y="2024743"/>
            <a:ext cx="8409213" cy="4098471"/>
          </a:xfrm>
        </p:spPr>
        <p:txBody>
          <a:bodyPr/>
          <a:lstStyle/>
          <a:p>
            <a:pPr algn="just" rtl="1">
              <a:lnSpc>
                <a:spcPct val="100000"/>
              </a:lnSpc>
              <a:spcBef>
                <a:spcPts val="600"/>
              </a:spcBef>
            </a:pPr>
            <a:r>
              <a:rPr lang="ar-LB" sz="2800" dirty="0" smtClean="0"/>
              <a:t>(ط) </a:t>
            </a:r>
            <a:r>
              <a:rPr lang="ar-LB" sz="2800" dirty="0"/>
              <a:t>	تحديد حزمة مصغرة من المؤشرات استناداً إلى الأولويات الوطنية والإقليمية، مع مراعاة قدرة الدول العربية على توفير المؤشرات اللازمة وفقاً للمبادئ الأساسية للإحصاءات الرسمية والمعايير الدولية، للقيام برصد دوري لتحقيق أهداف التنمية المستدامة.</a:t>
            </a:r>
          </a:p>
          <a:p>
            <a:pPr algn="just" rtl="1">
              <a:lnSpc>
                <a:spcPct val="100000"/>
              </a:lnSpc>
              <a:spcBef>
                <a:spcPts val="600"/>
              </a:spcBef>
            </a:pPr>
            <a:endParaRPr lang="ar-LB" sz="2800" dirty="0" smtClean="0"/>
          </a:p>
        </p:txBody>
      </p:sp>
    </p:spTree>
    <p:extLst>
      <p:ext uri="{BB962C8B-B14F-4D97-AF65-F5344CB8AC3E}">
        <p14:creationId xmlns:p14="http://schemas.microsoft.com/office/powerpoint/2010/main" val="16550273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9229" y="751115"/>
            <a:ext cx="8556171" cy="897163"/>
          </a:xfrm>
        </p:spPr>
        <p:txBody>
          <a:bodyPr/>
          <a:lstStyle/>
          <a:p>
            <a:pPr algn="r">
              <a:lnSpc>
                <a:spcPct val="100000"/>
              </a:lnSpc>
            </a:pPr>
            <a:r>
              <a:rPr lang="ar-LB" sz="3600" dirty="0"/>
              <a:t>القرارات التي اتخذتها اللجنة في دورتها التاسعة والعشرين</a:t>
            </a:r>
            <a:endParaRPr lang="en-US" sz="3600" dirty="0"/>
          </a:p>
        </p:txBody>
      </p:sp>
      <p:sp>
        <p:nvSpPr>
          <p:cNvPr id="3" name="Subtitle 2"/>
          <p:cNvSpPr>
            <a:spLocks noGrp="1"/>
          </p:cNvSpPr>
          <p:nvPr>
            <p:ph type="subTitle" idx="1"/>
          </p:nvPr>
        </p:nvSpPr>
        <p:spPr>
          <a:xfrm>
            <a:off x="359228" y="2024743"/>
            <a:ext cx="8409213" cy="4098471"/>
          </a:xfrm>
        </p:spPr>
        <p:txBody>
          <a:bodyPr/>
          <a:lstStyle/>
          <a:p>
            <a:pPr algn="just" rtl="1">
              <a:lnSpc>
                <a:spcPct val="100000"/>
              </a:lnSpc>
              <a:spcBef>
                <a:spcPts val="600"/>
              </a:spcBef>
            </a:pPr>
            <a:r>
              <a:rPr lang="ar-LB" sz="2800" b="1" dirty="0"/>
              <a:t>القرار 323 (د-29) اعتماد الإطار الاستراتيجي لفترة السنتين </a:t>
            </a:r>
            <a:r>
              <a:rPr lang="ar-LB" sz="2800" b="1" dirty="0" smtClean="0"/>
              <a:t>2018-2019</a:t>
            </a:r>
            <a:endParaRPr lang="en-US" sz="2800" b="1" dirty="0" smtClean="0"/>
          </a:p>
          <a:p>
            <a:pPr algn="just" rtl="1">
              <a:lnSpc>
                <a:spcPct val="100000"/>
              </a:lnSpc>
              <a:spcBef>
                <a:spcPts val="600"/>
              </a:spcBef>
            </a:pPr>
            <a:endParaRPr lang="en-US" sz="2800" b="1" dirty="0" smtClean="0"/>
          </a:p>
          <a:p>
            <a:pPr algn="just" rtl="1">
              <a:lnSpc>
                <a:spcPct val="100000"/>
              </a:lnSpc>
              <a:spcBef>
                <a:spcPts val="600"/>
              </a:spcBef>
            </a:pPr>
            <a:r>
              <a:rPr lang="ar-LB" sz="2800" b="1" dirty="0"/>
              <a:t>القرار 324 (د-29) اعتماد تقارير دورات الهيئات الفرعية التابعة للجنة الاقتصادية والاجتماعية لغربي </a:t>
            </a:r>
            <a:r>
              <a:rPr lang="ar-LB" sz="2800" b="1" dirty="0" smtClean="0"/>
              <a:t>آسيا</a:t>
            </a:r>
            <a:endParaRPr lang="en-US" sz="2800" b="1" dirty="0" smtClean="0"/>
          </a:p>
          <a:p>
            <a:pPr algn="just" rtl="1">
              <a:lnSpc>
                <a:spcPct val="100000"/>
              </a:lnSpc>
              <a:spcBef>
                <a:spcPts val="600"/>
              </a:spcBef>
            </a:pPr>
            <a:endParaRPr lang="en-US" sz="2800" b="1" dirty="0"/>
          </a:p>
          <a:p>
            <a:pPr algn="just" rtl="1">
              <a:lnSpc>
                <a:spcPct val="100000"/>
              </a:lnSpc>
              <a:spcBef>
                <a:spcPts val="600"/>
              </a:spcBef>
            </a:pPr>
            <a:r>
              <a:rPr lang="ar-LB" sz="2800" b="1" dirty="0"/>
              <a:t>القرار 325 (د-29) اعتماد التعديلات المقترحة على برنامج عمل الإسكوا</a:t>
            </a:r>
          </a:p>
          <a:p>
            <a:pPr algn="just" rtl="1">
              <a:lnSpc>
                <a:spcPct val="100000"/>
              </a:lnSpc>
              <a:spcBef>
                <a:spcPts val="600"/>
              </a:spcBef>
            </a:pPr>
            <a:r>
              <a:rPr lang="ar-LB" sz="2800" b="1" dirty="0"/>
              <a:t>لفترة السنتين 2016-2017</a:t>
            </a:r>
          </a:p>
          <a:p>
            <a:pPr algn="just" rtl="1">
              <a:lnSpc>
                <a:spcPct val="100000"/>
              </a:lnSpc>
              <a:spcBef>
                <a:spcPts val="600"/>
              </a:spcBef>
            </a:pPr>
            <a:endParaRPr lang="ar-LB" sz="2800" b="1" dirty="0"/>
          </a:p>
          <a:p>
            <a:pPr algn="just" rtl="1">
              <a:lnSpc>
                <a:spcPct val="100000"/>
              </a:lnSpc>
              <a:spcBef>
                <a:spcPts val="600"/>
              </a:spcBef>
            </a:pPr>
            <a:endParaRPr lang="ar-LB" sz="2800" b="1" dirty="0" smtClean="0"/>
          </a:p>
          <a:p>
            <a:pPr algn="just" rtl="1">
              <a:lnSpc>
                <a:spcPct val="100000"/>
              </a:lnSpc>
              <a:spcBef>
                <a:spcPts val="600"/>
              </a:spcBef>
            </a:pPr>
            <a:endParaRPr lang="ar-LB" sz="2800" b="1" dirty="0"/>
          </a:p>
        </p:txBody>
      </p:sp>
    </p:spTree>
    <p:extLst>
      <p:ext uri="{BB962C8B-B14F-4D97-AF65-F5344CB8AC3E}">
        <p14:creationId xmlns:p14="http://schemas.microsoft.com/office/powerpoint/2010/main" val="3926716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9229" y="751115"/>
            <a:ext cx="8556171" cy="897163"/>
          </a:xfrm>
        </p:spPr>
        <p:txBody>
          <a:bodyPr/>
          <a:lstStyle/>
          <a:p>
            <a:pPr algn="r">
              <a:lnSpc>
                <a:spcPct val="100000"/>
              </a:lnSpc>
            </a:pPr>
            <a:r>
              <a:rPr lang="ar-LB" sz="3600" dirty="0"/>
              <a:t>القرارات التي اتخذتها اللجنة في دورتها التاسعة والعشرين</a:t>
            </a:r>
            <a:endParaRPr lang="en-US" sz="3600" dirty="0"/>
          </a:p>
        </p:txBody>
      </p:sp>
      <p:sp>
        <p:nvSpPr>
          <p:cNvPr id="3" name="Subtitle 2"/>
          <p:cNvSpPr>
            <a:spLocks noGrp="1"/>
          </p:cNvSpPr>
          <p:nvPr>
            <p:ph type="subTitle" idx="1"/>
          </p:nvPr>
        </p:nvSpPr>
        <p:spPr>
          <a:xfrm>
            <a:off x="359229" y="1926773"/>
            <a:ext cx="8556171" cy="4098471"/>
          </a:xfrm>
        </p:spPr>
        <p:txBody>
          <a:bodyPr/>
          <a:lstStyle/>
          <a:p>
            <a:pPr algn="just" rtl="1">
              <a:lnSpc>
                <a:spcPct val="100000"/>
              </a:lnSpc>
              <a:spcBef>
                <a:spcPts val="600"/>
              </a:spcBef>
            </a:pPr>
            <a:r>
              <a:rPr lang="ar-LB" sz="2800" b="1" dirty="0"/>
              <a:t>326 (د-29) العدالة للشعب الفلسطيني: خمسون عاماً من الاحتلال </a:t>
            </a:r>
            <a:r>
              <a:rPr lang="ar-LB" sz="2800" b="1" dirty="0" smtClean="0"/>
              <a:t>الإسرائيلي</a:t>
            </a:r>
            <a:endParaRPr lang="ar-EG" sz="2800" b="1" dirty="0" smtClean="0"/>
          </a:p>
          <a:p>
            <a:pPr algn="just" rtl="1">
              <a:lnSpc>
                <a:spcPct val="100000"/>
              </a:lnSpc>
              <a:spcBef>
                <a:spcPts val="600"/>
              </a:spcBef>
            </a:pPr>
            <a:endParaRPr lang="en-US" sz="2800" b="1" dirty="0" smtClean="0"/>
          </a:p>
          <a:p>
            <a:pPr algn="just" rtl="1">
              <a:lnSpc>
                <a:spcPct val="100000"/>
              </a:lnSpc>
              <a:spcBef>
                <a:spcPts val="600"/>
              </a:spcBef>
            </a:pPr>
            <a:r>
              <a:rPr lang="ar-EG" sz="2800" b="1" dirty="0" smtClean="0"/>
              <a:t>القرار 327 (د-29) أليات عمل المنتدي العربي للتنمية المستدامة</a:t>
            </a:r>
          </a:p>
          <a:p>
            <a:pPr algn="just" rtl="1">
              <a:lnSpc>
                <a:spcPct val="100000"/>
              </a:lnSpc>
              <a:spcBef>
                <a:spcPts val="600"/>
              </a:spcBef>
            </a:pPr>
            <a:endParaRPr lang="ar-EG" sz="2800" b="1" dirty="0"/>
          </a:p>
          <a:p>
            <a:pPr algn="just" rtl="1">
              <a:lnSpc>
                <a:spcPct val="100000"/>
              </a:lnSpc>
              <a:spcBef>
                <a:spcPts val="600"/>
              </a:spcBef>
            </a:pPr>
            <a:r>
              <a:rPr lang="ar-EG" sz="2800" b="1" dirty="0" smtClean="0"/>
              <a:t>القرار 328 (د-29) التعاون الفني</a:t>
            </a:r>
            <a:endParaRPr lang="en-US" sz="2800" b="1" dirty="0"/>
          </a:p>
        </p:txBody>
      </p:sp>
    </p:spTree>
    <p:extLst>
      <p:ext uri="{BB962C8B-B14F-4D97-AF65-F5344CB8AC3E}">
        <p14:creationId xmlns:p14="http://schemas.microsoft.com/office/powerpoint/2010/main" val="7025045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0722" name="Picture 2" descr="ESCWA PPT P-1.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 name="Text Placeholder 1"/>
          <p:cNvSpPr txBox="1">
            <a:spLocks/>
          </p:cNvSpPr>
          <p:nvPr/>
        </p:nvSpPr>
        <p:spPr>
          <a:xfrm>
            <a:off x="1096963" y="1146175"/>
            <a:ext cx="6950075" cy="328613"/>
          </a:xfrm>
          <a:prstGeom prst="rect">
            <a:avLst/>
          </a:prstGeom>
        </p:spPr>
        <p:txBody>
          <a:bodyPr lIns="0" tIns="0" rIns="0" bIns="0"/>
          <a:lstStyle/>
          <a:p>
            <a:pPr marL="342900" indent="-342900" algn="r" eaLnBrk="0" hangingPunct="0">
              <a:lnSpc>
                <a:spcPts val="2700"/>
              </a:lnSpc>
              <a:buFont typeface="Arial" pitchFamily="34" charset="0"/>
              <a:buNone/>
            </a:pPr>
            <a:r>
              <a:rPr lang="ar-SA" sz="3000" b="1">
                <a:solidFill>
                  <a:srgbClr val="595959"/>
                </a:solidFill>
              </a:rPr>
              <a:t>شكراً</a:t>
            </a:r>
            <a:endParaRPr lang="en-US" sz="3000" b="1">
              <a:solidFill>
                <a:srgbClr val="595959"/>
              </a:solidFill>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18FDE"/>
      </a:accent1>
      <a:accent2>
        <a:srgbClr val="FFBF3F"/>
      </a:accent2>
      <a:accent3>
        <a:srgbClr val="CD545B"/>
      </a:accent3>
      <a:accent4>
        <a:srgbClr val="00B5E2"/>
      </a:accent4>
      <a:accent5>
        <a:srgbClr val="A4D65E"/>
      </a:accent5>
      <a:accent6>
        <a:srgbClr val="7566A0"/>
      </a:accent6>
      <a:hlink>
        <a:srgbClr val="009CA6"/>
      </a:hlink>
      <a:folHlink>
        <a:srgbClr val="97999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7485</TotalTime>
  <Words>202</Words>
  <Application>Microsoft Office PowerPoint</Application>
  <PresentationFormat>On-screen Show (4:3)</PresentationFormat>
  <Paragraphs>46</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Arial Black</vt:lpstr>
      <vt:lpstr>Calibri</vt:lpstr>
      <vt:lpstr>Office Theme</vt:lpstr>
      <vt:lpstr>PowerPoint Presentation</vt:lpstr>
      <vt:lpstr>إعلان الدوحة</vt:lpstr>
      <vt:lpstr>إعلان الدوحة</vt:lpstr>
      <vt:lpstr>إعلان الدوحة</vt:lpstr>
      <vt:lpstr>إعلان الدوحة</vt:lpstr>
      <vt:lpstr>إعلان الدوحة</vt:lpstr>
      <vt:lpstr>القرارات التي اتخذتها اللجنة في دورتها التاسعة والعشرين</vt:lpstr>
      <vt:lpstr>القرارات التي اتخذتها اللجنة في دورتها التاسعة والعشرين</vt:lpstr>
      <vt:lpstr>PowerPoint Presentation</vt:lpstr>
    </vt:vector>
  </TitlesOfParts>
  <Company>Quantum</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Fares Sfeir</dc:creator>
  <cp:lastModifiedBy>OES_1</cp:lastModifiedBy>
  <cp:revision>262</cp:revision>
  <dcterms:created xsi:type="dcterms:W3CDTF">2011-12-13T13:03:18Z</dcterms:created>
  <dcterms:modified xsi:type="dcterms:W3CDTF">2017-05-06T07:39:50Z</dcterms:modified>
</cp:coreProperties>
</file>