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4.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theme/themeOverride6.xml" ContentType="application/vnd.openxmlformats-officedocument.themeOverride+xml"/>
  <Override PartName="/ppt/charts/chart7.xml" ContentType="application/vnd.openxmlformats-officedocument.drawingml.chart+xml"/>
  <Override PartName="/ppt/theme/themeOverride7.xml" ContentType="application/vnd.openxmlformats-officedocument.themeOverride+xml"/>
  <Override PartName="/ppt/charts/chart8.xml" ContentType="application/vnd.openxmlformats-officedocument.drawingml.chart+xml"/>
  <Override PartName="/ppt/theme/themeOverride8.xml" ContentType="application/vnd.openxmlformats-officedocument.themeOverride+xml"/>
  <Override PartName="/ppt/notesSlides/notesSlide7.xml" ContentType="application/vnd.openxmlformats-officedocument.presentationml.notesSlide+xml"/>
  <Override PartName="/ppt/charts/chart9.xml" ContentType="application/vnd.openxmlformats-officedocument.drawingml.chart+xml"/>
  <Override PartName="/ppt/theme/themeOverride9.xml" ContentType="application/vnd.openxmlformats-officedocument.themeOverride+xml"/>
  <Override PartName="/ppt/charts/chart10.xml" ContentType="application/vnd.openxmlformats-officedocument.drawingml.chart+xml"/>
  <Override PartName="/ppt/theme/themeOverride10.xml" ContentType="application/vnd.openxmlformats-officedocument.themeOverride+xml"/>
  <Override PartName="/ppt/charts/chart11.xml" ContentType="application/vnd.openxmlformats-officedocument.drawingml.chart+xml"/>
  <Override PartName="/ppt/theme/themeOverride11.xml" ContentType="application/vnd.openxmlformats-officedocument.themeOverride+xml"/>
  <Override PartName="/ppt/charts/chart12.xml" ContentType="application/vnd.openxmlformats-officedocument.drawingml.chart+xml"/>
  <Override PartName="/ppt/theme/themeOverride12.xml" ContentType="application/vnd.openxmlformats-officedocument.themeOverride+xml"/>
  <Override PartName="/ppt/notesSlides/notesSlide8.xml" ContentType="application/vnd.openxmlformats-officedocument.presentationml.notesSlide+xml"/>
  <Override PartName="/ppt/charts/chart13.xml" ContentType="application/vnd.openxmlformats-officedocument.drawingml.chart+xml"/>
  <Override PartName="/ppt/theme/themeOverride1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7" r:id="rId1"/>
    <p:sldMasterId id="2147483747" r:id="rId2"/>
  </p:sldMasterIdLst>
  <p:notesMasterIdLst>
    <p:notesMasterId r:id="rId18"/>
  </p:notesMasterIdLst>
  <p:handoutMasterIdLst>
    <p:handoutMasterId r:id="rId19"/>
  </p:handoutMasterIdLst>
  <p:sldIdLst>
    <p:sldId id="256" r:id="rId3"/>
    <p:sldId id="260" r:id="rId4"/>
    <p:sldId id="268" r:id="rId5"/>
    <p:sldId id="270" r:id="rId6"/>
    <p:sldId id="269" r:id="rId7"/>
    <p:sldId id="291" r:id="rId8"/>
    <p:sldId id="293" r:id="rId9"/>
    <p:sldId id="294" r:id="rId10"/>
    <p:sldId id="297" r:id="rId11"/>
    <p:sldId id="298" r:id="rId12"/>
    <p:sldId id="299" r:id="rId13"/>
    <p:sldId id="300" r:id="rId14"/>
    <p:sldId id="289" r:id="rId15"/>
    <p:sldId id="290" r:id="rId16"/>
    <p:sldId id="26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mail Lubbad" initials="IL" lastIdx="1" clrIdx="0">
    <p:extLst>
      <p:ext uri="{19B8F6BF-5375-455C-9EA6-DF929625EA0E}">
        <p15:presenceInfo xmlns:p15="http://schemas.microsoft.com/office/powerpoint/2012/main" userId="S::lubbad@un.org::32930efc-bea8-4d43-8c47-da241a3665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D86956"/>
    <a:srgbClr val="0298CA"/>
    <a:srgbClr val="1349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18"/>
    <p:restoredTop sz="81679" autoAdjust="0"/>
  </p:normalViewPr>
  <p:slideViewPr>
    <p:cSldViewPr snapToGrid="0" snapToObjects="1">
      <p:cViewPr varScale="1">
        <p:scale>
          <a:sx n="70" d="100"/>
          <a:sy n="70" d="100"/>
        </p:scale>
        <p:origin x="1219" y="48"/>
      </p:cViewPr>
      <p:guideLst>
        <p:guide orient="horz" pos="2160"/>
        <p:guide pos="3840"/>
      </p:guideLst>
    </p:cSldViewPr>
  </p:slideViewPr>
  <p:notesTextViewPr>
    <p:cViewPr>
      <p:scale>
        <a:sx n="1" d="1"/>
        <a:sy n="1" d="1"/>
      </p:scale>
      <p:origin x="0" y="0"/>
    </p:cViewPr>
  </p:notesTextViewPr>
  <p:notesViewPr>
    <p:cSldViewPr snapToGrid="0" snapToObjects="1">
      <p:cViewPr varScale="1">
        <p:scale>
          <a:sx n="52" d="100"/>
          <a:sy n="52" d="100"/>
        </p:scale>
        <p:origin x="-8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Chart%20in%20Microsoft%20PowerPoint"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10.xml"/></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11.xml"/></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Worksheet10.xlsx"/><Relationship Id="rId1" Type="http://schemas.openxmlformats.org/officeDocument/2006/relationships/themeOverride" Target="../theme/themeOverride12.xml"/></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13.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6.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7.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8.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1"/>
          <c:order val="0"/>
          <c:tx>
            <c:v>نعم</c:v>
          </c:tx>
          <c:spPr>
            <a:solidFill>
              <a:srgbClr val="9ACD4C">
                <a:lumMod val="75000"/>
              </a:srgbClr>
            </a:solidFill>
          </c:spPr>
          <c:invertIfNegative val="0"/>
          <c:dPt>
            <c:idx val="0"/>
            <c:invertIfNegative val="0"/>
            <c:bubble3D val="0"/>
            <c:spPr>
              <a:solidFill>
                <a:srgbClr val="00B050"/>
              </a:solidFill>
            </c:spPr>
            <c:extLst>
              <c:ext xmlns:c16="http://schemas.microsoft.com/office/drawing/2014/chart" uri="{C3380CC4-5D6E-409C-BE32-E72D297353CC}">
                <c16:uniqueId val="{00000001-A689-4AFB-9741-CAEF9F49D059}"/>
              </c:ext>
            </c:extLst>
          </c:dPt>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689-4AFB-9741-CAEF9F49D059}"/>
                </c:ext>
              </c:extLst>
            </c:dLbl>
            <c:numFmt formatCode="#,##0" sourceLinked="0"/>
            <c:spPr>
              <a:noFill/>
              <a:ln>
                <a:noFill/>
              </a:ln>
              <a:effectLst/>
            </c:spPr>
            <c:txPr>
              <a:bodyPr wrap="square" lIns="38100" tIns="19050" rIns="38100" bIns="19050" anchor="ctr">
                <a:spAutoFit/>
              </a:bodyPr>
              <a:lstStyle/>
              <a:p>
                <a:pPr>
                  <a:defRPr sz="2000"/>
                </a:pPr>
                <a:endParaRPr lang="en-US"/>
              </a:p>
            </c:txPr>
            <c:showLegendKey val="0"/>
            <c:showVal val="0"/>
            <c:showCatName val="0"/>
            <c:showSerName val="0"/>
            <c:showPercent val="0"/>
            <c:showBubbleSize val="0"/>
            <c:extLst>
              <c:ext xmlns:c15="http://schemas.microsoft.com/office/drawing/2012/chart" uri="{CE6537A1-D6FC-4f65-9D91-7224C49458BB}">
                <c15:showLeaderLines val="1"/>
              </c:ext>
            </c:extLst>
          </c:dLbls>
          <c:cat>
            <c:strRef>
              <c:f>'[Chart in Microsoft PowerPoint]Sheet1'!$A$8,'[Chart in Microsoft PowerPoint]Sheet1'!$B$8,'[Chart in Microsoft PowerPoint]Sheet1'!$C$8</c:f>
              <c:strCache>
                <c:ptCount val="1"/>
                <c:pt idx="0">
                  <c:v>1.4-أ هل يمكن لمنتجي الإحصاءات الرسمية الطلب من الشركات الخاصة بتزويد بيانات (مثل البيانات الضخمة) لأغراض إحصائية، وذلك اعتمادا على القانون الإحصائي الوطني؟ </c:v>
                </c:pt>
              </c:strCache>
              <c:extLst/>
            </c:strRef>
          </c:cat>
          <c:val>
            <c:numRef>
              <c:f>'[Chart in Microsoft PowerPoint]Sheet1'!$A$25,'[Chart in Microsoft PowerPoint]Sheet1'!$B$25,'[Chart in Microsoft PowerPoint]Sheet1'!$C$25</c:f>
              <c:numCache>
                <c:formatCode>General</c:formatCode>
                <c:ptCount val="1"/>
                <c:pt idx="0">
                  <c:v>64.285714285714292</c:v>
                </c:pt>
              </c:numCache>
              <c:extLst/>
            </c:numRef>
          </c:val>
          <c:extLst>
            <c:ext xmlns:c16="http://schemas.microsoft.com/office/drawing/2014/chart" uri="{C3380CC4-5D6E-409C-BE32-E72D297353CC}">
              <c16:uniqueId val="{00000002-A689-4AFB-9741-CAEF9F49D059}"/>
            </c:ext>
          </c:extLst>
        </c:ser>
        <c:ser>
          <c:idx val="0"/>
          <c:order val="1"/>
          <c:tx>
            <c:v>لا</c:v>
          </c:tx>
          <c:spPr>
            <a:solidFill>
              <a:srgbClr val="CC0000"/>
            </a:solidFill>
          </c:spPr>
          <c:invertIfNegative val="0"/>
          <c:dLbls>
            <c:numFmt formatCode="#,##0" sourceLinked="0"/>
            <c:spPr>
              <a:noFill/>
              <a:ln>
                <a:noFill/>
              </a:ln>
              <a:effectLst/>
            </c:spPr>
            <c:txPr>
              <a:bodyPr wrap="square" lIns="38100" tIns="19050" rIns="38100" bIns="19050" anchor="ctr">
                <a:spAutoFit/>
              </a:bodyPr>
              <a:lstStyle/>
              <a:p>
                <a:pPr>
                  <a:defRPr sz="20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'[Chart in Microsoft PowerPoint]Sheet1'!$A$8,'[Chart in Microsoft PowerPoint]Sheet1'!$B$8,'[Chart in Microsoft PowerPoint]Sheet1'!$C$8</c:f>
              <c:strCache>
                <c:ptCount val="1"/>
                <c:pt idx="0">
                  <c:v>1.4-أ هل يمكن لمنتجي الإحصاءات الرسمية الطلب من الشركات الخاصة بتزويد بيانات (مثل البيانات الضخمة) لأغراض إحصائية، وذلك اعتمادا على القانون الإحصائي الوطني؟ </c:v>
                </c:pt>
              </c:strCache>
              <c:extLst/>
            </c:strRef>
          </c:cat>
          <c:val>
            <c:numRef>
              <c:f>'[Chart in Microsoft PowerPoint]Sheet1'!$A$27,'[Chart in Microsoft PowerPoint]Sheet1'!$B$27,'[Chart in Microsoft PowerPoint]Sheet1'!$C$27</c:f>
              <c:numCache>
                <c:formatCode>General</c:formatCode>
                <c:ptCount val="1"/>
                <c:pt idx="0">
                  <c:v>35.714285714285708</c:v>
                </c:pt>
              </c:numCache>
              <c:extLst/>
            </c:numRef>
          </c:val>
          <c:extLst>
            <c:ext xmlns:c16="http://schemas.microsoft.com/office/drawing/2014/chart" uri="{C3380CC4-5D6E-409C-BE32-E72D297353CC}">
              <c16:uniqueId val="{00000003-A689-4AFB-9741-CAEF9F49D059}"/>
            </c:ext>
          </c:extLst>
        </c:ser>
        <c:dLbls>
          <c:showLegendKey val="0"/>
          <c:showVal val="1"/>
          <c:showCatName val="0"/>
          <c:showSerName val="0"/>
          <c:showPercent val="0"/>
          <c:showBubbleSize val="0"/>
        </c:dLbls>
        <c:gapWidth val="145"/>
        <c:overlap val="100"/>
        <c:axId val="-931955872"/>
        <c:axId val="-931962944"/>
      </c:barChart>
      <c:catAx>
        <c:axId val="-931955872"/>
        <c:scaling>
          <c:orientation val="maxMin"/>
        </c:scaling>
        <c:delete val="0"/>
        <c:axPos val="l"/>
        <c:numFmt formatCode="General" sourceLinked="0"/>
        <c:majorTickMark val="none"/>
        <c:minorTickMark val="none"/>
        <c:tickLblPos val="nextTo"/>
        <c:spPr>
          <a:ln>
            <a:noFill/>
          </a:ln>
        </c:spPr>
        <c:txPr>
          <a:bodyPr/>
          <a:lstStyle/>
          <a:p>
            <a:pPr>
              <a:defRPr sz="2000" baseline="0">
                <a:latin typeface="Tahoma" panose="020B0604030504040204" pitchFamily="34" charset="0"/>
                <a:ea typeface="Tahoma" panose="020B0604030504040204" pitchFamily="34" charset="0"/>
                <a:cs typeface="Tahoma" panose="020B0604030504040204" pitchFamily="34" charset="0"/>
              </a:defRPr>
            </a:pPr>
            <a:endParaRPr lang="en-US"/>
          </a:p>
        </c:txPr>
        <c:crossAx val="-931962944"/>
        <c:crosses val="autoZero"/>
        <c:auto val="0"/>
        <c:lblAlgn val="ctr"/>
        <c:lblOffset val="100"/>
        <c:noMultiLvlLbl val="0"/>
      </c:catAx>
      <c:valAx>
        <c:axId val="-931962944"/>
        <c:scaling>
          <c:orientation val="minMax"/>
          <c:max val="1"/>
        </c:scaling>
        <c:delete val="0"/>
        <c:axPos val="t"/>
        <c:majorGridlines>
          <c:spPr>
            <a:ln>
              <a:solidFill>
                <a:schemeClr val="bg1">
                  <a:lumMod val="85000"/>
                </a:schemeClr>
              </a:solidFill>
            </a:ln>
          </c:spPr>
        </c:majorGridlines>
        <c:numFmt formatCode="0%" sourceLinked="1"/>
        <c:majorTickMark val="none"/>
        <c:minorTickMark val="none"/>
        <c:tickLblPos val="nextTo"/>
        <c:spPr>
          <a:ln>
            <a:noFill/>
          </a:ln>
        </c:spPr>
        <c:txPr>
          <a:bodyPr rot="0"/>
          <a:lstStyle/>
          <a:p>
            <a:pPr>
              <a:defRPr sz="900">
                <a:solidFill>
                  <a:schemeClr val="bg1">
                    <a:lumMod val="50000"/>
                  </a:schemeClr>
                </a:solidFill>
              </a:defRPr>
            </a:pPr>
            <a:endParaRPr lang="en-US"/>
          </a:p>
        </c:txPr>
        <c:crossAx val="-931955872"/>
        <c:crosses val="autoZero"/>
        <c:crossBetween val="between"/>
        <c:majorUnit val="0.1"/>
        <c:minorUnit val="2.0000000000000004E-2"/>
      </c:valAx>
      <c:spPr>
        <a:ln>
          <a:noFill/>
        </a:ln>
      </c:spPr>
    </c:plotArea>
    <c:legend>
      <c:legendPos val="b"/>
      <c:overlay val="0"/>
    </c:legend>
    <c:plotVisOnly val="1"/>
    <c:dispBlanksAs val="gap"/>
    <c:showDLblsOverMax val="0"/>
  </c:chart>
  <c:spPr>
    <a:ln>
      <a:solidFill>
        <a:schemeClr val="bg2"/>
      </a:solidFill>
    </a:ln>
  </c:sp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61709868569685267"/>
          <c:y val="5.4878518423042276E-2"/>
          <c:w val="0.37072294721445115"/>
          <c:h val="0.89024296315391549"/>
        </c:manualLayout>
      </c:layout>
      <c:overlay val="0"/>
      <c:txPr>
        <a:bodyPr/>
        <a:lstStyle/>
        <a:p>
          <a:pPr>
            <a:defRPr sz="2000" baseline="0"/>
          </a:pPr>
          <a:endParaRPr lang="en-US"/>
        </a:p>
      </c:txPr>
    </c:legend>
    <c:plotVisOnly val="1"/>
    <c:dispBlanksAs val="gap"/>
    <c:showDLblsOverMax val="0"/>
  </c:chart>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1"/>
          <c:order val="0"/>
          <c:tx>
            <c:strRef>
              <c:f>Sheet1!$A$69</c:f>
              <c:strCache>
                <c:ptCount val="1"/>
                <c:pt idx="0">
                  <c:v>نعم</c:v>
                </c:pt>
              </c:strCache>
            </c:strRef>
          </c:tx>
          <c:spPr>
            <a:solidFill>
              <a:srgbClr val="00B050"/>
            </a:solidFill>
          </c:spPr>
          <c:invertIfNegative val="0"/>
          <c:dLbls>
            <c:numFmt formatCode="#,##0" sourceLinked="0"/>
            <c:spPr>
              <a:noFill/>
              <a:ln>
                <a:noFill/>
              </a:ln>
              <a:effectLst/>
            </c:spPr>
            <c:txPr>
              <a:bodyPr/>
              <a:lstStyle/>
              <a:p>
                <a:pPr>
                  <a:defRPr sz="20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(Sheet1!$B$150,Sheet1!$B$157)</c:f>
              <c:strCache>
                <c:ptCount val="2"/>
                <c:pt idx="0">
                  <c:v>4.5أ - هل طور مكتب الإحصاء الوطني أساليب جديدة لاحتساب التقديرات أو إطار عمل منهجي يتعلق تحديداً باستخدام مصادر البيانات الضخمة؟ </c:v>
                </c:pt>
                <c:pt idx="1">
                  <c:v>4.6 أ -هل يشارك المكتب الإحصائي الوطني في أي نوع من مشروعات البيانات الضخمة؟ </c:v>
                </c:pt>
              </c:strCache>
            </c:strRef>
          </c:cat>
          <c:val>
            <c:numRef>
              <c:f>(Sheet1!$D$153,Sheet1!$D$159)</c:f>
              <c:numCache>
                <c:formatCode>General</c:formatCode>
                <c:ptCount val="2"/>
                <c:pt idx="0">
                  <c:v>23.076923076923077</c:v>
                </c:pt>
                <c:pt idx="1">
                  <c:v>54.54545454545454</c:v>
                </c:pt>
              </c:numCache>
            </c:numRef>
          </c:val>
          <c:extLst>
            <c:ext xmlns:c16="http://schemas.microsoft.com/office/drawing/2014/chart" uri="{C3380CC4-5D6E-409C-BE32-E72D297353CC}">
              <c16:uniqueId val="{00000000-F271-4FF0-BA56-B2EE9B8EDCB2}"/>
            </c:ext>
          </c:extLst>
        </c:ser>
        <c:ser>
          <c:idx val="0"/>
          <c:order val="1"/>
          <c:tx>
            <c:strRef>
              <c:f>Sheet1!$D$154</c:f>
              <c:strCache>
                <c:ptCount val="1"/>
                <c:pt idx="0">
                  <c:v>لا</c:v>
                </c:pt>
              </c:strCache>
            </c:strRef>
          </c:tx>
          <c:spPr>
            <a:solidFill>
              <a:srgbClr val="CC0000"/>
            </a:solidFill>
          </c:spPr>
          <c:invertIfNegative val="0"/>
          <c:dLbls>
            <c:numFmt formatCode="#,##0" sourceLinked="0"/>
            <c:spPr>
              <a:noFill/>
              <a:ln>
                <a:noFill/>
              </a:ln>
              <a:effectLst/>
            </c:spPr>
            <c:txPr>
              <a:bodyPr/>
              <a:lstStyle/>
              <a:p>
                <a:pPr>
                  <a:defRPr sz="20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(Sheet1!$B$150,Sheet1!$B$157)</c:f>
              <c:strCache>
                <c:ptCount val="2"/>
                <c:pt idx="0">
                  <c:v>4.5أ - هل طور مكتب الإحصاء الوطني أساليب جديدة لاحتساب التقديرات أو إطار عمل منهجي يتعلق تحديداً باستخدام مصادر البيانات الضخمة؟ </c:v>
                </c:pt>
                <c:pt idx="1">
                  <c:v>4.6 أ -هل يشارك المكتب الإحصائي الوطني في أي نوع من مشروعات البيانات الضخمة؟ </c:v>
                </c:pt>
              </c:strCache>
            </c:strRef>
          </c:cat>
          <c:val>
            <c:numRef>
              <c:f>(Sheet1!$D$155,Sheet1!$D$161)</c:f>
              <c:numCache>
                <c:formatCode>General</c:formatCode>
                <c:ptCount val="2"/>
                <c:pt idx="0">
                  <c:v>76.92307692307692</c:v>
                </c:pt>
                <c:pt idx="1">
                  <c:v>45.45454545454546</c:v>
                </c:pt>
              </c:numCache>
            </c:numRef>
          </c:val>
          <c:extLst>
            <c:ext xmlns:c16="http://schemas.microsoft.com/office/drawing/2014/chart" uri="{C3380CC4-5D6E-409C-BE32-E72D297353CC}">
              <c16:uniqueId val="{00000001-F271-4FF0-BA56-B2EE9B8EDCB2}"/>
            </c:ext>
          </c:extLst>
        </c:ser>
        <c:dLbls>
          <c:showLegendKey val="0"/>
          <c:showVal val="1"/>
          <c:showCatName val="0"/>
          <c:showSerName val="0"/>
          <c:showPercent val="0"/>
          <c:showBubbleSize val="0"/>
        </c:dLbls>
        <c:gapWidth val="145"/>
        <c:overlap val="100"/>
        <c:axId val="-971112560"/>
        <c:axId val="-971117456"/>
      </c:barChart>
      <c:catAx>
        <c:axId val="-971112560"/>
        <c:scaling>
          <c:orientation val="maxMin"/>
        </c:scaling>
        <c:delete val="0"/>
        <c:axPos val="l"/>
        <c:numFmt formatCode="General" sourceLinked="0"/>
        <c:majorTickMark val="none"/>
        <c:minorTickMark val="none"/>
        <c:tickLblPos val="nextTo"/>
        <c:spPr>
          <a:ln>
            <a:noFill/>
          </a:ln>
        </c:spPr>
        <c:txPr>
          <a:bodyPr/>
          <a:lstStyle/>
          <a:p>
            <a:pPr>
              <a:defRPr sz="1800" baseline="0">
                <a:latin typeface="Tahoma" panose="020B0604030504040204" pitchFamily="34" charset="0"/>
                <a:ea typeface="Tahoma" panose="020B0604030504040204" pitchFamily="34" charset="0"/>
                <a:cs typeface="Tahoma" panose="020B0604030504040204" pitchFamily="34" charset="0"/>
              </a:defRPr>
            </a:pPr>
            <a:endParaRPr lang="en-US"/>
          </a:p>
        </c:txPr>
        <c:crossAx val="-971117456"/>
        <c:crosses val="autoZero"/>
        <c:auto val="0"/>
        <c:lblAlgn val="ctr"/>
        <c:lblOffset val="100"/>
        <c:noMultiLvlLbl val="0"/>
      </c:catAx>
      <c:valAx>
        <c:axId val="-971117456"/>
        <c:scaling>
          <c:orientation val="minMax"/>
          <c:max val="1"/>
          <c:min val="0"/>
        </c:scaling>
        <c:delete val="0"/>
        <c:axPos val="t"/>
        <c:majorGridlines>
          <c:spPr>
            <a:ln>
              <a:solidFill>
                <a:schemeClr val="bg1">
                  <a:lumMod val="85000"/>
                </a:schemeClr>
              </a:solidFill>
            </a:ln>
          </c:spPr>
        </c:majorGridlines>
        <c:numFmt formatCode="0%" sourceLinked="1"/>
        <c:majorTickMark val="none"/>
        <c:minorTickMark val="none"/>
        <c:tickLblPos val="nextTo"/>
        <c:spPr>
          <a:ln>
            <a:noFill/>
          </a:ln>
        </c:spPr>
        <c:txPr>
          <a:bodyPr rot="0"/>
          <a:lstStyle/>
          <a:p>
            <a:pPr>
              <a:defRPr sz="800" baseline="0">
                <a:solidFill>
                  <a:schemeClr val="bg1">
                    <a:lumMod val="50000"/>
                  </a:schemeClr>
                </a:solidFill>
              </a:defRPr>
            </a:pPr>
            <a:endParaRPr lang="en-US"/>
          </a:p>
        </c:txPr>
        <c:crossAx val="-971112560"/>
        <c:crosses val="autoZero"/>
        <c:crossBetween val="between"/>
        <c:majorUnit val="0.1"/>
        <c:minorUnit val="2.0000000000000004E-2"/>
      </c:valAx>
      <c:spPr>
        <a:ln>
          <a:noFill/>
        </a:ln>
      </c:spPr>
    </c:plotArea>
    <c:legend>
      <c:legendPos val="b"/>
      <c:overlay val="0"/>
      <c:txPr>
        <a:bodyPr/>
        <a:lstStyle/>
        <a:p>
          <a:pPr>
            <a:defRPr sz="2000"/>
          </a:pPr>
          <a:endParaRPr lang="en-US"/>
        </a:p>
      </c:txPr>
    </c:legend>
    <c:plotVisOnly val="1"/>
    <c:dispBlanksAs val="gap"/>
    <c:showDLblsOverMax val="0"/>
  </c:chart>
  <c:spPr>
    <a:ln>
      <a:solidFill>
        <a:schemeClr val="bg2"/>
      </a:solidFill>
    </a:ln>
  </c:sp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pieChart>
        <c:varyColors val="1"/>
        <c:ser>
          <c:idx val="0"/>
          <c:order val="0"/>
          <c:dLbls>
            <c:spPr>
              <a:noFill/>
              <a:ln>
                <a:noFill/>
              </a:ln>
              <a:effectLst/>
            </c:spPr>
            <c:txPr>
              <a:bodyPr/>
              <a:lstStyle/>
              <a:p>
                <a:pPr>
                  <a:defRPr sz="2000"/>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Sheet1!$B$172:$B$180</c:f>
              <c:strCache>
                <c:ptCount val="9"/>
                <c:pt idx="0">
                  <c:v>Data visualization tools</c:v>
                </c:pt>
                <c:pt idx="1">
                  <c:v>NoSQL database</c:v>
                </c:pt>
                <c:pt idx="2">
                  <c:v>Hadoop Clusters  </c:v>
                </c:pt>
                <c:pt idx="3">
                  <c:v>Relational database</c:v>
                </c:pt>
                <c:pt idx="4">
                  <c:v>Data mining tools</c:v>
                </c:pt>
                <c:pt idx="5">
                  <c:v>SAS visual analytics</c:v>
                </c:pt>
                <c:pt idx="6">
                  <c:v>Column store database</c:v>
                </c:pt>
                <c:pt idx="7">
                  <c:v>ﻧﻈﻢ اﻟﻤﻌﻠﻮﻣﺎت اﻟﺠﻐﺮاﻓﻴﺔ</c:v>
                </c:pt>
                <c:pt idx="8">
                  <c:v>Cloud services</c:v>
                </c:pt>
              </c:strCache>
            </c:strRef>
          </c:cat>
          <c:val>
            <c:numRef>
              <c:f>Sheet1!$C$172:$C$180</c:f>
              <c:numCache>
                <c:formatCode>General</c:formatCode>
                <c:ptCount val="9"/>
                <c:pt idx="0">
                  <c:v>5</c:v>
                </c:pt>
                <c:pt idx="1">
                  <c:v>3</c:v>
                </c:pt>
                <c:pt idx="2">
                  <c:v>2</c:v>
                </c:pt>
                <c:pt idx="3">
                  <c:v>2</c:v>
                </c:pt>
                <c:pt idx="4">
                  <c:v>2</c:v>
                </c:pt>
                <c:pt idx="5">
                  <c:v>1</c:v>
                </c:pt>
                <c:pt idx="6">
                  <c:v>1</c:v>
                </c:pt>
                <c:pt idx="7">
                  <c:v>1</c:v>
                </c:pt>
                <c:pt idx="8">
                  <c:v>1</c:v>
                </c:pt>
              </c:numCache>
            </c:numRef>
          </c:val>
          <c:extLst>
            <c:ext xmlns:c16="http://schemas.microsoft.com/office/drawing/2014/chart" uri="{C3380CC4-5D6E-409C-BE32-E72D297353CC}">
              <c16:uniqueId val="{00000000-68AF-4EE3-B84D-02C376C47663}"/>
            </c:ext>
          </c:extLst>
        </c:ser>
        <c:dLbls>
          <c:showLegendKey val="0"/>
          <c:showVal val="0"/>
          <c:showCatName val="0"/>
          <c:showSerName val="0"/>
          <c:showPercent val="0"/>
          <c:showBubbleSize val="0"/>
          <c:showLeaderLines val="1"/>
        </c:dLbls>
        <c:firstSliceAng val="0"/>
      </c:pieChart>
    </c:plotArea>
    <c:legend>
      <c:legendPos val="r"/>
      <c:layout>
        <c:manualLayout>
          <c:xMode val="edge"/>
          <c:yMode val="edge"/>
          <c:x val="0.59844815705022447"/>
          <c:y val="6.5153704265943704E-2"/>
          <c:w val="0.38873132277312028"/>
          <c:h val="0.83869054248474706"/>
        </c:manualLayout>
      </c:layout>
      <c:overlay val="0"/>
      <c:txPr>
        <a:bodyPr/>
        <a:lstStyle/>
        <a:p>
          <a:pPr>
            <a:defRPr sz="1400"/>
          </a:pPr>
          <a:endParaRPr lang="en-US"/>
        </a:p>
      </c:txPr>
    </c:legend>
    <c:plotVisOnly val="1"/>
    <c:dispBlanksAs val="gap"/>
    <c:showDLblsOverMax val="0"/>
  </c:chart>
  <c:txPr>
    <a:bodyPr/>
    <a:lstStyle/>
    <a:p>
      <a:pPr>
        <a:defRPr sz="1100" baseline="0"/>
      </a:pPr>
      <a:endParaRPr lang="en-US"/>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8.2474561680589878E-2"/>
          <c:y val="0.11904264651750231"/>
          <c:w val="0.27275963029373801"/>
          <c:h val="0.93134561888944922"/>
        </c:manualLayout>
      </c:layout>
      <c:pieChart>
        <c:varyColors val="1"/>
        <c:ser>
          <c:idx val="0"/>
          <c:order val="0"/>
          <c:dLbls>
            <c:spPr>
              <a:noFill/>
              <a:ln>
                <a:noFill/>
              </a:ln>
              <a:effectLst/>
            </c:spPr>
            <c:txPr>
              <a:bodyPr/>
              <a:lstStyle/>
              <a:p>
                <a:pPr>
                  <a:defRPr sz="2000"/>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Sheet1!$B$190:$B$196</c:f>
              <c:strCache>
                <c:ptCount val="7"/>
                <c:pt idx="0">
                  <c:v>إﻃﺎر ﻗﺎﻧﻮﻧﻲ ﻏﻴﺮ ﻣﻨﺎﺳﺐ أو ﻣﺤﺪود  </c:v>
                </c:pt>
                <c:pt idx="1">
                  <c:v>ﻣﺤﺪودﻳﺔ اﻟﻮﺻﻮل إﻟﻰ ﻣﺠﻤﻮﻋﺎت اﻟﺒﻴﺎﻧﺎت</c:v>
                </c:pt>
                <c:pt idx="2">
                  <c:v>اﻟﻘﺪرات اﻟﺒﺸﺮﻳﺔ: ﻻ ﺗﻮﺟﺪ ﻣﻬﺎرة ﻛﺎﻓﻴﺔ ﻟﺪى اﻟﻌﺎﻣﻠﻴﻦ ﻟﻠﻮﺻﻮل إﻟﻰ اﻟﺒﻴﺎﻧﺎت اﻟﻀﺨﻤﺔ وإدارﺗﻬﺎ </c:v>
                </c:pt>
                <c:pt idx="3">
                  <c:v>ﺗﻜﺎﻟﻴﻒ اﻟﻮﺻﻮل إﻟﻰ ﻣﺠﻤﻮﻋﺎت اﻟﺒﻴﺎﻧﺎت</c:v>
                </c:pt>
                <c:pt idx="4">
                  <c:v>ﻧﻘﺺ اﻟﺄدوات اﻟﺘﻜﻨﻮﻟﻮﺟﻴﺔ </c:v>
                </c:pt>
                <c:pt idx="5">
                  <c:v>ﻧﻈﺮة اﻻﺣﺼﺎﺋﻴﻴﻦ اﻟﻰ اﻟﺒﻴﺎﻧﺎت اﻟﻀﺨﻤﺔ </c:v>
                </c:pt>
                <c:pt idx="6">
                  <c:v>ﺗﻄﺒﻴﻖ اﻟﻄﺮق و اﻟﻤﻨﻬﺠﻴﺔ </c:v>
                </c:pt>
              </c:strCache>
            </c:strRef>
          </c:cat>
          <c:val>
            <c:numRef>
              <c:f>Sheet1!$C$190:$C$196</c:f>
              <c:numCache>
                <c:formatCode>General</c:formatCode>
                <c:ptCount val="7"/>
                <c:pt idx="0">
                  <c:v>8</c:v>
                </c:pt>
                <c:pt idx="1">
                  <c:v>8</c:v>
                </c:pt>
                <c:pt idx="2">
                  <c:v>7</c:v>
                </c:pt>
                <c:pt idx="3">
                  <c:v>7</c:v>
                </c:pt>
                <c:pt idx="4">
                  <c:v>6</c:v>
                </c:pt>
                <c:pt idx="5">
                  <c:v>6</c:v>
                </c:pt>
                <c:pt idx="6">
                  <c:v>5</c:v>
                </c:pt>
              </c:numCache>
            </c:numRef>
          </c:val>
          <c:extLst>
            <c:ext xmlns:c16="http://schemas.microsoft.com/office/drawing/2014/chart" uri="{C3380CC4-5D6E-409C-BE32-E72D297353CC}">
              <c16:uniqueId val="{00000000-91FB-4EC7-B785-CA9996A642BD}"/>
            </c:ext>
          </c:extLst>
        </c:ser>
        <c:dLbls>
          <c:showLegendKey val="0"/>
          <c:showVal val="0"/>
          <c:showCatName val="0"/>
          <c:showSerName val="0"/>
          <c:showPercent val="0"/>
          <c:showBubbleSize val="0"/>
          <c:showLeaderLines val="1"/>
        </c:dLbls>
        <c:firstSliceAng val="0"/>
      </c:pieChart>
    </c:plotArea>
    <c:legend>
      <c:legendPos val="r"/>
      <c:layout>
        <c:manualLayout>
          <c:xMode val="edge"/>
          <c:yMode val="edge"/>
          <c:x val="0.45037906152820006"/>
          <c:y val="7.6981063870588048E-2"/>
          <c:w val="0.47614199215197112"/>
          <c:h val="0.92301893612941199"/>
        </c:manualLayout>
      </c:layout>
      <c:overlay val="0"/>
      <c:txPr>
        <a:bodyPr/>
        <a:lstStyle/>
        <a:p>
          <a:pPr>
            <a:defRPr sz="1800" baseline="0"/>
          </a:pPr>
          <a:endParaRPr lang="en-US"/>
        </a:p>
      </c:txPr>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1"/>
          <c:order val="0"/>
          <c:tx>
            <c:strRef>
              <c:f>Sheet1!$A$48</c:f>
              <c:strCache>
                <c:ptCount val="1"/>
                <c:pt idx="0">
                  <c:v>نعم</c:v>
                </c:pt>
              </c:strCache>
            </c:strRef>
          </c:tx>
          <c:spPr>
            <a:solidFill>
              <a:srgbClr val="00B050"/>
            </a:solidFill>
          </c:spPr>
          <c:invertIfNegative val="0"/>
          <c:dLbls>
            <c:numFmt formatCode="#,##0" sourceLinked="0"/>
            <c:spPr>
              <a:noFill/>
              <a:ln>
                <a:noFill/>
              </a:ln>
              <a:effectLst/>
            </c:spPr>
            <c:txPr>
              <a:bodyPr/>
              <a:lstStyle/>
              <a:p>
                <a:pPr>
                  <a:defRPr sz="20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(Sheet1!$A$32,Sheet1!$B$32)</c:f>
              <c:strCache>
                <c:ptCount val="2"/>
                <c:pt idx="0">
                  <c:v>2.1- هل يتم تحديث البنية التحتية وبرمجيات تكنولوجيا المعلومات لإنتاج الإحصاءات بانتظام لتلبية الاحتياجات الإحصائية الحالية والمستقبلية؟</c:v>
                </c:pt>
                <c:pt idx="1">
                  <c:v>2.2- هل هناك وحدات مركزية لتكنولوجيا المعلومات ووحدات منهجية / بحث داخل مكتب الإحصاء الوطني، توفر تحديد إمكانات الابتكار / التحديث؟</c:v>
                </c:pt>
              </c:strCache>
            </c:strRef>
          </c:cat>
          <c:val>
            <c:numRef>
              <c:f>(Sheet1!$A$49,Sheet1!$B$49)</c:f>
              <c:numCache>
                <c:formatCode>General</c:formatCode>
                <c:ptCount val="2"/>
                <c:pt idx="0">
                  <c:v>93.333333333333329</c:v>
                </c:pt>
                <c:pt idx="1">
                  <c:v>80</c:v>
                </c:pt>
              </c:numCache>
            </c:numRef>
          </c:val>
          <c:extLst>
            <c:ext xmlns:c16="http://schemas.microsoft.com/office/drawing/2014/chart" uri="{C3380CC4-5D6E-409C-BE32-E72D297353CC}">
              <c16:uniqueId val="{00000000-2EFB-491F-A368-DD52A63B3AEE}"/>
            </c:ext>
          </c:extLst>
        </c:ser>
        <c:ser>
          <c:idx val="0"/>
          <c:order val="1"/>
          <c:tx>
            <c:strRef>
              <c:f>Sheet1!$A$50</c:f>
              <c:strCache>
                <c:ptCount val="1"/>
                <c:pt idx="0">
                  <c:v>لا</c:v>
                </c:pt>
              </c:strCache>
            </c:strRef>
          </c:tx>
          <c:spPr>
            <a:solidFill>
              <a:srgbClr val="CC0000"/>
            </a:solidFill>
          </c:spPr>
          <c:invertIfNegative val="0"/>
          <c:dLbls>
            <c:numFmt formatCode="#,##0" sourceLinked="0"/>
            <c:spPr>
              <a:noFill/>
              <a:ln>
                <a:noFill/>
              </a:ln>
              <a:effectLst/>
            </c:spPr>
            <c:txPr>
              <a:bodyPr/>
              <a:lstStyle/>
              <a:p>
                <a:pPr>
                  <a:defRPr sz="20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(Sheet1!$A$32,Sheet1!$B$32)</c:f>
              <c:strCache>
                <c:ptCount val="2"/>
                <c:pt idx="0">
                  <c:v>2.1- هل يتم تحديث البنية التحتية وبرمجيات تكنولوجيا المعلومات لإنتاج الإحصاءات بانتظام لتلبية الاحتياجات الإحصائية الحالية والمستقبلية؟</c:v>
                </c:pt>
                <c:pt idx="1">
                  <c:v>2.2- هل هناك وحدات مركزية لتكنولوجيا المعلومات ووحدات منهجية / بحث داخل مكتب الإحصاء الوطني، توفر تحديد إمكانات الابتكار / التحديث؟</c:v>
                </c:pt>
              </c:strCache>
            </c:strRef>
          </c:cat>
          <c:val>
            <c:numRef>
              <c:f>(Sheet1!$A$51,Sheet1!$B$51)</c:f>
              <c:numCache>
                <c:formatCode>General</c:formatCode>
                <c:ptCount val="2"/>
                <c:pt idx="0">
                  <c:v>6.6666666666666714</c:v>
                </c:pt>
                <c:pt idx="1">
                  <c:v>20</c:v>
                </c:pt>
              </c:numCache>
            </c:numRef>
          </c:val>
          <c:extLst>
            <c:ext xmlns:c16="http://schemas.microsoft.com/office/drawing/2014/chart" uri="{C3380CC4-5D6E-409C-BE32-E72D297353CC}">
              <c16:uniqueId val="{00000001-2EFB-491F-A368-DD52A63B3AEE}"/>
            </c:ext>
          </c:extLst>
        </c:ser>
        <c:dLbls>
          <c:showLegendKey val="0"/>
          <c:showVal val="1"/>
          <c:showCatName val="0"/>
          <c:showSerName val="0"/>
          <c:showPercent val="0"/>
          <c:showBubbleSize val="0"/>
        </c:dLbls>
        <c:gapWidth val="145"/>
        <c:overlap val="100"/>
        <c:axId val="49070080"/>
        <c:axId val="49071616"/>
      </c:barChart>
      <c:catAx>
        <c:axId val="49070080"/>
        <c:scaling>
          <c:orientation val="maxMin"/>
        </c:scaling>
        <c:delete val="0"/>
        <c:axPos val="l"/>
        <c:numFmt formatCode="General" sourceLinked="0"/>
        <c:majorTickMark val="none"/>
        <c:minorTickMark val="none"/>
        <c:tickLblPos val="nextTo"/>
        <c:spPr>
          <a:ln>
            <a:noFill/>
          </a:ln>
        </c:spPr>
        <c:txPr>
          <a:bodyPr/>
          <a:lstStyle/>
          <a:p>
            <a:pPr>
              <a:defRPr sz="2000" baseline="0">
                <a:latin typeface="Tahoma" panose="020B0604030504040204" pitchFamily="34" charset="0"/>
                <a:ea typeface="Tahoma" panose="020B0604030504040204" pitchFamily="34" charset="0"/>
                <a:cs typeface="Tahoma" panose="020B0604030504040204" pitchFamily="34" charset="0"/>
              </a:defRPr>
            </a:pPr>
            <a:endParaRPr lang="en-US"/>
          </a:p>
        </c:txPr>
        <c:crossAx val="49071616"/>
        <c:crosses val="autoZero"/>
        <c:auto val="0"/>
        <c:lblAlgn val="ctr"/>
        <c:lblOffset val="100"/>
        <c:noMultiLvlLbl val="0"/>
      </c:catAx>
      <c:valAx>
        <c:axId val="49071616"/>
        <c:scaling>
          <c:orientation val="minMax"/>
          <c:max val="1"/>
        </c:scaling>
        <c:delete val="0"/>
        <c:axPos val="t"/>
        <c:majorGridlines>
          <c:spPr>
            <a:ln>
              <a:solidFill>
                <a:schemeClr val="bg1">
                  <a:lumMod val="85000"/>
                </a:schemeClr>
              </a:solidFill>
            </a:ln>
          </c:spPr>
        </c:majorGridlines>
        <c:numFmt formatCode="0%" sourceLinked="1"/>
        <c:majorTickMark val="none"/>
        <c:minorTickMark val="none"/>
        <c:tickLblPos val="nextTo"/>
        <c:spPr>
          <a:ln>
            <a:noFill/>
          </a:ln>
        </c:spPr>
        <c:txPr>
          <a:bodyPr rot="0"/>
          <a:lstStyle/>
          <a:p>
            <a:pPr>
              <a:defRPr sz="1200">
                <a:solidFill>
                  <a:schemeClr val="bg1">
                    <a:lumMod val="50000"/>
                  </a:schemeClr>
                </a:solidFill>
              </a:defRPr>
            </a:pPr>
            <a:endParaRPr lang="en-US"/>
          </a:p>
        </c:txPr>
        <c:crossAx val="49070080"/>
        <c:crosses val="autoZero"/>
        <c:crossBetween val="between"/>
        <c:majorUnit val="0.1"/>
        <c:minorUnit val="2.0000000000000004E-2"/>
      </c:valAx>
      <c:spPr>
        <a:ln>
          <a:noFill/>
        </a:ln>
      </c:spPr>
    </c:plotArea>
    <c:legend>
      <c:legendPos val="b"/>
      <c:overlay val="0"/>
      <c:txPr>
        <a:bodyPr/>
        <a:lstStyle/>
        <a:p>
          <a:pPr>
            <a:defRPr sz="2000"/>
          </a:pPr>
          <a:endParaRPr lang="en-US"/>
        </a:p>
      </c:txPr>
    </c:legend>
    <c:plotVisOnly val="1"/>
    <c:dispBlanksAs val="gap"/>
    <c:showDLblsOverMax val="0"/>
  </c:chart>
  <c:spPr>
    <a:ln>
      <a:solidFill>
        <a:schemeClr val="bg2"/>
      </a:solidFill>
    </a:ln>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1"/>
          <c:order val="0"/>
          <c:tx>
            <c:strRef>
              <c:f>Sheet1!$A$69</c:f>
              <c:strCache>
                <c:ptCount val="1"/>
                <c:pt idx="0">
                  <c:v>نعم</c:v>
                </c:pt>
              </c:strCache>
            </c:strRef>
          </c:tx>
          <c:spPr>
            <a:solidFill>
              <a:srgbClr val="00B050"/>
            </a:solidFill>
          </c:spPr>
          <c:invertIfNegative val="0"/>
          <c:dLbls>
            <c:numFmt formatCode="#,##0" sourceLinked="0"/>
            <c:spPr>
              <a:noFill/>
              <a:ln>
                <a:noFill/>
              </a:ln>
              <a:effectLst/>
            </c:spPr>
            <c:txPr>
              <a:bodyPr/>
              <a:lstStyle/>
              <a:p>
                <a:pPr>
                  <a:defRPr sz="20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Sheet1!$A$53:$B$53</c:f>
              <c:strCache>
                <c:ptCount val="2"/>
                <c:pt idx="0">
                  <c:v>2.3-أ هل يتم تحديث مهارات الموظفين بانتظام فيما يتعلق بالتكنولوجيات والأدوات والمنهجية؟</c:v>
                </c:pt>
                <c:pt idx="1">
                  <c:v>2.4- هل توجد بنية تحتية تقنية قائمة لتمكين تبادل البيانات بشكل فعّال وآمن بين مكتب الإحصاء الوطني وأعضاء آخرين في النظام الإحصائي الوطني، فضلاً عن الروابط والتحقق المتبادل للمصادر الإدارية والجغرافية المكانية ومصادر البيانات المبتكرة الأخرى؟</c:v>
                </c:pt>
              </c:strCache>
            </c:strRef>
          </c:cat>
          <c:val>
            <c:numRef>
              <c:f>Sheet1!$A$70:$B$70</c:f>
              <c:numCache>
                <c:formatCode>General</c:formatCode>
                <c:ptCount val="2"/>
                <c:pt idx="0">
                  <c:v>86.666666666666671</c:v>
                </c:pt>
                <c:pt idx="1">
                  <c:v>86.666666666666671</c:v>
                </c:pt>
              </c:numCache>
            </c:numRef>
          </c:val>
          <c:extLst>
            <c:ext xmlns:c16="http://schemas.microsoft.com/office/drawing/2014/chart" uri="{C3380CC4-5D6E-409C-BE32-E72D297353CC}">
              <c16:uniqueId val="{00000000-5303-433C-8BC5-C393E37FCBBA}"/>
            </c:ext>
          </c:extLst>
        </c:ser>
        <c:ser>
          <c:idx val="0"/>
          <c:order val="1"/>
          <c:tx>
            <c:strRef>
              <c:f>Sheet1!$A$50</c:f>
              <c:strCache>
                <c:ptCount val="1"/>
                <c:pt idx="0">
                  <c:v>لا</c:v>
                </c:pt>
              </c:strCache>
            </c:strRef>
          </c:tx>
          <c:spPr>
            <a:solidFill>
              <a:srgbClr val="CC0000"/>
            </a:solidFill>
          </c:spPr>
          <c:invertIfNegative val="0"/>
          <c:dLbls>
            <c:numFmt formatCode="#,##0" sourceLinked="0"/>
            <c:spPr>
              <a:noFill/>
              <a:ln>
                <a:noFill/>
              </a:ln>
              <a:effectLst/>
            </c:spPr>
            <c:txPr>
              <a:bodyPr/>
              <a:lstStyle/>
              <a:p>
                <a:pPr>
                  <a:defRPr sz="20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Sheet1!$A$53:$B$53</c:f>
              <c:strCache>
                <c:ptCount val="2"/>
                <c:pt idx="0">
                  <c:v>2.3-أ هل يتم تحديث مهارات الموظفين بانتظام فيما يتعلق بالتكنولوجيات والأدوات والمنهجية؟</c:v>
                </c:pt>
                <c:pt idx="1">
                  <c:v>2.4- هل توجد بنية تحتية تقنية قائمة لتمكين تبادل البيانات بشكل فعّال وآمن بين مكتب الإحصاء الوطني وأعضاء آخرين في النظام الإحصائي الوطني، فضلاً عن الروابط والتحقق المتبادل للمصادر الإدارية والجغرافية المكانية ومصادر البيانات المبتكرة الأخرى؟</c:v>
                </c:pt>
              </c:strCache>
            </c:strRef>
          </c:cat>
          <c:val>
            <c:numRef>
              <c:f>Sheet1!$A$72:$B$72</c:f>
              <c:numCache>
                <c:formatCode>General</c:formatCode>
                <c:ptCount val="2"/>
                <c:pt idx="0">
                  <c:v>13.333333333333329</c:v>
                </c:pt>
                <c:pt idx="1">
                  <c:v>13.333333333333329</c:v>
                </c:pt>
              </c:numCache>
            </c:numRef>
          </c:val>
          <c:extLst>
            <c:ext xmlns:c16="http://schemas.microsoft.com/office/drawing/2014/chart" uri="{C3380CC4-5D6E-409C-BE32-E72D297353CC}">
              <c16:uniqueId val="{00000001-5303-433C-8BC5-C393E37FCBBA}"/>
            </c:ext>
          </c:extLst>
        </c:ser>
        <c:dLbls>
          <c:showLegendKey val="0"/>
          <c:showVal val="1"/>
          <c:showCatName val="0"/>
          <c:showSerName val="0"/>
          <c:showPercent val="0"/>
          <c:showBubbleSize val="0"/>
        </c:dLbls>
        <c:gapWidth val="145"/>
        <c:overlap val="100"/>
        <c:axId val="-1062527936"/>
        <c:axId val="-1062534464"/>
      </c:barChart>
      <c:catAx>
        <c:axId val="-1062527936"/>
        <c:scaling>
          <c:orientation val="maxMin"/>
        </c:scaling>
        <c:delete val="0"/>
        <c:axPos val="l"/>
        <c:numFmt formatCode="General" sourceLinked="0"/>
        <c:majorTickMark val="none"/>
        <c:minorTickMark val="none"/>
        <c:tickLblPos val="nextTo"/>
        <c:spPr>
          <a:ln>
            <a:noFill/>
          </a:ln>
        </c:spPr>
        <c:txPr>
          <a:bodyPr/>
          <a:lstStyle/>
          <a:p>
            <a:pPr>
              <a:defRPr sz="2000" baseline="0">
                <a:latin typeface="Tahoma" panose="020B0604030504040204" pitchFamily="34" charset="0"/>
                <a:ea typeface="Tahoma" panose="020B0604030504040204" pitchFamily="34" charset="0"/>
                <a:cs typeface="Tahoma" panose="020B0604030504040204" pitchFamily="34" charset="0"/>
              </a:defRPr>
            </a:pPr>
            <a:endParaRPr lang="en-US"/>
          </a:p>
        </c:txPr>
        <c:crossAx val="-1062534464"/>
        <c:crosses val="autoZero"/>
        <c:auto val="0"/>
        <c:lblAlgn val="ctr"/>
        <c:lblOffset val="100"/>
        <c:noMultiLvlLbl val="0"/>
      </c:catAx>
      <c:valAx>
        <c:axId val="-1062534464"/>
        <c:scaling>
          <c:orientation val="minMax"/>
          <c:max val="1"/>
          <c:min val="0"/>
        </c:scaling>
        <c:delete val="0"/>
        <c:axPos val="t"/>
        <c:majorGridlines>
          <c:spPr>
            <a:ln>
              <a:solidFill>
                <a:schemeClr val="bg1">
                  <a:lumMod val="85000"/>
                </a:schemeClr>
              </a:solidFill>
            </a:ln>
          </c:spPr>
        </c:majorGridlines>
        <c:numFmt formatCode="0%" sourceLinked="1"/>
        <c:majorTickMark val="none"/>
        <c:minorTickMark val="none"/>
        <c:tickLblPos val="nextTo"/>
        <c:spPr>
          <a:ln>
            <a:noFill/>
          </a:ln>
        </c:spPr>
        <c:txPr>
          <a:bodyPr rot="0"/>
          <a:lstStyle/>
          <a:p>
            <a:pPr>
              <a:defRPr sz="1200">
                <a:solidFill>
                  <a:schemeClr val="bg1">
                    <a:lumMod val="50000"/>
                  </a:schemeClr>
                </a:solidFill>
              </a:defRPr>
            </a:pPr>
            <a:endParaRPr lang="en-US"/>
          </a:p>
        </c:txPr>
        <c:crossAx val="-1062527936"/>
        <c:crosses val="autoZero"/>
        <c:crossBetween val="between"/>
        <c:majorUnit val="0.1"/>
        <c:minorUnit val="2.0000000000000004E-2"/>
      </c:valAx>
      <c:spPr>
        <a:ln>
          <a:noFill/>
        </a:ln>
      </c:spPr>
    </c:plotArea>
    <c:legend>
      <c:legendPos val="b"/>
      <c:overlay val="0"/>
      <c:txPr>
        <a:bodyPr/>
        <a:lstStyle/>
        <a:p>
          <a:pPr>
            <a:defRPr sz="2000"/>
          </a:pPr>
          <a:endParaRPr lang="en-US"/>
        </a:p>
      </c:txPr>
    </c:legend>
    <c:plotVisOnly val="1"/>
    <c:dispBlanksAs val="gap"/>
    <c:showDLblsOverMax val="0"/>
  </c:chart>
  <c:spPr>
    <a:ln>
      <a:solidFill>
        <a:schemeClr val="bg2"/>
      </a:solidFill>
    </a:ln>
  </c:sp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1"/>
          <c:order val="0"/>
          <c:tx>
            <c:strRef>
              <c:f>Sheet1!$O$90</c:f>
              <c:strCache>
                <c:ptCount val="1"/>
                <c:pt idx="0">
                  <c:v>نعم</c:v>
                </c:pt>
              </c:strCache>
            </c:strRef>
          </c:tx>
          <c:spPr>
            <a:solidFill>
              <a:srgbClr val="00B050"/>
            </a:solidFill>
          </c:spPr>
          <c:invertIfNegative val="0"/>
          <c:dLbls>
            <c:numFmt formatCode="#,##0" sourceLinked="0"/>
            <c:spPr>
              <a:noFill/>
              <a:ln>
                <a:noFill/>
              </a:ln>
              <a:effectLst/>
            </c:spPr>
            <c:txPr>
              <a:bodyPr/>
              <a:lstStyle/>
              <a:p>
                <a:pPr>
                  <a:defRPr sz="20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Sheet1!$U$129</c:f>
              <c:strCache>
                <c:ptCount val="1"/>
                <c:pt idx="0">
                  <c:v>4.1-أ هل هناك أي إجراءات قائمة للتحقق من إمكانيات مصادر البيانات الضخمة لأغراض إحصائية، بما في ذلك تطوير مؤشرات أهداف التنمية المستدامة؟</c:v>
                </c:pt>
              </c:strCache>
            </c:strRef>
          </c:cat>
          <c:val>
            <c:numRef>
              <c:f>Sheet1!$U$146</c:f>
              <c:numCache>
                <c:formatCode>General</c:formatCode>
                <c:ptCount val="1"/>
                <c:pt idx="0">
                  <c:v>35.714285714285715</c:v>
                </c:pt>
              </c:numCache>
            </c:numRef>
          </c:val>
          <c:extLst>
            <c:ext xmlns:c16="http://schemas.microsoft.com/office/drawing/2014/chart" uri="{C3380CC4-5D6E-409C-BE32-E72D297353CC}">
              <c16:uniqueId val="{00000000-6ADE-4F21-9FAD-7E9107E42816}"/>
            </c:ext>
          </c:extLst>
        </c:ser>
        <c:ser>
          <c:idx val="0"/>
          <c:order val="1"/>
          <c:tx>
            <c:strRef>
              <c:f>Sheet1!$A$92</c:f>
              <c:strCache>
                <c:ptCount val="1"/>
                <c:pt idx="0">
                  <c:v>لا</c:v>
                </c:pt>
              </c:strCache>
            </c:strRef>
          </c:tx>
          <c:spPr>
            <a:solidFill>
              <a:srgbClr val="CC0000"/>
            </a:solidFill>
          </c:spPr>
          <c:invertIfNegative val="0"/>
          <c:dLbls>
            <c:numFmt formatCode="#,##0" sourceLinked="0"/>
            <c:spPr>
              <a:noFill/>
              <a:ln>
                <a:noFill/>
              </a:ln>
              <a:effectLst/>
            </c:spPr>
            <c:txPr>
              <a:bodyPr/>
              <a:lstStyle/>
              <a:p>
                <a:pPr>
                  <a:defRPr sz="20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Sheet1!$U$129</c:f>
              <c:strCache>
                <c:ptCount val="1"/>
                <c:pt idx="0">
                  <c:v>4.1-أ هل هناك أي إجراءات قائمة للتحقق من إمكانيات مصادر البيانات الضخمة لأغراض إحصائية، بما في ذلك تطوير مؤشرات أهداف التنمية المستدامة؟</c:v>
                </c:pt>
              </c:strCache>
            </c:strRef>
          </c:cat>
          <c:val>
            <c:numRef>
              <c:f>Sheet1!$U$148</c:f>
              <c:numCache>
                <c:formatCode>General</c:formatCode>
                <c:ptCount val="1"/>
                <c:pt idx="0">
                  <c:v>64.285714285714278</c:v>
                </c:pt>
              </c:numCache>
            </c:numRef>
          </c:val>
          <c:extLst>
            <c:ext xmlns:c16="http://schemas.microsoft.com/office/drawing/2014/chart" uri="{C3380CC4-5D6E-409C-BE32-E72D297353CC}">
              <c16:uniqueId val="{00000001-6ADE-4F21-9FAD-7E9107E42816}"/>
            </c:ext>
          </c:extLst>
        </c:ser>
        <c:dLbls>
          <c:showLegendKey val="0"/>
          <c:showVal val="1"/>
          <c:showCatName val="0"/>
          <c:showSerName val="0"/>
          <c:showPercent val="0"/>
          <c:showBubbleSize val="0"/>
        </c:dLbls>
        <c:gapWidth val="145"/>
        <c:overlap val="100"/>
        <c:axId val="-976851536"/>
        <c:axId val="-976850992"/>
      </c:barChart>
      <c:catAx>
        <c:axId val="-976851536"/>
        <c:scaling>
          <c:orientation val="maxMin"/>
        </c:scaling>
        <c:delete val="0"/>
        <c:axPos val="l"/>
        <c:numFmt formatCode="General" sourceLinked="0"/>
        <c:majorTickMark val="none"/>
        <c:minorTickMark val="none"/>
        <c:tickLblPos val="nextTo"/>
        <c:spPr>
          <a:ln>
            <a:noFill/>
          </a:ln>
        </c:spPr>
        <c:txPr>
          <a:bodyPr/>
          <a:lstStyle/>
          <a:p>
            <a:pPr>
              <a:defRPr sz="2000" baseline="0">
                <a:latin typeface="Tahoma" panose="020B0604030504040204" pitchFamily="34" charset="0"/>
                <a:ea typeface="Tahoma" panose="020B0604030504040204" pitchFamily="34" charset="0"/>
                <a:cs typeface="Tahoma" panose="020B0604030504040204" pitchFamily="34" charset="0"/>
              </a:defRPr>
            </a:pPr>
            <a:endParaRPr lang="en-US"/>
          </a:p>
        </c:txPr>
        <c:crossAx val="-976850992"/>
        <c:crosses val="autoZero"/>
        <c:auto val="0"/>
        <c:lblAlgn val="ctr"/>
        <c:lblOffset val="100"/>
        <c:noMultiLvlLbl val="0"/>
      </c:catAx>
      <c:valAx>
        <c:axId val="-976850992"/>
        <c:scaling>
          <c:orientation val="minMax"/>
          <c:max val="1"/>
          <c:min val="0"/>
        </c:scaling>
        <c:delete val="0"/>
        <c:axPos val="t"/>
        <c:majorGridlines>
          <c:spPr>
            <a:ln>
              <a:solidFill>
                <a:schemeClr val="bg1">
                  <a:lumMod val="85000"/>
                </a:schemeClr>
              </a:solidFill>
            </a:ln>
          </c:spPr>
        </c:majorGridlines>
        <c:numFmt formatCode="0%" sourceLinked="1"/>
        <c:majorTickMark val="none"/>
        <c:minorTickMark val="none"/>
        <c:tickLblPos val="nextTo"/>
        <c:spPr>
          <a:ln>
            <a:noFill/>
          </a:ln>
        </c:spPr>
        <c:txPr>
          <a:bodyPr rot="0"/>
          <a:lstStyle/>
          <a:p>
            <a:pPr>
              <a:defRPr sz="900">
                <a:solidFill>
                  <a:schemeClr val="bg1">
                    <a:lumMod val="50000"/>
                  </a:schemeClr>
                </a:solidFill>
              </a:defRPr>
            </a:pPr>
            <a:endParaRPr lang="en-US"/>
          </a:p>
        </c:txPr>
        <c:crossAx val="-976851536"/>
        <c:crosses val="autoZero"/>
        <c:crossBetween val="between"/>
        <c:majorUnit val="0.1"/>
        <c:minorUnit val="2.0000000000000004E-2"/>
      </c:valAx>
      <c:spPr>
        <a:ln>
          <a:noFill/>
        </a:ln>
      </c:spPr>
    </c:plotArea>
    <c:legend>
      <c:legendPos val="b"/>
      <c:overlay val="0"/>
      <c:txPr>
        <a:bodyPr/>
        <a:lstStyle/>
        <a:p>
          <a:pPr>
            <a:defRPr sz="1400"/>
          </a:pPr>
          <a:endParaRPr lang="en-US"/>
        </a:p>
      </c:txPr>
    </c:legend>
    <c:plotVisOnly val="1"/>
    <c:dispBlanksAs val="gap"/>
    <c:showDLblsOverMax val="0"/>
  </c:chart>
  <c:spPr>
    <a:ln>
      <a:solidFill>
        <a:schemeClr val="bg2"/>
      </a:solidFill>
    </a:ln>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pieChart>
        <c:varyColors val="1"/>
        <c:ser>
          <c:idx val="0"/>
          <c:order val="0"/>
          <c:dLbls>
            <c:spPr>
              <a:noFill/>
              <a:ln>
                <a:noFill/>
              </a:ln>
              <a:effectLst/>
            </c:spPr>
            <c:txPr>
              <a:bodyPr/>
              <a:lstStyle/>
              <a:p>
                <a:pPr>
                  <a:defRPr sz="2000"/>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Sheet1!$C$102:$C$107</c:f>
              <c:strCache>
                <c:ptCount val="6"/>
                <c:pt idx="0">
                  <c:v>بيانات الهاتف المحمول</c:v>
                </c:pt>
                <c:pt idx="1">
                  <c:v>صور الأقمار الصناعية أو بيانات الصور الجوية</c:v>
                </c:pt>
                <c:pt idx="2">
                  <c:v>بيانات التواصل الاجتماعية </c:v>
                </c:pt>
                <c:pt idx="3">
                  <c:v>بيانات جهاز استشعار الطرق</c:v>
                </c:pt>
                <c:pt idx="4">
                  <c:v>بيانات استخدام وسائل النقل العام</c:v>
                </c:pt>
                <c:pt idx="5">
                  <c:v>استخراج البيانات من شبكة الإنترنت</c:v>
                </c:pt>
              </c:strCache>
            </c:strRef>
          </c:cat>
          <c:val>
            <c:numRef>
              <c:f>Sheet1!$D$102:$D$107</c:f>
              <c:numCache>
                <c:formatCode>General</c:formatCode>
                <c:ptCount val="6"/>
                <c:pt idx="0">
                  <c:v>3</c:v>
                </c:pt>
                <c:pt idx="1">
                  <c:v>2</c:v>
                </c:pt>
                <c:pt idx="2">
                  <c:v>3</c:v>
                </c:pt>
                <c:pt idx="3">
                  <c:v>1</c:v>
                </c:pt>
                <c:pt idx="4">
                  <c:v>1</c:v>
                </c:pt>
                <c:pt idx="5">
                  <c:v>2</c:v>
                </c:pt>
              </c:numCache>
            </c:numRef>
          </c:val>
          <c:extLst>
            <c:ext xmlns:c16="http://schemas.microsoft.com/office/drawing/2014/chart" uri="{C3380CC4-5D6E-409C-BE32-E72D297353CC}">
              <c16:uniqueId val="{00000000-8E1D-4E90-A417-650876D4A1A4}"/>
            </c:ext>
          </c:extLst>
        </c:ser>
        <c:dLbls>
          <c:showLegendKey val="0"/>
          <c:showVal val="0"/>
          <c:showCatName val="0"/>
          <c:showSerName val="0"/>
          <c:showPercent val="0"/>
          <c:showBubbleSize val="0"/>
          <c:showLeaderLines val="1"/>
        </c:dLbls>
        <c:firstSliceAng val="0"/>
      </c:pieChart>
    </c:plotArea>
    <c:legend>
      <c:legendPos val="r"/>
      <c:layout>
        <c:manualLayout>
          <c:xMode val="edge"/>
          <c:yMode val="edge"/>
          <c:x val="0.5832288930974705"/>
          <c:y val="6.7424892336810982E-2"/>
          <c:w val="0.40395060108931213"/>
          <c:h val="0.83893268422326939"/>
        </c:manualLayout>
      </c:layout>
      <c:overlay val="0"/>
      <c:txPr>
        <a:bodyPr/>
        <a:lstStyle/>
        <a:p>
          <a:pPr>
            <a:defRPr sz="2000" baseline="0"/>
          </a:pPr>
          <a:endParaRPr lang="en-US"/>
        </a:p>
      </c:txPr>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5832288930974705"/>
          <c:y val="6.7424892336810982E-2"/>
          <c:w val="0.40395060108931213"/>
          <c:h val="0.83893268422326939"/>
        </c:manualLayout>
      </c:layout>
      <c:overlay val="0"/>
      <c:txPr>
        <a:bodyPr/>
        <a:lstStyle/>
        <a:p>
          <a:pPr>
            <a:defRPr sz="2000" baseline="0"/>
          </a:pPr>
          <a:endParaRPr lang="en-US"/>
        </a:p>
      </c:txPr>
    </c:legend>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1"/>
          <c:order val="0"/>
          <c:tx>
            <c:strRef>
              <c:f>Sheet1!$A$69</c:f>
              <c:strCache>
                <c:ptCount val="1"/>
                <c:pt idx="0">
                  <c:v>نعم</c:v>
                </c:pt>
              </c:strCache>
            </c:strRef>
          </c:tx>
          <c:spPr>
            <a:solidFill>
              <a:srgbClr val="00B050"/>
            </a:solidFill>
          </c:spPr>
          <c:invertIfNegative val="0"/>
          <c:dLbls>
            <c:numFmt formatCode="#,##0" sourceLinked="0"/>
            <c:spPr>
              <a:noFill/>
              <a:ln>
                <a:noFill/>
              </a:ln>
              <a:effectLst/>
            </c:spPr>
            <c:txPr>
              <a:bodyPr/>
              <a:lstStyle/>
              <a:p>
                <a:pPr>
                  <a:defRPr sz="20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(Sheet1!$B$118,Sheet1!$B$123)</c:f>
              <c:strCache>
                <c:ptCount val="2"/>
                <c:pt idx="0">
                  <c:v>4.3 أ - هل يشارك المكتب الإحصائي الوطني في مشاريع البيانات الضخمة ذات الصلة بجمع و/أو دعم قياس مؤشرات أهداف التنمية المستدامة؟ </c:v>
                </c:pt>
                <c:pt idx="1">
                  <c:v>4.4 أ - هل أنشأ المكتب الإحصائي الوطني أو هو بصدد إقامة شراكات لمشاريع البيانات الضخمة؟</c:v>
                </c:pt>
              </c:strCache>
            </c:strRef>
          </c:cat>
          <c:val>
            <c:numRef>
              <c:f>(Sheet1!$D$120,Sheet1!$D$125)</c:f>
              <c:numCache>
                <c:formatCode>General</c:formatCode>
                <c:ptCount val="2"/>
                <c:pt idx="0">
                  <c:v>23.076923076923077</c:v>
                </c:pt>
                <c:pt idx="1">
                  <c:v>57.142857142857139</c:v>
                </c:pt>
              </c:numCache>
            </c:numRef>
          </c:val>
          <c:extLst>
            <c:ext xmlns:c16="http://schemas.microsoft.com/office/drawing/2014/chart" uri="{C3380CC4-5D6E-409C-BE32-E72D297353CC}">
              <c16:uniqueId val="{00000000-1385-463C-BFD2-6024C6604802}"/>
            </c:ext>
          </c:extLst>
        </c:ser>
        <c:ser>
          <c:idx val="0"/>
          <c:order val="1"/>
          <c:tx>
            <c:strRef>
              <c:f>Sheet1!$A$50</c:f>
              <c:strCache>
                <c:ptCount val="1"/>
                <c:pt idx="0">
                  <c:v>لا</c:v>
                </c:pt>
              </c:strCache>
            </c:strRef>
          </c:tx>
          <c:spPr>
            <a:solidFill>
              <a:srgbClr val="CC0000"/>
            </a:solidFill>
          </c:spPr>
          <c:invertIfNegative val="0"/>
          <c:dLbls>
            <c:numFmt formatCode="#,##0" sourceLinked="0"/>
            <c:spPr>
              <a:noFill/>
              <a:ln>
                <a:noFill/>
              </a:ln>
              <a:effectLst/>
            </c:spPr>
            <c:txPr>
              <a:bodyPr/>
              <a:lstStyle/>
              <a:p>
                <a:pPr>
                  <a:defRPr sz="20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(Sheet1!$B$118,Sheet1!$B$123)</c:f>
              <c:strCache>
                <c:ptCount val="2"/>
                <c:pt idx="0">
                  <c:v>4.3 أ - هل يشارك المكتب الإحصائي الوطني في مشاريع البيانات الضخمة ذات الصلة بجمع و/أو دعم قياس مؤشرات أهداف التنمية المستدامة؟ </c:v>
                </c:pt>
                <c:pt idx="1">
                  <c:v>4.4 أ - هل أنشأ المكتب الإحصائي الوطني أو هو بصدد إقامة شراكات لمشاريع البيانات الضخمة؟</c:v>
                </c:pt>
              </c:strCache>
            </c:strRef>
          </c:cat>
          <c:val>
            <c:numRef>
              <c:f>(Sheet1!$D$122,Sheet1!$D$127)</c:f>
              <c:numCache>
                <c:formatCode>General</c:formatCode>
                <c:ptCount val="2"/>
                <c:pt idx="0">
                  <c:v>76.92307692307692</c:v>
                </c:pt>
                <c:pt idx="1">
                  <c:v>42.857142857142861</c:v>
                </c:pt>
              </c:numCache>
            </c:numRef>
          </c:val>
          <c:extLst>
            <c:ext xmlns:c16="http://schemas.microsoft.com/office/drawing/2014/chart" uri="{C3380CC4-5D6E-409C-BE32-E72D297353CC}">
              <c16:uniqueId val="{00000001-1385-463C-BFD2-6024C6604802}"/>
            </c:ext>
          </c:extLst>
        </c:ser>
        <c:dLbls>
          <c:showLegendKey val="0"/>
          <c:showVal val="1"/>
          <c:showCatName val="0"/>
          <c:showSerName val="0"/>
          <c:showPercent val="0"/>
          <c:showBubbleSize val="0"/>
        </c:dLbls>
        <c:gapWidth val="145"/>
        <c:overlap val="100"/>
        <c:axId val="-976852080"/>
        <c:axId val="-976850448"/>
      </c:barChart>
      <c:catAx>
        <c:axId val="-976852080"/>
        <c:scaling>
          <c:orientation val="maxMin"/>
        </c:scaling>
        <c:delete val="0"/>
        <c:axPos val="l"/>
        <c:numFmt formatCode="General" sourceLinked="0"/>
        <c:majorTickMark val="none"/>
        <c:minorTickMark val="none"/>
        <c:tickLblPos val="nextTo"/>
        <c:spPr>
          <a:ln>
            <a:noFill/>
          </a:ln>
        </c:spPr>
        <c:txPr>
          <a:bodyPr/>
          <a:lstStyle/>
          <a:p>
            <a:pPr>
              <a:defRPr sz="1800" baseline="0">
                <a:latin typeface="Tahoma" panose="020B0604030504040204" pitchFamily="34" charset="0"/>
                <a:ea typeface="Tahoma" panose="020B0604030504040204" pitchFamily="34" charset="0"/>
                <a:cs typeface="Tahoma" panose="020B0604030504040204" pitchFamily="34" charset="0"/>
              </a:defRPr>
            </a:pPr>
            <a:endParaRPr lang="en-US"/>
          </a:p>
        </c:txPr>
        <c:crossAx val="-976850448"/>
        <c:crosses val="autoZero"/>
        <c:auto val="0"/>
        <c:lblAlgn val="ctr"/>
        <c:lblOffset val="100"/>
        <c:noMultiLvlLbl val="0"/>
      </c:catAx>
      <c:valAx>
        <c:axId val="-976850448"/>
        <c:scaling>
          <c:orientation val="minMax"/>
          <c:max val="1"/>
          <c:min val="0"/>
        </c:scaling>
        <c:delete val="0"/>
        <c:axPos val="t"/>
        <c:majorGridlines>
          <c:spPr>
            <a:ln>
              <a:solidFill>
                <a:schemeClr val="bg1">
                  <a:lumMod val="85000"/>
                </a:schemeClr>
              </a:solidFill>
            </a:ln>
          </c:spPr>
        </c:majorGridlines>
        <c:numFmt formatCode="0%" sourceLinked="1"/>
        <c:majorTickMark val="none"/>
        <c:minorTickMark val="none"/>
        <c:tickLblPos val="nextTo"/>
        <c:spPr>
          <a:ln>
            <a:noFill/>
          </a:ln>
        </c:spPr>
        <c:txPr>
          <a:bodyPr rot="0"/>
          <a:lstStyle/>
          <a:p>
            <a:pPr>
              <a:defRPr sz="900">
                <a:solidFill>
                  <a:schemeClr val="bg1">
                    <a:lumMod val="50000"/>
                  </a:schemeClr>
                </a:solidFill>
              </a:defRPr>
            </a:pPr>
            <a:endParaRPr lang="en-US"/>
          </a:p>
        </c:txPr>
        <c:crossAx val="-976852080"/>
        <c:crosses val="autoZero"/>
        <c:crossBetween val="between"/>
        <c:majorUnit val="0.1"/>
        <c:minorUnit val="2.0000000000000004E-2"/>
      </c:valAx>
      <c:spPr>
        <a:ln>
          <a:noFill/>
        </a:ln>
      </c:spPr>
    </c:plotArea>
    <c:legend>
      <c:legendPos val="b"/>
      <c:overlay val="0"/>
      <c:txPr>
        <a:bodyPr/>
        <a:lstStyle/>
        <a:p>
          <a:pPr>
            <a:defRPr sz="2000"/>
          </a:pPr>
          <a:endParaRPr lang="en-US"/>
        </a:p>
      </c:txPr>
    </c:legend>
    <c:plotVisOnly val="1"/>
    <c:dispBlanksAs val="gap"/>
    <c:showDLblsOverMax val="0"/>
  </c:chart>
  <c:spPr>
    <a:ln>
      <a:solidFill>
        <a:schemeClr val="bg2"/>
      </a:solidFill>
    </a:ln>
  </c:sp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pieChart>
        <c:varyColors val="1"/>
        <c:ser>
          <c:idx val="0"/>
          <c:order val="0"/>
          <c:dLbls>
            <c:spPr>
              <a:noFill/>
              <a:ln>
                <a:noFill/>
              </a:ln>
              <a:effectLst/>
            </c:spPr>
            <c:txPr>
              <a:bodyPr/>
              <a:lstStyle/>
              <a:p>
                <a:pPr>
                  <a:defRPr sz="2000"/>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Sheet1!$B$138:$B$142</c:f>
              <c:strCache>
                <c:ptCount val="5"/>
                <c:pt idx="0">
                  <c:v>منظمات دولية </c:v>
                </c:pt>
                <c:pt idx="1">
                  <c:v>شركاء التكنولوجيا</c:v>
                </c:pt>
                <c:pt idx="2">
                  <c:v>معاهد بحثية أو أكاديمية</c:v>
                </c:pt>
                <c:pt idx="3">
                  <c:v>شركات الاتصالات</c:v>
                </c:pt>
                <c:pt idx="4">
                  <c:v>القطاع الخاص</c:v>
                </c:pt>
              </c:strCache>
            </c:strRef>
          </c:cat>
          <c:val>
            <c:numRef>
              <c:f>Sheet1!$C$138:$C$142</c:f>
              <c:numCache>
                <c:formatCode>General</c:formatCode>
                <c:ptCount val="5"/>
                <c:pt idx="0">
                  <c:v>6</c:v>
                </c:pt>
                <c:pt idx="1">
                  <c:v>3</c:v>
                </c:pt>
                <c:pt idx="2">
                  <c:v>2</c:v>
                </c:pt>
                <c:pt idx="3">
                  <c:v>1</c:v>
                </c:pt>
                <c:pt idx="4">
                  <c:v>1</c:v>
                </c:pt>
              </c:numCache>
            </c:numRef>
          </c:val>
          <c:extLst>
            <c:ext xmlns:c16="http://schemas.microsoft.com/office/drawing/2014/chart" uri="{C3380CC4-5D6E-409C-BE32-E72D297353CC}">
              <c16:uniqueId val="{00000000-CEA2-4CA9-8D7B-5B8C96DCD3AA}"/>
            </c:ext>
          </c:extLst>
        </c:ser>
        <c:dLbls>
          <c:showLegendKey val="0"/>
          <c:showVal val="0"/>
          <c:showCatName val="0"/>
          <c:showSerName val="0"/>
          <c:showPercent val="0"/>
          <c:showBubbleSize val="0"/>
          <c:showLeaderLines val="1"/>
        </c:dLbls>
        <c:firstSliceAng val="0"/>
      </c:pieChart>
    </c:plotArea>
    <c:legend>
      <c:legendPos val="r"/>
      <c:layout>
        <c:manualLayout>
          <c:xMode val="edge"/>
          <c:yMode val="edge"/>
          <c:x val="0.61709868569685267"/>
          <c:y val="5.4878518423042276E-2"/>
          <c:w val="0.37072294721445115"/>
          <c:h val="0.89024296315391549"/>
        </c:manualLayout>
      </c:layout>
      <c:overlay val="0"/>
      <c:txPr>
        <a:bodyPr/>
        <a:lstStyle/>
        <a:p>
          <a:pPr>
            <a:defRPr sz="2000" baseline="0"/>
          </a:pPr>
          <a:endParaRPr lang="en-US"/>
        </a:p>
      </c:txPr>
    </c:legend>
    <c:plotVisOnly val="1"/>
    <c:dispBlanksAs val="gap"/>
    <c:showDLblsOverMax val="0"/>
  </c:chart>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5832288930974705"/>
          <c:y val="6.7424892336810982E-2"/>
          <c:w val="0.40395060108931213"/>
          <c:h val="0.83893268422326939"/>
        </c:manualLayout>
      </c:layout>
      <c:overlay val="0"/>
      <c:txPr>
        <a:bodyPr/>
        <a:lstStyle/>
        <a:p>
          <a:pPr>
            <a:defRPr sz="2000" baseline="0"/>
          </a:pPr>
          <a:endParaRPr lang="en-US"/>
        </a:p>
      </c:txPr>
    </c:legend>
    <c:plotVisOnly val="1"/>
    <c:dispBlanksAs val="gap"/>
    <c:showDLblsOverMax val="0"/>
  </c:chart>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6D0EE08-931B-D948-96B0-8010222DAC1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E9FD28E-33B0-614A-9DFC-E9C4C88E28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E6432A5-9D1D-E844-A4AD-82CF61F20C4A}" type="datetimeFigureOut">
              <a:rPr lang="en-US" smtClean="0"/>
              <a:t>12/22/2020</a:t>
            </a:fld>
            <a:endParaRPr lang="en-US"/>
          </a:p>
        </p:txBody>
      </p:sp>
      <p:sp>
        <p:nvSpPr>
          <p:cNvPr id="4" name="Footer Placeholder 3">
            <a:extLst>
              <a:ext uri="{FF2B5EF4-FFF2-40B4-BE49-F238E27FC236}">
                <a16:creationId xmlns:a16="http://schemas.microsoft.com/office/drawing/2014/main" id="{750B5A14-726C-084B-A324-EE7A6769495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99B2441-7075-244D-A099-1DB0E67E98B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1989CE1-10AC-1940-BC63-371D5DC47C4B}" type="slidenum">
              <a:rPr lang="en-US" smtClean="0"/>
              <a:t>‹#›</a:t>
            </a:fld>
            <a:endParaRPr lang="en-US"/>
          </a:p>
        </p:txBody>
      </p:sp>
    </p:spTree>
    <p:extLst>
      <p:ext uri="{BB962C8B-B14F-4D97-AF65-F5344CB8AC3E}">
        <p14:creationId xmlns:p14="http://schemas.microsoft.com/office/powerpoint/2010/main" val="557858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051B7D-5F64-5949-A811-97A405C7F271}" type="datetimeFigureOut">
              <a:rPr lang="en-US" smtClean="0"/>
              <a:t>12/22/2020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27F49A-4A76-8648-9A37-132247F598C3}" type="slidenum">
              <a:rPr lang="en-US" smtClean="0"/>
              <a:t>‹#›</a:t>
            </a:fld>
            <a:endParaRPr lang="en-US"/>
          </a:p>
        </p:txBody>
      </p:sp>
    </p:spTree>
    <p:extLst>
      <p:ext uri="{BB962C8B-B14F-4D97-AF65-F5344CB8AC3E}">
        <p14:creationId xmlns:p14="http://schemas.microsoft.com/office/powerpoint/2010/main" val="1823038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FB27F49A-4A76-8648-9A37-132247F598C3}" type="slidenum">
              <a:rPr lang="en-US" smtClean="0"/>
              <a:t>4</a:t>
            </a:fld>
            <a:endParaRPr lang="en-US"/>
          </a:p>
        </p:txBody>
      </p:sp>
    </p:spTree>
    <p:extLst>
      <p:ext uri="{BB962C8B-B14F-4D97-AF65-F5344CB8AC3E}">
        <p14:creationId xmlns:p14="http://schemas.microsoft.com/office/powerpoint/2010/main" val="2050884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None/>
            </a:pPr>
            <a:r>
              <a:rPr lang="ar-SA" sz="1100" dirty="0"/>
              <a:t>اعتمادا على القانون الإحصائي الوطني، يمكن لمنتجي الإحصاءات الرسمية في 9 من </a:t>
            </a:r>
            <a:r>
              <a:rPr lang="ar-SA" sz="1100" dirty="0">
                <a:solidFill>
                  <a:srgbClr val="000000"/>
                </a:solidFill>
              </a:rPr>
              <a:t>ا</a:t>
            </a:r>
            <a:r>
              <a:rPr lang="ar-SA" sz="1100" dirty="0"/>
              <a:t>لبلد</a:t>
            </a:r>
            <a:r>
              <a:rPr lang="ar-SA" sz="1100" dirty="0">
                <a:solidFill>
                  <a:srgbClr val="000000"/>
                </a:solidFill>
              </a:rPr>
              <a:t>ا</a:t>
            </a:r>
            <a:r>
              <a:rPr lang="ar-SA" sz="1100" dirty="0"/>
              <a:t>ن الطلب من الشركات الخاصة بتزويد بيانات (مثل البيانات الضخمة) لأغراض إحصائية.</a:t>
            </a:r>
            <a:endParaRPr lang="en-US" sz="1100" dirty="0"/>
          </a:p>
          <a:p>
            <a:endParaRPr lang="en-US" dirty="0"/>
          </a:p>
        </p:txBody>
      </p:sp>
      <p:sp>
        <p:nvSpPr>
          <p:cNvPr id="4" name="Slide Number Placeholder 3"/>
          <p:cNvSpPr>
            <a:spLocks noGrp="1"/>
          </p:cNvSpPr>
          <p:nvPr>
            <p:ph type="sldNum" sz="quarter" idx="5"/>
          </p:nvPr>
        </p:nvSpPr>
        <p:spPr/>
        <p:txBody>
          <a:bodyPr/>
          <a:lstStyle/>
          <a:p>
            <a:fld id="{FB27F49A-4A76-8648-9A37-132247F598C3}"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046677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None/>
            </a:pPr>
            <a:r>
              <a:rPr lang="ar-SA" sz="1200" dirty="0"/>
              <a:t>تشير نتائج الإستبيان إلى أن البُنى التحتية وبرمجيات تكنولوجيا المعلومات والمستخدَمة لدعم الاحتياجات والأنشطة الإحصائية الحالية والمستقبلية أصبحت جاهزة في 14 من البلدان العربية التي أجابت. </a:t>
            </a:r>
          </a:p>
          <a:p>
            <a:pPr marL="0" indent="0" algn="r" rtl="1">
              <a:buNone/>
            </a:pPr>
            <a:r>
              <a:rPr lang="ar-SA" sz="1200" dirty="0"/>
              <a:t>ويتبيّن من النتائج أن 12 جهازاً من بين الأجهزة الإحصائية الوطنية أنشأت وحدات مركزية لتكنولوجيا المعلومات ووحدات منهجية لتحديد إمكانات الابتكار/التحديث</a:t>
            </a:r>
          </a:p>
        </p:txBody>
      </p:sp>
      <p:sp>
        <p:nvSpPr>
          <p:cNvPr id="4" name="Slide Number Placeholder 3"/>
          <p:cNvSpPr>
            <a:spLocks noGrp="1"/>
          </p:cNvSpPr>
          <p:nvPr>
            <p:ph type="sldNum" sz="quarter" idx="5"/>
          </p:nvPr>
        </p:nvSpPr>
        <p:spPr/>
        <p:txBody>
          <a:bodyPr/>
          <a:lstStyle/>
          <a:p>
            <a:fld id="{FB27F49A-4A76-8648-9A37-132247F598C3}"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046677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None/>
            </a:pPr>
            <a:r>
              <a:rPr lang="ar-SA" sz="1200" dirty="0"/>
              <a:t>تشير نتائج الإستبيان إلى أنّ 13 جهازاً من مجموع 15 بلداً يقوم  بتحديث مهارات الموظفين بانتظام فيما يتعلق بتلك التكنولوجيات والأدوات والمنهجية؛ وذلك من خلال المشاركة بورشات عمل ودورات تدريبية وندوات ومؤتمرات محليا ودوليا بالتعاون مع القطاع الخاص و المنظمات الدولية، واستقدام العديد من الاستشارات الفنيه والتدريب في العمل (</a:t>
            </a:r>
            <a:r>
              <a:rPr lang="en-US" sz="1200" dirty="0"/>
              <a:t>On Job Training). </a:t>
            </a:r>
          </a:p>
          <a:p>
            <a:pPr marL="0" indent="0" algn="r" rtl="1">
              <a:buNone/>
            </a:pPr>
            <a:r>
              <a:rPr lang="ar-SA" sz="1200" dirty="0"/>
              <a:t>13 بلداً  ذكر أنّه توجد بنية تحتية تقنية قائمة لتمكين تبادل البيانات بشكل فعّال وآمن بين مكتب الإحصاء الوطني وأعضاء آخرين في النظام الإحصائي الوطني، فضلاً عن الروابط والتحقق المتبادل للمصادر الإدارية والجغرافية المكانية ومصادر البيانات المبتكرة الأخرى</a:t>
            </a:r>
          </a:p>
        </p:txBody>
      </p:sp>
      <p:sp>
        <p:nvSpPr>
          <p:cNvPr id="4" name="Slide Number Placeholder 3"/>
          <p:cNvSpPr>
            <a:spLocks noGrp="1"/>
          </p:cNvSpPr>
          <p:nvPr>
            <p:ph type="sldNum" sz="quarter" idx="5"/>
          </p:nvPr>
        </p:nvSpPr>
        <p:spPr/>
        <p:txBody>
          <a:bodyPr/>
          <a:lstStyle/>
          <a:p>
            <a:fld id="{FB27F49A-4A76-8648-9A37-132247F598C3}"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046677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Tx/>
              <a:buChar char="-"/>
            </a:pPr>
            <a:r>
              <a:rPr lang="ar-SA" sz="1200" dirty="0"/>
              <a:t>تشير نتائج الإستبيان إلى أن إجراءات التحقق من إمكانيات مصادر البيانات الضخمة لأغراض إحصائية، بما في ذلك تطوير مؤشرات أهداف التنمية المستدامة، قائمة في خمسة بلدان فقط </a:t>
            </a:r>
          </a:p>
          <a:p>
            <a:pPr marL="171450" indent="-171450" algn="r" rtl="1">
              <a:buFontTx/>
              <a:buChar char="-"/>
            </a:pPr>
            <a:r>
              <a:rPr lang="ar-SA" sz="1200" dirty="0"/>
              <a:t>حددت تلك البلدان المصادر الرئيسية للبيانات الضخمة المستخدمة بالتالي: شبكة الإنترنت، الهاتف المحمول، صور الأقمار الصناعية أو الصور الجوية، وسائل التواصل الاجتماعي، جهاز استشعار الطرق، استخدام وسائل النقل العام،، وغير ذلك مثل بطاقات الائتمان، ومقياس استهلاك الكهرباء/ عداد الكهرباء. </a:t>
            </a:r>
          </a:p>
          <a:p>
            <a:pPr marL="171450" indent="-171450" algn="r" rtl="1">
              <a:buFontTx/>
              <a:buChar char="-"/>
            </a:pPr>
            <a:endParaRPr lang="ar-SA" sz="1200" dirty="0"/>
          </a:p>
          <a:p>
            <a:pPr marL="171450" indent="-171450" algn="r" rtl="1">
              <a:buFontTx/>
              <a:buChar char="-"/>
            </a:pPr>
            <a:endParaRPr lang="ar-SA" sz="1200" dirty="0"/>
          </a:p>
        </p:txBody>
      </p:sp>
      <p:sp>
        <p:nvSpPr>
          <p:cNvPr id="4" name="Slide Number Placeholder 3"/>
          <p:cNvSpPr>
            <a:spLocks noGrp="1"/>
          </p:cNvSpPr>
          <p:nvPr>
            <p:ph type="sldNum" sz="quarter" idx="5"/>
          </p:nvPr>
        </p:nvSpPr>
        <p:spPr/>
        <p:txBody>
          <a:bodyPr/>
          <a:lstStyle/>
          <a:p>
            <a:fld id="{FB27F49A-4A76-8648-9A37-132247F598C3}"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046677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Tx/>
              <a:buChar char="-"/>
            </a:pPr>
            <a:r>
              <a:rPr lang="ar-SA" sz="1200" dirty="0"/>
              <a:t>فقط ثلاثة من الأجهزة الإحصائية تستخدام مصادر البيانات الضخمة في قياس مؤشرات أهداف التنمية المستدامة</a:t>
            </a:r>
            <a:r>
              <a:rPr lang="ar-LB" sz="1200" dirty="0"/>
              <a:t>: 1.الأردن: مشروع ما زال  ضمن الدراسة وحسب توفر التمويل لمؤشرات الفقر و مؤشرات الهجرة؛ 2.المملكة السعودية: تعمل الهيئة العامة للاحصاء مع مجموعة العمل العالمية للأمم المتحدة في توفير احصاءات السياحة؛ 3.الإمارات العربية المتحدة: مؤشر التنمية المستدامة 5.</a:t>
            </a:r>
            <a:r>
              <a:rPr lang="en-US" sz="1200" dirty="0"/>
              <a:t>b.1 </a:t>
            </a:r>
            <a:r>
              <a:rPr lang="ar-LB" sz="1200" dirty="0"/>
              <a:t>نسبة الأفراد الذين يمتلكون هاتفًا محمولاً، مؤشر التنمية المستدامة 9.</a:t>
            </a:r>
            <a:r>
              <a:rPr lang="en-US" sz="1200" dirty="0"/>
              <a:t>c.1 </a:t>
            </a:r>
            <a:r>
              <a:rPr lang="ar-LB" sz="1200" dirty="0"/>
              <a:t>نسبة السكان المشمولين بشبكة متنقلة، مؤشر التنمية المستدامة 17.8.1 نسبة الأفراد الذين يستخدمون الإنترنت.</a:t>
            </a:r>
          </a:p>
          <a:p>
            <a:pPr marL="171450" indent="-171450" algn="r" rtl="1">
              <a:buFontTx/>
              <a:buChar char="-"/>
            </a:pPr>
            <a:endParaRPr lang="ar-SA" sz="1200" dirty="0"/>
          </a:p>
          <a:p>
            <a:pPr marL="171450" indent="-171450" algn="r" rtl="1">
              <a:buFontTx/>
              <a:buChar char="-"/>
            </a:pPr>
            <a:r>
              <a:rPr lang="ar-SA" sz="1200" dirty="0"/>
              <a:t>أنشأت ثمانية من  الأجهزة الإحصائية الوطنية أو هي بصدد إقامة شراكات لمشاريع البيانات الضخمة</a:t>
            </a:r>
          </a:p>
          <a:p>
            <a:pPr marL="171450" indent="-171450" algn="r" rtl="1">
              <a:buFontTx/>
              <a:buChar char="-"/>
            </a:pPr>
            <a:r>
              <a:rPr lang="ar-SA" sz="1200" dirty="0"/>
              <a:t>أشارت الأجهزة الإحصائية الى أن تلك الشراكات أقيمت أو ستقام بالمعظم مع  منظمات دولية وشركاء التكنولوجيا</a:t>
            </a:r>
          </a:p>
          <a:p>
            <a:pPr marL="171450" indent="-171450" algn="r" rtl="1">
              <a:buFontTx/>
              <a:buChar char="-"/>
            </a:pPr>
            <a:endParaRPr lang="ar-SA" sz="1200" dirty="0"/>
          </a:p>
          <a:p>
            <a:pPr marL="171450" indent="-171450" algn="r" rtl="1">
              <a:buFontTx/>
              <a:buChar char="-"/>
            </a:pPr>
            <a:endParaRPr lang="ar-SA" sz="1200" dirty="0"/>
          </a:p>
        </p:txBody>
      </p:sp>
      <p:sp>
        <p:nvSpPr>
          <p:cNvPr id="4" name="Slide Number Placeholder 3"/>
          <p:cNvSpPr>
            <a:spLocks noGrp="1"/>
          </p:cNvSpPr>
          <p:nvPr>
            <p:ph type="sldNum" sz="quarter" idx="5"/>
          </p:nvPr>
        </p:nvSpPr>
        <p:spPr/>
        <p:txBody>
          <a:bodyPr/>
          <a:lstStyle/>
          <a:p>
            <a:fld id="{FB27F49A-4A76-8648-9A37-132247F598C3}"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046677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Tx/>
              <a:buChar char="-"/>
            </a:pPr>
            <a:r>
              <a:rPr lang="ar-SA" sz="1200" dirty="0"/>
              <a:t>يتبيّن من نتائج الإستبيان أنّ ثلاثة أجهزة فقط من بين الأجهزة الإحصائية الوطنية طوّرت أساليب جديدة لاحتساب التقديرات أو إطار عمل منهجي يتعلق تحديداً باستخدام مصادر البيانات الضخمة</a:t>
            </a:r>
            <a:r>
              <a:rPr lang="ar-LB" sz="1200" dirty="0"/>
              <a:t>: عمان، الإمارات العربية المتحدة والبحرين</a:t>
            </a:r>
            <a:endParaRPr lang="ar-SA" sz="1200" dirty="0"/>
          </a:p>
          <a:p>
            <a:pPr marL="171450" indent="-171450" algn="r" rtl="1">
              <a:buFontTx/>
              <a:buChar char="-"/>
            </a:pPr>
            <a:r>
              <a:rPr lang="ar-SA" sz="1200" dirty="0"/>
              <a:t>تشارك الأجهزة الإحصائية في ستة بلدان في مشاريع معالجة البيانات الضخمة</a:t>
            </a:r>
          </a:p>
          <a:p>
            <a:pPr marL="171450" indent="-171450" algn="r" rtl="1">
              <a:buFontTx/>
              <a:buChar char="-"/>
            </a:pPr>
            <a:r>
              <a:rPr lang="ar-SA" sz="1200" dirty="0"/>
              <a:t>تشارك الأجهزة الإحصائية في مشاريع معالجة البيانات الضخمة باستخدام مختلف التقنيات والأدوات مثل </a:t>
            </a:r>
            <a:r>
              <a:rPr lang="en-US" sz="1200" dirty="0"/>
              <a:t>Data visualization tools، </a:t>
            </a:r>
            <a:r>
              <a:rPr lang="ar-SA" sz="1200" dirty="0"/>
              <a:t>و</a:t>
            </a:r>
            <a:r>
              <a:rPr lang="en-US" sz="1200" dirty="0"/>
              <a:t>NoSQL database </a:t>
            </a:r>
            <a:r>
              <a:rPr lang="ar-SA" sz="1200" dirty="0"/>
              <a:t>و</a:t>
            </a:r>
            <a:r>
              <a:rPr lang="en-US" sz="1200" dirty="0" err="1"/>
              <a:t>Hadoop</a:t>
            </a:r>
            <a:r>
              <a:rPr lang="en-US" sz="1200" dirty="0"/>
              <a:t> Clusters</a:t>
            </a:r>
            <a:r>
              <a:rPr lang="ar-LB" sz="1200" dirty="0"/>
              <a:t>. </a:t>
            </a:r>
          </a:p>
          <a:p>
            <a:pPr marL="0" indent="0" algn="r" rtl="1">
              <a:buFontTx/>
              <a:buNone/>
            </a:pPr>
            <a:endParaRPr lang="ar-LB" sz="1200" dirty="0"/>
          </a:p>
          <a:p>
            <a:pPr marL="0" indent="0" algn="r" rtl="1">
              <a:buFontTx/>
              <a:buNone/>
            </a:pPr>
            <a:r>
              <a:rPr lang="ar-LB" sz="1200" dirty="0"/>
              <a:t>الأمارات العربية المتحدة: فريق العمل يشارك في المنصة العالمية للبيانات الضخمة وتطبيقاتها في الاحصاءات الرسمية ويستخدم الخدمات السحابية المتوفرة بها؛ وتم انشاء بيئة عمل للبيانات الضخمة ضمن مختبر البيانات بالهيئة لتجميع وتحليل البيانات الضخمة باستخدام ادوات علوم البيانات؛ ويوجد بيئة عمل سحابية للاستفادة من خدمات الذكاء الاصطناعي  بالتكامل مع مختبر البيانات </a:t>
            </a:r>
          </a:p>
          <a:p>
            <a:pPr marL="171450" indent="-171450" algn="r" rtl="1">
              <a:buFontTx/>
              <a:buChar char="-"/>
            </a:pPr>
            <a:endParaRPr lang="en-US" sz="1200" dirty="0"/>
          </a:p>
          <a:p>
            <a:pPr marL="171450" indent="-171450" algn="r" rtl="1">
              <a:buFontTx/>
              <a:buChar char="-"/>
            </a:pPr>
            <a:endParaRPr lang="ar-SA" sz="1200" dirty="0"/>
          </a:p>
          <a:p>
            <a:pPr marL="171450" indent="-171450" algn="r" rtl="1">
              <a:buFontTx/>
              <a:buChar char="-"/>
            </a:pPr>
            <a:endParaRPr lang="ar-SA" sz="1200" dirty="0"/>
          </a:p>
        </p:txBody>
      </p:sp>
      <p:sp>
        <p:nvSpPr>
          <p:cNvPr id="4" name="Slide Number Placeholder 3"/>
          <p:cNvSpPr>
            <a:spLocks noGrp="1"/>
          </p:cNvSpPr>
          <p:nvPr>
            <p:ph type="sldNum" sz="quarter" idx="5"/>
          </p:nvPr>
        </p:nvSpPr>
        <p:spPr/>
        <p:txBody>
          <a:bodyPr/>
          <a:lstStyle/>
          <a:p>
            <a:fld id="{FB27F49A-4A76-8648-9A37-132247F598C3}"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046677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Tx/>
              <a:buNone/>
            </a:pPr>
            <a:r>
              <a:rPr lang="ar-SA" sz="1200" dirty="0"/>
              <a:t>إن التحديات والعقبات التي تواجهها الإحصائية الوطنية، والتي تحول دون استخدام مصادر البيانات الضخمة في إنتاج الإحصاءات الرسمية، بما في ذلك مؤشرات أهداف التنمية المستدامة فهي كالتالي: إطار قانوني غير مناسب ومحدودية الوصول إلى مجموعات البيانات ( 57في المائة) وموارد بشرية لا تتمتّع بالمهارة الكافية للوصول إلى البيانات الضخمة وإدارتها وتكاليف عالية للوصول إلى تلك البيانات (50 في المائة) ونقص في الأدوات التكنولوجية ونظرة الاحصائيين الى البيانات الضخمة (43 في المائة) وصعوبة تطبيق الطرق والمنهجيات (36 في المائة)</a:t>
            </a:r>
          </a:p>
        </p:txBody>
      </p:sp>
      <p:sp>
        <p:nvSpPr>
          <p:cNvPr id="4" name="Slide Number Placeholder 3"/>
          <p:cNvSpPr>
            <a:spLocks noGrp="1"/>
          </p:cNvSpPr>
          <p:nvPr>
            <p:ph type="sldNum" sz="quarter" idx="5"/>
          </p:nvPr>
        </p:nvSpPr>
        <p:spPr/>
        <p:txBody>
          <a:bodyPr/>
          <a:lstStyle/>
          <a:p>
            <a:fld id="{FB27F49A-4A76-8648-9A37-132247F598C3}"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0466776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E364381-9B92-DA43-9584-EA55DC6092D3}"/>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ctrTitle" hasCustomPrompt="1"/>
          </p:nvPr>
        </p:nvSpPr>
        <p:spPr>
          <a:xfrm>
            <a:off x="1629103" y="1297305"/>
            <a:ext cx="8933796" cy="2367383"/>
          </a:xfrm>
          <a:prstGeom prst="rect">
            <a:avLst/>
          </a:prstGeom>
        </p:spPr>
        <p:txBody>
          <a:bodyPr tIns="45720" bIns="45720" anchor="ctr">
            <a:normAutofit/>
          </a:bodyPr>
          <a:lstStyle>
            <a:lvl1pPr algn="ctr" rtl="1">
              <a:lnSpc>
                <a:spcPct val="83000"/>
              </a:lnSpc>
              <a:defRPr lang="en-US" sz="5400" b="0" i="0" kern="1200" cap="none" spc="-100" baseline="0" dirty="0">
                <a:solidFill>
                  <a:schemeClr val="bg1"/>
                </a:solidFill>
                <a:effectLst/>
                <a:latin typeface="Arial" panose="020B0604020202020204" pitchFamily="34" charset="0"/>
                <a:ea typeface="+mn-ea"/>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629101" y="3756510"/>
            <a:ext cx="8936846" cy="457201"/>
          </a:xfrm>
          <a:prstGeom prst="rect">
            <a:avLst/>
          </a:prstGeom>
        </p:spPr>
        <p:txBody>
          <a:bodyPr>
            <a:noAutofit/>
          </a:bodyPr>
          <a:lstStyle>
            <a:lvl1pPr marL="0" indent="0" algn="ctr" rtl="1">
              <a:spcBef>
                <a:spcPts val="0"/>
              </a:spcBef>
              <a:buNone/>
              <a:defRPr sz="3200" spc="80" baseline="0">
                <a:solidFill>
                  <a:schemeClr val="bg1"/>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07390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Regular-Slide-photo-Chart-4">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BB76C77A-CF0D-6B49-8F42-BA0614C47329}"/>
              </a:ext>
            </a:extLst>
          </p:cNvPr>
          <p:cNvSpPr>
            <a:spLocks noGrp="1"/>
          </p:cNvSpPr>
          <p:nvPr>
            <p:ph type="subTitle" idx="1"/>
          </p:nvPr>
        </p:nvSpPr>
        <p:spPr>
          <a:xfrm>
            <a:off x="569342" y="756536"/>
            <a:ext cx="11053314" cy="457201"/>
          </a:xfrm>
          <a:prstGeom prst="rect">
            <a:avLst/>
          </a:prstGeom>
        </p:spPr>
        <p:txBody>
          <a:bodyPr>
            <a:noAutofit/>
          </a:bodyPr>
          <a:lstStyle>
            <a:lvl1pPr marL="0" indent="0" algn="ctr" rtl="1">
              <a:spcBef>
                <a:spcPts val="0"/>
              </a:spcBef>
              <a:buNone/>
              <a:defRPr sz="32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Rectangle 4">
            <a:extLst>
              <a:ext uri="{FF2B5EF4-FFF2-40B4-BE49-F238E27FC236}">
                <a16:creationId xmlns:a16="http://schemas.microsoft.com/office/drawing/2014/main" id="{DAD2BC8A-87D2-3B4B-8E07-948CDAD1C0FF}"/>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4966C2B8-14B1-D844-8BCE-CFFC3E09E791}"/>
              </a:ext>
            </a:extLst>
          </p:cNvPr>
          <p:cNvSpPr>
            <a:spLocks noGrp="1" noChangeAspect="1"/>
          </p:cNvSpPr>
          <p:nvPr>
            <p:ph type="pic" idx="10" hasCustomPrompt="1"/>
          </p:nvPr>
        </p:nvSpPr>
        <p:spPr>
          <a:xfrm>
            <a:off x="914399" y="2932981"/>
            <a:ext cx="4986069" cy="3390181"/>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 or chart</a:t>
            </a:r>
          </a:p>
        </p:txBody>
      </p:sp>
      <p:sp>
        <p:nvSpPr>
          <p:cNvPr id="8" name="Picture Placeholder 2">
            <a:extLst>
              <a:ext uri="{FF2B5EF4-FFF2-40B4-BE49-F238E27FC236}">
                <a16:creationId xmlns:a16="http://schemas.microsoft.com/office/drawing/2014/main" id="{72203630-8FEC-264E-AB2E-768E00B03D1F}"/>
              </a:ext>
            </a:extLst>
          </p:cNvPr>
          <p:cNvSpPr>
            <a:spLocks noGrp="1" noChangeAspect="1"/>
          </p:cNvSpPr>
          <p:nvPr>
            <p:ph type="pic" idx="12" hasCustomPrompt="1"/>
          </p:nvPr>
        </p:nvSpPr>
        <p:spPr>
          <a:xfrm>
            <a:off x="6291531" y="2932981"/>
            <a:ext cx="4986070" cy="3390181"/>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 or chart</a:t>
            </a:r>
          </a:p>
        </p:txBody>
      </p:sp>
      <p:sp>
        <p:nvSpPr>
          <p:cNvPr id="9" name="Text Placeholder 3">
            <a:extLst>
              <a:ext uri="{FF2B5EF4-FFF2-40B4-BE49-F238E27FC236}">
                <a16:creationId xmlns:a16="http://schemas.microsoft.com/office/drawing/2014/main" id="{49638F89-8167-1C48-8ABE-8B575A26F35D}"/>
              </a:ext>
            </a:extLst>
          </p:cNvPr>
          <p:cNvSpPr>
            <a:spLocks noGrp="1"/>
          </p:cNvSpPr>
          <p:nvPr>
            <p:ph type="body" sz="half" idx="2"/>
          </p:nvPr>
        </p:nvSpPr>
        <p:spPr>
          <a:xfrm>
            <a:off x="914399" y="1647645"/>
            <a:ext cx="4993485" cy="1130060"/>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dirty="0">
                <a:latin typeface="Arial" panose="020B0604020202020204" pitchFamily="34" charset="0"/>
                <a:cs typeface="Arial" panose="020B0604020202020204" pitchFamily="34" charset="0"/>
              </a:defRPr>
            </a:lvl1pPr>
          </a:lstStyle>
          <a:p>
            <a:pPr marL="0" lvl="0" indent="0">
              <a:buNone/>
            </a:pPr>
            <a:r>
              <a:rPr lang="en-US"/>
              <a:t>Click to edit Master text styles</a:t>
            </a:r>
          </a:p>
        </p:txBody>
      </p:sp>
      <p:sp>
        <p:nvSpPr>
          <p:cNvPr id="12" name="Text Placeholder 3">
            <a:extLst>
              <a:ext uri="{FF2B5EF4-FFF2-40B4-BE49-F238E27FC236}">
                <a16:creationId xmlns:a16="http://schemas.microsoft.com/office/drawing/2014/main" id="{7DAAA585-2378-CB4D-81AD-4912C9F269FF}"/>
              </a:ext>
            </a:extLst>
          </p:cNvPr>
          <p:cNvSpPr>
            <a:spLocks noGrp="1"/>
          </p:cNvSpPr>
          <p:nvPr>
            <p:ph type="body" sz="half" idx="14"/>
          </p:nvPr>
        </p:nvSpPr>
        <p:spPr>
          <a:xfrm>
            <a:off x="6277308" y="1647645"/>
            <a:ext cx="4993485" cy="1130060"/>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dirty="0">
                <a:latin typeface="Arial" panose="020B0604020202020204" pitchFamily="34" charset="0"/>
                <a:cs typeface="Arial" panose="020B0604020202020204" pitchFamily="34" charset="0"/>
              </a:defRPr>
            </a:lvl1pPr>
          </a:lstStyle>
          <a:p>
            <a:pPr marL="0" lvl="0" indent="0">
              <a:buNone/>
            </a:pPr>
            <a:r>
              <a:rPr lang="en-US"/>
              <a:t>Click to edit Master text styles</a:t>
            </a:r>
          </a:p>
        </p:txBody>
      </p:sp>
      <p:sp>
        <p:nvSpPr>
          <p:cNvPr id="13" name="Rectangle 12">
            <a:extLst>
              <a:ext uri="{FF2B5EF4-FFF2-40B4-BE49-F238E27FC236}">
                <a16:creationId xmlns:a16="http://schemas.microsoft.com/office/drawing/2014/main" id="{26F6785F-B54A-1840-AB01-17308E8C5591}"/>
              </a:ext>
            </a:extLst>
          </p:cNvPr>
          <p:cNvSpPr/>
          <p:nvPr userDrawn="1"/>
        </p:nvSpPr>
        <p:spPr>
          <a:xfrm>
            <a:off x="3217654" y="2648311"/>
            <a:ext cx="379562" cy="379562"/>
          </a:xfrm>
          <a:prstGeom prst="rect">
            <a:avLst/>
          </a:prstGeom>
          <a:solidFill>
            <a:srgbClr val="029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F5ACCBD-F044-6E41-A7DE-DC956B809ECB}"/>
              </a:ext>
            </a:extLst>
          </p:cNvPr>
          <p:cNvSpPr/>
          <p:nvPr userDrawn="1"/>
        </p:nvSpPr>
        <p:spPr>
          <a:xfrm>
            <a:off x="8594785" y="2648311"/>
            <a:ext cx="379562" cy="379562"/>
          </a:xfrm>
          <a:prstGeom prst="rect">
            <a:avLst/>
          </a:prstGeom>
          <a:solidFill>
            <a:srgbClr val="029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B12468A-5808-0A49-88D0-A270B56C01FE}"/>
              </a:ext>
            </a:extLst>
          </p:cNvPr>
          <p:cNvSpPr txBox="1"/>
          <p:nvPr userDrawn="1"/>
        </p:nvSpPr>
        <p:spPr>
          <a:xfrm>
            <a:off x="2555080" y="6488915"/>
            <a:ext cx="7081838" cy="207749"/>
          </a:xfrm>
          <a:prstGeom prst="rect">
            <a:avLst/>
          </a:prstGeom>
          <a:noFill/>
        </p:spPr>
        <p:txBody>
          <a:bodyPr>
            <a:spAutoFit/>
          </a:bodyPr>
          <a:lstStyle/>
          <a:p>
            <a:pPr algn="ctr" rtl="1">
              <a:defRPr/>
            </a:pPr>
            <a:r>
              <a:rPr lang="x-none" sz="700">
                <a:solidFill>
                  <a:srgbClr val="595959"/>
                </a:solidFill>
                <a:latin typeface="Arial" pitchFamily="-110" charset="0"/>
                <a:ea typeface="ＭＳ Ｐゴシック" pitchFamily="-110" charset="-128"/>
                <a:cs typeface="+mn-cs"/>
              </a:rPr>
              <a:t> </a:t>
            </a:r>
            <a:r>
              <a:rPr lang="en-US" sz="700" dirty="0">
                <a:solidFill>
                  <a:srgbClr val="595959"/>
                </a:solidFill>
                <a:latin typeface="Arial" pitchFamily="-110" charset="0"/>
                <a:ea typeface="ＭＳ Ｐゴシック" pitchFamily="-110" charset="-128"/>
                <a:cs typeface="+mn-cs"/>
              </a:rPr>
              <a:t>©</a:t>
            </a:r>
            <a:r>
              <a:rPr lang="x-none" sz="700">
                <a:solidFill>
                  <a:srgbClr val="595959"/>
                </a:solidFill>
                <a:latin typeface="Arial" pitchFamily="-110" charset="0"/>
                <a:ea typeface="ＭＳ Ｐゴシック" pitchFamily="-110" charset="-128"/>
                <a:cs typeface="+mn-cs"/>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cs typeface="+mn-cs"/>
            </a:endParaRPr>
          </a:p>
        </p:txBody>
      </p:sp>
    </p:spTree>
    <p:extLst>
      <p:ext uri="{BB962C8B-B14F-4D97-AF65-F5344CB8AC3E}">
        <p14:creationId xmlns:p14="http://schemas.microsoft.com/office/powerpoint/2010/main" val="24424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gular-Slide-photo-Char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66799" y="2103120"/>
            <a:ext cx="10015095" cy="3749040"/>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defRPr lang="en-US" sz="2000"/>
            </a:lvl1pPr>
            <a:lvl2pPr>
              <a:defRPr lang="en-US"/>
            </a:lvl2pPr>
            <a:lvl3pPr>
              <a:defRPr lang="en-US"/>
            </a:lvl3pPr>
            <a:lvl4pPr>
              <a:defRPr lang="en-US"/>
            </a:lvl4pPr>
            <a:lvl5pPr>
              <a:defRPr lang="en-US" dirty="0"/>
            </a:lvl5pPr>
          </a:lstStyle>
          <a:p>
            <a:pPr marL="0" lvl="0" indent="0">
              <a:buNone/>
            </a:pPr>
            <a:r>
              <a:rPr lang="en-US"/>
              <a:t>Click to edit Master text styles</a:t>
            </a:r>
          </a:p>
          <a:p>
            <a:pPr marL="0" lvl="1" indent="0">
              <a:buNone/>
            </a:pPr>
            <a:r>
              <a:rPr lang="en-US"/>
              <a:t>Second level</a:t>
            </a:r>
          </a:p>
          <a:p>
            <a:pPr marL="0" lvl="2" indent="0">
              <a:buNone/>
            </a:pPr>
            <a:r>
              <a:rPr lang="en-US"/>
              <a:t>Third level</a:t>
            </a:r>
          </a:p>
          <a:p>
            <a:pPr marL="0" lvl="3" indent="0">
              <a:buNone/>
            </a:pPr>
            <a:r>
              <a:rPr lang="en-US"/>
              <a:t>Fourth level</a:t>
            </a:r>
          </a:p>
          <a:p>
            <a:pPr marL="0" lvl="4" indent="0">
              <a:buNone/>
            </a:pPr>
            <a:r>
              <a:rPr lang="en-US"/>
              <a:t>Fifth level</a:t>
            </a:r>
            <a:endParaRPr lang="en-US" dirty="0"/>
          </a:p>
        </p:txBody>
      </p:sp>
      <p:sp>
        <p:nvSpPr>
          <p:cNvPr id="9" name="Subtitle 2">
            <a:extLst>
              <a:ext uri="{FF2B5EF4-FFF2-40B4-BE49-F238E27FC236}">
                <a16:creationId xmlns:a16="http://schemas.microsoft.com/office/drawing/2014/main" id="{A781009D-B024-5E41-99BD-96A39FFAC7CB}"/>
              </a:ext>
            </a:extLst>
          </p:cNvPr>
          <p:cNvSpPr>
            <a:spLocks noGrp="1"/>
          </p:cNvSpPr>
          <p:nvPr>
            <p:ph type="subTitle" idx="12"/>
          </p:nvPr>
        </p:nvSpPr>
        <p:spPr>
          <a:xfrm>
            <a:off x="569342" y="756536"/>
            <a:ext cx="11053314" cy="457201"/>
          </a:xfrm>
          <a:prstGeom prst="rect">
            <a:avLst/>
          </a:prstGeom>
        </p:spPr>
        <p:txBody>
          <a:bodyPr>
            <a:noAutofit/>
          </a:bodyPr>
          <a:lstStyle>
            <a:lvl1pPr marL="0" indent="0" algn="ctr" rtl="1">
              <a:spcBef>
                <a:spcPts val="0"/>
              </a:spcBef>
              <a:buNone/>
              <a:defRPr sz="32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Rectangle 9">
            <a:extLst>
              <a:ext uri="{FF2B5EF4-FFF2-40B4-BE49-F238E27FC236}">
                <a16:creationId xmlns:a16="http://schemas.microsoft.com/office/drawing/2014/main" id="{43116A37-68B5-474C-B721-36189B64B389}"/>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C5A31AF3-D4CE-C241-81DC-11DB4C8DE510}"/>
              </a:ext>
            </a:extLst>
          </p:cNvPr>
          <p:cNvSpPr>
            <a:spLocks noGrp="1" noChangeAspect="1"/>
          </p:cNvSpPr>
          <p:nvPr>
            <p:ph type="pic" idx="10" hasCustomPrompt="1"/>
          </p:nvPr>
        </p:nvSpPr>
        <p:spPr>
          <a:xfrm>
            <a:off x="1066798" y="1900069"/>
            <a:ext cx="10015095" cy="4443984"/>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 or chart</a:t>
            </a:r>
          </a:p>
        </p:txBody>
      </p:sp>
      <p:sp>
        <p:nvSpPr>
          <p:cNvPr id="8" name="TextBox 7">
            <a:extLst>
              <a:ext uri="{FF2B5EF4-FFF2-40B4-BE49-F238E27FC236}">
                <a16:creationId xmlns:a16="http://schemas.microsoft.com/office/drawing/2014/main" id="{5201B484-DE6D-064B-9A77-7B061BEA63EF}"/>
              </a:ext>
            </a:extLst>
          </p:cNvPr>
          <p:cNvSpPr txBox="1"/>
          <p:nvPr userDrawn="1"/>
        </p:nvSpPr>
        <p:spPr>
          <a:xfrm>
            <a:off x="1069848" y="6469348"/>
            <a:ext cx="7081838" cy="207749"/>
          </a:xfrm>
          <a:prstGeom prst="rect">
            <a:avLst/>
          </a:prstGeom>
          <a:noFill/>
        </p:spPr>
        <p:txBody>
          <a:bodyPr>
            <a:spAutoFit/>
          </a:bodyPr>
          <a:lstStyle/>
          <a:p>
            <a:pPr algn="r" rtl="1">
              <a:defRPr/>
            </a:pPr>
            <a:r>
              <a:rPr lang="x-none" sz="700">
                <a:solidFill>
                  <a:srgbClr val="595959"/>
                </a:solidFill>
                <a:latin typeface="Arial" pitchFamily="-110" charset="0"/>
                <a:ea typeface="ＭＳ Ｐゴシック" pitchFamily="-110" charset="-128"/>
                <a:cs typeface="+mn-cs"/>
              </a:rPr>
              <a:t> </a:t>
            </a:r>
            <a:r>
              <a:rPr lang="en-US" sz="700" dirty="0">
                <a:solidFill>
                  <a:srgbClr val="595959"/>
                </a:solidFill>
                <a:latin typeface="Arial" pitchFamily="-110" charset="0"/>
                <a:ea typeface="ＭＳ Ｐゴシック" pitchFamily="-110" charset="-128"/>
                <a:cs typeface="+mn-cs"/>
              </a:rPr>
              <a:t>©</a:t>
            </a:r>
            <a:r>
              <a:rPr lang="x-none" sz="700">
                <a:solidFill>
                  <a:srgbClr val="595959"/>
                </a:solidFill>
                <a:latin typeface="Arial" pitchFamily="-110" charset="0"/>
                <a:ea typeface="ＭＳ Ｐゴシック" pitchFamily="-110" charset="-128"/>
                <a:cs typeface="+mn-cs"/>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cs typeface="+mn-cs"/>
            </a:endParaRPr>
          </a:p>
        </p:txBody>
      </p:sp>
    </p:spTree>
    <p:extLst>
      <p:ext uri="{BB962C8B-B14F-4D97-AF65-F5344CB8AC3E}">
        <p14:creationId xmlns:p14="http://schemas.microsoft.com/office/powerpoint/2010/main" val="34759948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onclusion-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52838A-D563-314C-90AE-0F3BDB2D019F}"/>
              </a:ext>
            </a:extLst>
          </p:cNvPr>
          <p:cNvSpPr/>
          <p:nvPr userDrawn="1"/>
        </p:nvSpPr>
        <p:spPr>
          <a:xfrm>
            <a:off x="2650" y="2409691"/>
            <a:ext cx="8763526" cy="3256498"/>
          </a:xfrm>
          <a:prstGeom prst="rect">
            <a:avLst/>
          </a:prstGeom>
          <a:gradFill>
            <a:gsLst>
              <a:gs pos="0">
                <a:srgbClr val="0298CA"/>
              </a:gs>
              <a:gs pos="100000">
                <a:srgbClr val="13498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US"/>
          </a:p>
        </p:txBody>
      </p:sp>
      <p:sp>
        <p:nvSpPr>
          <p:cNvPr id="11" name="Rectangle 10">
            <a:extLst>
              <a:ext uri="{FF2B5EF4-FFF2-40B4-BE49-F238E27FC236}">
                <a16:creationId xmlns:a16="http://schemas.microsoft.com/office/drawing/2014/main" id="{94980F9C-BADB-F548-901A-499190A68982}"/>
              </a:ext>
            </a:extLst>
          </p:cNvPr>
          <p:cNvSpPr/>
          <p:nvPr userDrawn="1"/>
        </p:nvSpPr>
        <p:spPr>
          <a:xfrm>
            <a:off x="8766176" y="2409691"/>
            <a:ext cx="3425824" cy="3263900"/>
          </a:xfrm>
          <a:prstGeom prst="rect">
            <a:avLst/>
          </a:prstGeom>
          <a:solidFill>
            <a:schemeClr val="bg1">
              <a:lumMod val="95000"/>
            </a:schemeClr>
          </a:solidFill>
          <a:ln>
            <a:noFill/>
          </a:ln>
        </p:spPr>
        <p:txBody>
          <a:bodyPr vert="horz" lIns="91440" tIns="45720" rIns="91440" bIns="45720" rtlCol="0" anchor="t">
            <a:normAutofit/>
          </a:bodyPr>
          <a:lstStyle/>
          <a:p>
            <a:pPr marL="0" lvl="0" indent="0" algn="r" defTabSz="914400" rtl="1" eaLnBrk="1" latinLnBrk="0" hangingPunct="1">
              <a:lnSpc>
                <a:spcPct val="110000"/>
              </a:lnSpc>
              <a:spcBef>
                <a:spcPts val="900"/>
              </a:spcBef>
              <a:spcAft>
                <a:spcPts val="0"/>
              </a:spcAft>
              <a:buClr>
                <a:schemeClr val="tx1">
                  <a:lumMod val="85000"/>
                  <a:lumOff val="15000"/>
                </a:schemeClr>
              </a:buClr>
              <a:buFont typeface="Garamond" pitchFamily="18" charset="0"/>
              <a:buNone/>
            </a:pPr>
            <a:endParaRPr lang="en-US" sz="2000">
              <a:solidFill>
                <a:schemeClr val="tx1"/>
              </a:solidFill>
            </a:endParaRPr>
          </a:p>
        </p:txBody>
      </p:sp>
      <p:sp>
        <p:nvSpPr>
          <p:cNvPr id="2" name="Title 1"/>
          <p:cNvSpPr>
            <a:spLocks noGrp="1"/>
          </p:cNvSpPr>
          <p:nvPr>
            <p:ph type="ctrTitle" hasCustomPrompt="1"/>
          </p:nvPr>
        </p:nvSpPr>
        <p:spPr>
          <a:xfrm>
            <a:off x="528852" y="3034907"/>
            <a:ext cx="8025181" cy="1956585"/>
          </a:xfrm>
          <a:prstGeom prst="rect">
            <a:avLst/>
          </a:prstGeom>
        </p:spPr>
        <p:txBody>
          <a:bodyPr tIns="45720" bIns="45720" anchor="ctr">
            <a:normAutofit/>
          </a:bodyPr>
          <a:lstStyle>
            <a:lvl1pPr algn="r" rtl="1">
              <a:lnSpc>
                <a:spcPct val="83000"/>
              </a:lnSpc>
              <a:defRPr lang="en-US" sz="4400" b="0" i="0" kern="1200" cap="none" spc="-100" baseline="0" dirty="0">
                <a:solidFill>
                  <a:schemeClr val="bg1"/>
                </a:solidFill>
                <a:effectLst/>
                <a:latin typeface="Arial" panose="020B0604020202020204" pitchFamily="34" charset="0"/>
                <a:ea typeface="+mn-ea"/>
                <a:cs typeface="Arial" panose="020B0604020202020204" pitchFamily="34" charset="0"/>
              </a:defRPr>
            </a:lvl1pPr>
          </a:lstStyle>
          <a:p>
            <a:r>
              <a:rPr lang="ar-SA" dirty="0"/>
              <a:t>شكراً</a:t>
            </a:r>
            <a:endParaRPr lang="en-US" dirty="0"/>
          </a:p>
        </p:txBody>
      </p:sp>
      <p:pic>
        <p:nvPicPr>
          <p:cNvPr id="12" name="Picture 11">
            <a:extLst>
              <a:ext uri="{FF2B5EF4-FFF2-40B4-BE49-F238E27FC236}">
                <a16:creationId xmlns:a16="http://schemas.microsoft.com/office/drawing/2014/main" id="{84D89AA9-703A-C444-B48A-0BE04BFBD4DD}"/>
              </a:ext>
            </a:extLst>
          </p:cNvPr>
          <p:cNvPicPr>
            <a:picLocks noChangeAspect="1"/>
          </p:cNvPicPr>
          <p:nvPr userDrawn="1"/>
        </p:nvPicPr>
        <p:blipFill>
          <a:blip r:embed="rId2"/>
          <a:srcRect/>
          <a:stretch/>
        </p:blipFill>
        <p:spPr>
          <a:xfrm>
            <a:off x="8793695" y="455205"/>
            <a:ext cx="2695448" cy="881888"/>
          </a:xfrm>
          <a:prstGeom prst="rect">
            <a:avLst/>
          </a:prstGeom>
        </p:spPr>
      </p:pic>
    </p:spTree>
    <p:extLst>
      <p:ext uri="{BB962C8B-B14F-4D97-AF65-F5344CB8AC3E}">
        <p14:creationId xmlns:p14="http://schemas.microsoft.com/office/powerpoint/2010/main" val="903945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69052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E364381-9B92-DA43-9584-EA55DC6092D3}"/>
              </a:ext>
            </a:extLst>
          </p:cNvPr>
          <p:cNvPicPr>
            <a:picLocks noChangeAspect="1"/>
          </p:cNvPicPr>
          <p:nvPr userDrawn="1"/>
        </p:nvPicPr>
        <p:blipFill>
          <a:blip r:embed="rId2"/>
          <a:srcRect/>
          <a:stretch/>
        </p:blipFill>
        <p:spPr>
          <a:xfrm>
            <a:off x="0" y="0"/>
            <a:ext cx="12192000" cy="6858000"/>
          </a:xfrm>
          <a:prstGeom prst="rect">
            <a:avLst/>
          </a:prstGeom>
        </p:spPr>
      </p:pic>
      <p:sp>
        <p:nvSpPr>
          <p:cNvPr id="2" name="Title 1"/>
          <p:cNvSpPr>
            <a:spLocks noGrp="1"/>
          </p:cNvSpPr>
          <p:nvPr>
            <p:ph type="ctrTitle" hasCustomPrompt="1"/>
          </p:nvPr>
        </p:nvSpPr>
        <p:spPr>
          <a:xfrm>
            <a:off x="1629103" y="1297305"/>
            <a:ext cx="8933796" cy="2367383"/>
          </a:xfrm>
          <a:prstGeom prst="rect">
            <a:avLst/>
          </a:prstGeom>
        </p:spPr>
        <p:txBody>
          <a:bodyPr tIns="45720" bIns="45720" anchor="ctr">
            <a:normAutofit/>
          </a:bodyPr>
          <a:lstStyle>
            <a:lvl1pPr algn="ctr" rtl="1">
              <a:lnSpc>
                <a:spcPct val="83000"/>
              </a:lnSpc>
              <a:defRPr lang="en-US" sz="5400" b="0" i="0" kern="1200" cap="none" spc="-100" baseline="0" dirty="0">
                <a:solidFill>
                  <a:schemeClr val="bg1"/>
                </a:solidFill>
                <a:effectLst/>
                <a:latin typeface="Arial" panose="020B0604020202020204" pitchFamily="34" charset="0"/>
                <a:ea typeface="+mn-ea"/>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629101" y="3756510"/>
            <a:ext cx="8936846" cy="457201"/>
          </a:xfrm>
          <a:prstGeom prst="rect">
            <a:avLst/>
          </a:prstGeom>
        </p:spPr>
        <p:txBody>
          <a:bodyPr>
            <a:noAutofit/>
          </a:bodyPr>
          <a:lstStyle>
            <a:lvl1pPr marL="0" indent="0" algn="ctr" rtl="1">
              <a:spcBef>
                <a:spcPts val="0"/>
              </a:spcBef>
              <a:buNone/>
              <a:defRPr sz="3200" spc="80" baseline="0">
                <a:solidFill>
                  <a:schemeClr val="bg1"/>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706448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Section-Tit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FD712B4-46EA-F945-815F-208955F2242B}"/>
              </a:ext>
            </a:extLst>
          </p:cNvPr>
          <p:cNvSpPr/>
          <p:nvPr userDrawn="1"/>
        </p:nvSpPr>
        <p:spPr>
          <a:xfrm>
            <a:off x="0" y="1564301"/>
            <a:ext cx="12192000" cy="4353419"/>
          </a:xfrm>
          <a:prstGeom prst="rect">
            <a:avLst/>
          </a:prstGeom>
          <a:gradFill>
            <a:gsLst>
              <a:gs pos="0">
                <a:srgbClr val="0298CA"/>
              </a:gs>
              <a:gs pos="100000">
                <a:srgbClr val="13498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rgbClr val="FFFFFF"/>
              </a:solidFill>
            </a:endParaRPr>
          </a:p>
        </p:txBody>
      </p:sp>
      <p:sp>
        <p:nvSpPr>
          <p:cNvPr id="2" name="Title 1"/>
          <p:cNvSpPr>
            <a:spLocks noGrp="1"/>
          </p:cNvSpPr>
          <p:nvPr>
            <p:ph type="ctrTitle" hasCustomPrompt="1"/>
          </p:nvPr>
        </p:nvSpPr>
        <p:spPr>
          <a:xfrm>
            <a:off x="1533527" y="2218793"/>
            <a:ext cx="8933796" cy="2367383"/>
          </a:xfrm>
          <a:prstGeom prst="rect">
            <a:avLst/>
          </a:prstGeom>
        </p:spPr>
        <p:txBody>
          <a:bodyPr tIns="45720" bIns="45720" anchor="ctr">
            <a:normAutofit/>
          </a:bodyPr>
          <a:lstStyle>
            <a:lvl1pPr algn="ctr" rtl="1">
              <a:lnSpc>
                <a:spcPct val="83000"/>
              </a:lnSpc>
              <a:defRPr lang="en-US" sz="5400" b="0" i="0" kern="1200" cap="none" spc="-100" baseline="0" dirty="0">
                <a:solidFill>
                  <a:schemeClr val="bg1"/>
                </a:solidFill>
                <a:effectLst/>
                <a:latin typeface="Arial" panose="020B0604020202020204" pitchFamily="34" charset="0"/>
                <a:ea typeface="+mn-ea"/>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533525" y="4677998"/>
            <a:ext cx="8936846" cy="457201"/>
          </a:xfrm>
          <a:prstGeom prst="rect">
            <a:avLst/>
          </a:prstGeom>
        </p:spPr>
        <p:txBody>
          <a:bodyPr>
            <a:noAutofit/>
          </a:bodyPr>
          <a:lstStyle>
            <a:lvl1pPr marL="0" indent="0" algn="ctr" rtl="1">
              <a:spcBef>
                <a:spcPts val="0"/>
              </a:spcBef>
              <a:buNone/>
              <a:defRPr sz="3200" spc="80" baseline="0">
                <a:solidFill>
                  <a:schemeClr val="bg1"/>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0B226656-38C9-B349-8BF2-3906B17792AC}"/>
              </a:ext>
            </a:extLst>
          </p:cNvPr>
          <p:cNvSpPr txBox="1"/>
          <p:nvPr userDrawn="1"/>
        </p:nvSpPr>
        <p:spPr>
          <a:xfrm>
            <a:off x="2555081" y="6472813"/>
            <a:ext cx="7081838" cy="215444"/>
          </a:xfrm>
          <a:prstGeom prst="rect">
            <a:avLst/>
          </a:prstGeom>
          <a:noFill/>
        </p:spPr>
        <p:txBody>
          <a:bodyPr>
            <a:spAutoFit/>
          </a:bodyPr>
          <a:lstStyle/>
          <a:p>
            <a:pPr algn="ctr" rtl="1">
              <a:defRPr/>
            </a:pPr>
            <a:r>
              <a:rPr lang="x-none" sz="750" dirty="0">
                <a:solidFill>
                  <a:srgbClr val="595959"/>
                </a:solidFill>
                <a:latin typeface="Arial" pitchFamily="-110" charset="0"/>
                <a:ea typeface="ＭＳ Ｐゴシック" pitchFamily="-110" charset="-128"/>
              </a:rPr>
              <a:t> </a:t>
            </a:r>
            <a:r>
              <a:rPr lang="en-US" sz="750" dirty="0">
                <a:solidFill>
                  <a:srgbClr val="595959"/>
                </a:solidFill>
                <a:latin typeface="Arial" pitchFamily="-110" charset="0"/>
                <a:ea typeface="ＭＳ Ｐゴシック" pitchFamily="-110" charset="-128"/>
              </a:rPr>
              <a:t>©</a:t>
            </a:r>
            <a:r>
              <a:rPr lang="x-none" sz="750" dirty="0">
                <a:solidFill>
                  <a:srgbClr val="595959"/>
                </a:solidFill>
                <a:latin typeface="Arial" pitchFamily="-110" charset="0"/>
                <a:ea typeface="ＭＳ Ｐゴシック" pitchFamily="-110" charset="-128"/>
              </a:rPr>
              <a:t> جميع حقوق الطبع محفوظة للإسكوا. لا تجوز إعادة استخدام أو طبع هذه المادة أو أي جزء منها من غير الحصول على إذن مسبق.</a:t>
            </a:r>
            <a:endParaRPr lang="en-US" sz="750" dirty="0">
              <a:solidFill>
                <a:srgbClr val="595959"/>
              </a:solidFill>
              <a:latin typeface="Arial" pitchFamily="-110" charset="0"/>
              <a:ea typeface="ＭＳ Ｐゴシック" pitchFamily="-110" charset="-128"/>
            </a:endParaRPr>
          </a:p>
        </p:txBody>
      </p:sp>
      <p:pic>
        <p:nvPicPr>
          <p:cNvPr id="11" name="Picture 10">
            <a:extLst>
              <a:ext uri="{FF2B5EF4-FFF2-40B4-BE49-F238E27FC236}">
                <a16:creationId xmlns:a16="http://schemas.microsoft.com/office/drawing/2014/main" id="{2DECA36A-9CD8-0C46-B55F-D33DAB78C51E}"/>
              </a:ext>
            </a:extLst>
          </p:cNvPr>
          <p:cNvPicPr>
            <a:picLocks noChangeAspect="1"/>
          </p:cNvPicPr>
          <p:nvPr userDrawn="1"/>
        </p:nvPicPr>
        <p:blipFill>
          <a:blip r:embed="rId2"/>
          <a:srcRect/>
          <a:stretch/>
        </p:blipFill>
        <p:spPr>
          <a:xfrm>
            <a:off x="8394535" y="324610"/>
            <a:ext cx="3094608" cy="1012484"/>
          </a:xfrm>
          <a:prstGeom prst="rect">
            <a:avLst/>
          </a:prstGeom>
        </p:spPr>
      </p:pic>
    </p:spTree>
    <p:extLst>
      <p:ext uri="{BB962C8B-B14F-4D97-AF65-F5344CB8AC3E}">
        <p14:creationId xmlns:p14="http://schemas.microsoft.com/office/powerpoint/2010/main" val="39841440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Sub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4BF7176-84F6-D44C-9D31-8AC3C2AB082D}"/>
              </a:ext>
            </a:extLst>
          </p:cNvPr>
          <p:cNvSpPr/>
          <p:nvPr userDrawn="1"/>
        </p:nvSpPr>
        <p:spPr>
          <a:xfrm>
            <a:off x="2650" y="2409691"/>
            <a:ext cx="8791044" cy="3256498"/>
          </a:xfrm>
          <a:prstGeom prst="rect">
            <a:avLst/>
          </a:prstGeom>
          <a:gradFill>
            <a:gsLst>
              <a:gs pos="0">
                <a:srgbClr val="0298CA"/>
              </a:gs>
              <a:gs pos="100000">
                <a:srgbClr val="13498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Rectangle 7">
            <a:extLst>
              <a:ext uri="{FF2B5EF4-FFF2-40B4-BE49-F238E27FC236}">
                <a16:creationId xmlns:a16="http://schemas.microsoft.com/office/drawing/2014/main" id="{A40D9A51-250E-4249-A28F-8BCB6AF9B0EA}"/>
              </a:ext>
            </a:extLst>
          </p:cNvPr>
          <p:cNvSpPr/>
          <p:nvPr userDrawn="1"/>
        </p:nvSpPr>
        <p:spPr>
          <a:xfrm>
            <a:off x="8793694" y="2409691"/>
            <a:ext cx="3398305" cy="3263900"/>
          </a:xfrm>
          <a:prstGeom prst="rect">
            <a:avLst/>
          </a:prstGeom>
          <a:solidFill>
            <a:schemeClr val="bg1">
              <a:lumMod val="95000"/>
            </a:schemeClr>
          </a:solidFill>
          <a:ln>
            <a:noFill/>
          </a:ln>
        </p:spPr>
        <p:txBody>
          <a:bodyPr vert="horz" lIns="91440" tIns="45720" rIns="91440" bIns="45720" rtlCol="0" anchor="t">
            <a:normAutofit/>
          </a:bodyPr>
          <a:lstStyle/>
          <a:p>
            <a:pPr>
              <a:lnSpc>
                <a:spcPct val="110000"/>
              </a:lnSpc>
              <a:spcBef>
                <a:spcPts val="900"/>
              </a:spcBef>
              <a:buClr>
                <a:srgbClr val="000000">
                  <a:lumMod val="85000"/>
                  <a:lumOff val="15000"/>
                </a:srgbClr>
              </a:buClr>
              <a:buFont typeface="Garamond" pitchFamily="18" charset="0"/>
              <a:buNone/>
            </a:pPr>
            <a:endParaRPr lang="en-US" sz="2000">
              <a:solidFill>
                <a:srgbClr val="000000"/>
              </a:solidFill>
            </a:endParaRPr>
          </a:p>
        </p:txBody>
      </p:sp>
      <p:sp>
        <p:nvSpPr>
          <p:cNvPr id="2" name="Title 1"/>
          <p:cNvSpPr>
            <a:spLocks noGrp="1"/>
          </p:cNvSpPr>
          <p:nvPr>
            <p:ph type="ctrTitle" hasCustomPrompt="1"/>
          </p:nvPr>
        </p:nvSpPr>
        <p:spPr>
          <a:xfrm>
            <a:off x="525959" y="2792624"/>
            <a:ext cx="8025181" cy="1956585"/>
          </a:xfrm>
          <a:prstGeom prst="rect">
            <a:avLst/>
          </a:prstGeom>
        </p:spPr>
        <p:txBody>
          <a:bodyPr tIns="45720" bIns="45720" anchor="ctr">
            <a:normAutofit/>
          </a:bodyPr>
          <a:lstStyle>
            <a:lvl1pPr algn="r" rtl="1">
              <a:lnSpc>
                <a:spcPct val="83000"/>
              </a:lnSpc>
              <a:defRPr lang="en-US" sz="4400" b="0" i="0" kern="1200" cap="none" spc="-100" baseline="0" dirty="0">
                <a:solidFill>
                  <a:schemeClr val="bg1"/>
                </a:solidFill>
                <a:effectLst/>
                <a:latin typeface="Arial" panose="020B0604020202020204" pitchFamily="34" charset="0"/>
                <a:ea typeface="+mn-ea"/>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525959" y="4846405"/>
            <a:ext cx="8025181" cy="457201"/>
          </a:xfrm>
          <a:prstGeom prst="rect">
            <a:avLst/>
          </a:prstGeom>
        </p:spPr>
        <p:txBody>
          <a:bodyPr>
            <a:noAutofit/>
          </a:bodyPr>
          <a:lstStyle>
            <a:lvl1pPr marL="0" indent="0" algn="r" rtl="1">
              <a:spcBef>
                <a:spcPts val="0"/>
              </a:spcBef>
              <a:buNone/>
              <a:defRPr sz="3200" spc="80" baseline="0">
                <a:solidFill>
                  <a:schemeClr val="bg1"/>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95E19219-F76D-7748-8FC4-0CB9534DA2C7}"/>
              </a:ext>
            </a:extLst>
          </p:cNvPr>
          <p:cNvSpPr txBox="1"/>
          <p:nvPr userDrawn="1"/>
        </p:nvSpPr>
        <p:spPr>
          <a:xfrm>
            <a:off x="1711856" y="6488915"/>
            <a:ext cx="7081838" cy="207749"/>
          </a:xfrm>
          <a:prstGeom prst="rect">
            <a:avLst/>
          </a:prstGeom>
          <a:noFill/>
        </p:spPr>
        <p:txBody>
          <a:bodyPr>
            <a:spAutoFit/>
          </a:bodyPr>
          <a:lstStyle/>
          <a:p>
            <a:pPr algn="r" rtl="1">
              <a:defRPr/>
            </a:pPr>
            <a:r>
              <a:rPr lang="x-none" sz="700">
                <a:solidFill>
                  <a:srgbClr val="595959"/>
                </a:solidFill>
                <a:latin typeface="Arial" pitchFamily="-110" charset="0"/>
                <a:ea typeface="ＭＳ Ｐゴシック" pitchFamily="-110" charset="-128"/>
              </a:rPr>
              <a:t> </a:t>
            </a:r>
            <a:r>
              <a:rPr lang="en-US" sz="700" dirty="0">
                <a:solidFill>
                  <a:srgbClr val="595959"/>
                </a:solidFill>
                <a:latin typeface="Arial" pitchFamily="-110" charset="0"/>
                <a:ea typeface="ＭＳ Ｐゴシック" pitchFamily="-110" charset="-128"/>
              </a:rPr>
              <a:t>©</a:t>
            </a:r>
            <a:r>
              <a:rPr lang="x-none" sz="700">
                <a:solidFill>
                  <a:srgbClr val="595959"/>
                </a:solidFill>
                <a:latin typeface="Arial" pitchFamily="-110" charset="0"/>
                <a:ea typeface="ＭＳ Ｐゴシック" pitchFamily="-110" charset="-128"/>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endParaRPr>
          </a:p>
        </p:txBody>
      </p:sp>
      <p:pic>
        <p:nvPicPr>
          <p:cNvPr id="12" name="Picture 11">
            <a:extLst>
              <a:ext uri="{FF2B5EF4-FFF2-40B4-BE49-F238E27FC236}">
                <a16:creationId xmlns:a16="http://schemas.microsoft.com/office/drawing/2014/main" id="{EDF6BA29-152B-E342-911F-F353625A49E6}"/>
              </a:ext>
            </a:extLst>
          </p:cNvPr>
          <p:cNvPicPr>
            <a:picLocks noChangeAspect="1"/>
          </p:cNvPicPr>
          <p:nvPr userDrawn="1"/>
        </p:nvPicPr>
        <p:blipFill>
          <a:blip r:embed="rId2"/>
          <a:srcRect/>
          <a:stretch/>
        </p:blipFill>
        <p:spPr>
          <a:xfrm>
            <a:off x="8793695" y="455205"/>
            <a:ext cx="2695448" cy="881888"/>
          </a:xfrm>
          <a:prstGeom prst="rect">
            <a:avLst/>
          </a:prstGeom>
        </p:spPr>
      </p:pic>
    </p:spTree>
    <p:extLst>
      <p:ext uri="{BB962C8B-B14F-4D97-AF65-F5344CB8AC3E}">
        <p14:creationId xmlns:p14="http://schemas.microsoft.com/office/powerpoint/2010/main" val="2146470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Subtitle-Pictur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3E7C4C2-67F5-B94E-81E7-00528ABC2B76}"/>
              </a:ext>
            </a:extLst>
          </p:cNvPr>
          <p:cNvSpPr/>
          <p:nvPr userDrawn="1"/>
        </p:nvSpPr>
        <p:spPr>
          <a:xfrm>
            <a:off x="-1" y="2409691"/>
            <a:ext cx="8793696" cy="3256498"/>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Subtitle 2"/>
          <p:cNvSpPr>
            <a:spLocks noGrp="1"/>
          </p:cNvSpPr>
          <p:nvPr>
            <p:ph type="subTitle" idx="1"/>
          </p:nvPr>
        </p:nvSpPr>
        <p:spPr>
          <a:xfrm>
            <a:off x="323681" y="1719747"/>
            <a:ext cx="8267940" cy="457201"/>
          </a:xfrm>
          <a:prstGeom prst="rect">
            <a:avLst/>
          </a:prstGeom>
        </p:spPr>
        <p:txBody>
          <a:bodyPr>
            <a:noAutofit/>
          </a:bodyPr>
          <a:lstStyle>
            <a:lvl1pPr marL="0" indent="0" algn="r" rtl="1">
              <a:spcBef>
                <a:spcPts val="0"/>
              </a:spcBef>
              <a:buNone/>
              <a:defRPr sz="36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Picture Placeholder 2">
            <a:extLst>
              <a:ext uri="{FF2B5EF4-FFF2-40B4-BE49-F238E27FC236}">
                <a16:creationId xmlns:a16="http://schemas.microsoft.com/office/drawing/2014/main" id="{B53B761F-AC01-FC44-8276-E78878FB5F4D}"/>
              </a:ext>
            </a:extLst>
          </p:cNvPr>
          <p:cNvSpPr>
            <a:spLocks noGrp="1" noChangeAspect="1"/>
          </p:cNvSpPr>
          <p:nvPr>
            <p:ph type="pic" idx="10"/>
          </p:nvPr>
        </p:nvSpPr>
        <p:spPr>
          <a:xfrm>
            <a:off x="8793695" y="2409691"/>
            <a:ext cx="3398305" cy="3256498"/>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8" name="Content Placeholder 3">
            <a:extLst>
              <a:ext uri="{FF2B5EF4-FFF2-40B4-BE49-F238E27FC236}">
                <a16:creationId xmlns:a16="http://schemas.microsoft.com/office/drawing/2014/main" id="{60C7FB0A-A388-BB43-9634-7DEE2E8D6BA6}"/>
              </a:ext>
            </a:extLst>
          </p:cNvPr>
          <p:cNvSpPr>
            <a:spLocks noGrp="1"/>
          </p:cNvSpPr>
          <p:nvPr>
            <p:ph sz="half" idx="2"/>
          </p:nvPr>
        </p:nvSpPr>
        <p:spPr>
          <a:xfrm>
            <a:off x="523310" y="2644988"/>
            <a:ext cx="8025180" cy="3021201"/>
          </a:xfrm>
          <a:prstGeom prst="rect">
            <a:avLst/>
          </a:prstGeom>
        </p:spPr>
        <p:txBody>
          <a:bodyPr/>
          <a:lstStyle>
            <a:lvl1pPr marL="0" indent="0" algn="r" rtl="1">
              <a:buClr>
                <a:schemeClr val="bg1"/>
              </a:buClr>
              <a:buFontTx/>
              <a:buNone/>
              <a:defRPr sz="2800" b="0">
                <a:solidFill>
                  <a:schemeClr val="bg1"/>
                </a:solidFill>
                <a:latin typeface="Arial" panose="020B0604020202020204" pitchFamily="34" charset="0"/>
                <a:cs typeface="Arial" panose="020B0604020202020204" pitchFamily="34" charset="0"/>
              </a:defRPr>
            </a:lvl1pPr>
            <a:lvl2pPr marL="539750" indent="-265113" algn="r" rtl="1">
              <a:buClr>
                <a:schemeClr val="bg1"/>
              </a:buClr>
              <a:buSzPct val="120000"/>
              <a:buFont typeface="Wingdings" pitchFamily="2" charset="2"/>
              <a:buChar char="§"/>
              <a:tabLst/>
              <a:defRPr sz="2800">
                <a:solidFill>
                  <a:schemeClr val="bg1"/>
                </a:solidFill>
                <a:latin typeface="Arial" panose="020B0604020202020204" pitchFamily="34" charset="0"/>
                <a:cs typeface="Arial" panose="020B0604020202020204" pitchFamily="34" charset="0"/>
              </a:defRPr>
            </a:lvl2pPr>
            <a:lvl3pPr marL="731520" indent="-182880" algn="r" rtl="1">
              <a:buClr>
                <a:schemeClr val="bg1"/>
              </a:buClr>
              <a:buFont typeface="Wingdings" pitchFamily="2" charset="2"/>
              <a:buChar char="§"/>
              <a:defRPr sz="2400">
                <a:solidFill>
                  <a:schemeClr val="bg1"/>
                </a:solidFill>
                <a:latin typeface="Arial" panose="020B0604020202020204" pitchFamily="34" charset="0"/>
                <a:cs typeface="Arial" panose="020B0604020202020204" pitchFamily="34" charset="0"/>
              </a:defRPr>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a16="http://schemas.microsoft.com/office/drawing/2014/main" id="{CEE9879D-020F-0A41-B9AF-67249EE208E0}"/>
              </a:ext>
            </a:extLst>
          </p:cNvPr>
          <p:cNvPicPr>
            <a:picLocks noChangeAspect="1"/>
          </p:cNvPicPr>
          <p:nvPr userDrawn="1"/>
        </p:nvPicPr>
        <p:blipFill>
          <a:blip r:embed="rId2"/>
          <a:srcRect/>
          <a:stretch/>
        </p:blipFill>
        <p:spPr>
          <a:xfrm>
            <a:off x="8793695" y="455205"/>
            <a:ext cx="2695448" cy="881888"/>
          </a:xfrm>
          <a:prstGeom prst="rect">
            <a:avLst/>
          </a:prstGeom>
        </p:spPr>
      </p:pic>
      <p:sp>
        <p:nvSpPr>
          <p:cNvPr id="12" name="TextBox 11">
            <a:extLst>
              <a:ext uri="{FF2B5EF4-FFF2-40B4-BE49-F238E27FC236}">
                <a16:creationId xmlns:a16="http://schemas.microsoft.com/office/drawing/2014/main" id="{DF4AEF94-C802-9546-8C95-3AAC61E22B12}"/>
              </a:ext>
            </a:extLst>
          </p:cNvPr>
          <p:cNvSpPr txBox="1"/>
          <p:nvPr userDrawn="1"/>
        </p:nvSpPr>
        <p:spPr>
          <a:xfrm>
            <a:off x="1711856" y="6488915"/>
            <a:ext cx="7081838" cy="207749"/>
          </a:xfrm>
          <a:prstGeom prst="rect">
            <a:avLst/>
          </a:prstGeom>
          <a:noFill/>
        </p:spPr>
        <p:txBody>
          <a:bodyPr>
            <a:spAutoFit/>
          </a:bodyPr>
          <a:lstStyle/>
          <a:p>
            <a:pPr algn="r" rtl="1">
              <a:defRPr/>
            </a:pPr>
            <a:r>
              <a:rPr lang="x-none" sz="700">
                <a:solidFill>
                  <a:srgbClr val="595959"/>
                </a:solidFill>
                <a:latin typeface="Arial" pitchFamily="-110" charset="0"/>
                <a:ea typeface="ＭＳ Ｐゴシック" pitchFamily="-110" charset="-128"/>
              </a:rPr>
              <a:t> </a:t>
            </a:r>
            <a:r>
              <a:rPr lang="en-US" sz="700" dirty="0">
                <a:solidFill>
                  <a:srgbClr val="595959"/>
                </a:solidFill>
                <a:latin typeface="Arial" pitchFamily="-110" charset="0"/>
                <a:ea typeface="ＭＳ Ｐゴシック" pitchFamily="-110" charset="-128"/>
              </a:rPr>
              <a:t>©</a:t>
            </a:r>
            <a:r>
              <a:rPr lang="x-none" sz="700">
                <a:solidFill>
                  <a:srgbClr val="595959"/>
                </a:solidFill>
                <a:latin typeface="Arial" pitchFamily="-110" charset="0"/>
                <a:ea typeface="ＭＳ Ｐゴシック" pitchFamily="-110" charset="-128"/>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endParaRPr>
          </a:p>
        </p:txBody>
      </p:sp>
    </p:spTree>
    <p:extLst>
      <p:ext uri="{BB962C8B-B14F-4D97-AF65-F5344CB8AC3E}">
        <p14:creationId xmlns:p14="http://schemas.microsoft.com/office/powerpoint/2010/main" val="23548006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Regular-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FD343C2-E4F1-7F46-A2F1-08FBA3E6E026}"/>
              </a:ext>
            </a:extLst>
          </p:cNvPr>
          <p:cNvSpPr/>
          <p:nvPr userDrawn="1"/>
        </p:nvSpPr>
        <p:spPr>
          <a:xfrm>
            <a:off x="0" y="292608"/>
            <a:ext cx="12192000" cy="1078992"/>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Subtitle 2"/>
          <p:cNvSpPr>
            <a:spLocks noGrp="1"/>
          </p:cNvSpPr>
          <p:nvPr>
            <p:ph type="subTitle" idx="1"/>
          </p:nvPr>
        </p:nvSpPr>
        <p:spPr>
          <a:xfrm>
            <a:off x="569343" y="557783"/>
            <a:ext cx="11053313" cy="457201"/>
          </a:xfrm>
          <a:prstGeom prst="rect">
            <a:avLst/>
          </a:prstGeom>
        </p:spPr>
        <p:txBody>
          <a:bodyPr>
            <a:noAutofit/>
          </a:bodyPr>
          <a:lstStyle>
            <a:lvl1pPr marL="0" indent="0" algn="ctr" rtl="1">
              <a:spcBef>
                <a:spcPts val="0"/>
              </a:spcBef>
              <a:buNone/>
              <a:defRPr sz="3600" b="0" i="0" spc="80" baseline="0">
                <a:solidFill>
                  <a:schemeClr val="bg1"/>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Rectangle 4">
            <a:extLst>
              <a:ext uri="{FF2B5EF4-FFF2-40B4-BE49-F238E27FC236}">
                <a16:creationId xmlns:a16="http://schemas.microsoft.com/office/drawing/2014/main" id="{D3096051-E13F-F44E-BDF1-B2B2CF790B82}"/>
              </a:ext>
            </a:extLst>
          </p:cNvPr>
          <p:cNvSpPr/>
          <p:nvPr userDrawn="1"/>
        </p:nvSpPr>
        <p:spPr>
          <a:xfrm>
            <a:off x="0" y="1900069"/>
            <a:ext cx="12192000" cy="4443984"/>
          </a:xfrm>
          <a:prstGeom prst="rect">
            <a:avLst/>
          </a:prstGeom>
          <a:solidFill>
            <a:schemeClr val="bg1">
              <a:lumMod val="95000"/>
            </a:schemeClr>
          </a:solidFill>
          <a:ln>
            <a:noFill/>
          </a:ln>
        </p:spPr>
        <p:txBody>
          <a:bodyPr vert="horz" lIns="91440" tIns="45720" rIns="91440" bIns="45720" rtlCol="0" anchor="t">
            <a:normAutofit/>
          </a:bodyPr>
          <a:lstStyle/>
          <a:p>
            <a:pPr>
              <a:lnSpc>
                <a:spcPct val="110000"/>
              </a:lnSpc>
              <a:spcBef>
                <a:spcPts val="900"/>
              </a:spcBef>
              <a:buClr>
                <a:srgbClr val="000000">
                  <a:lumMod val="85000"/>
                  <a:lumOff val="15000"/>
                </a:srgbClr>
              </a:buClr>
              <a:buFont typeface="Garamond" pitchFamily="18" charset="0"/>
              <a:buNone/>
            </a:pPr>
            <a:endParaRPr lang="en-US" sz="2000">
              <a:solidFill>
                <a:srgbClr val="000000"/>
              </a:solidFill>
            </a:endParaRPr>
          </a:p>
        </p:txBody>
      </p:sp>
      <p:sp>
        <p:nvSpPr>
          <p:cNvPr id="8" name="Content Placeholder 3">
            <a:extLst>
              <a:ext uri="{FF2B5EF4-FFF2-40B4-BE49-F238E27FC236}">
                <a16:creationId xmlns:a16="http://schemas.microsoft.com/office/drawing/2014/main" id="{60C7FB0A-A388-BB43-9634-7DEE2E8D6BA6}"/>
              </a:ext>
            </a:extLst>
          </p:cNvPr>
          <p:cNvSpPr>
            <a:spLocks noGrp="1"/>
          </p:cNvSpPr>
          <p:nvPr>
            <p:ph sz="half" idx="2"/>
          </p:nvPr>
        </p:nvSpPr>
        <p:spPr>
          <a:xfrm>
            <a:off x="1069848" y="2176948"/>
            <a:ext cx="10309115" cy="3489241"/>
          </a:xfrm>
          <a:prstGeom prst="rect">
            <a:avLst/>
          </a:prstGeom>
        </p:spPr>
        <p:txBody>
          <a:bodyPr/>
          <a:lstStyle>
            <a:lvl1pPr marL="0" indent="0" algn="r" rtl="1">
              <a:buClr>
                <a:schemeClr val="bg1"/>
              </a:buClr>
              <a:buFontTx/>
              <a:buNone/>
              <a:defRPr sz="2800" b="0">
                <a:solidFill>
                  <a:schemeClr val="tx1">
                    <a:lumMod val="75000"/>
                    <a:lumOff val="25000"/>
                  </a:schemeClr>
                </a:solidFill>
                <a:latin typeface="Arial" panose="020B0604020202020204" pitchFamily="34" charset="0"/>
                <a:cs typeface="Arial" panose="020B0604020202020204" pitchFamily="34" charset="0"/>
              </a:defRPr>
            </a:lvl1pPr>
            <a:lvl2pPr marL="539750" indent="-265113" algn="r" rtl="1">
              <a:buClr>
                <a:srgbClr val="0298CA"/>
              </a:buClr>
              <a:buSzPct val="120000"/>
              <a:buFont typeface="Wingdings" pitchFamily="2" charset="2"/>
              <a:buChar char="§"/>
              <a:tabLst/>
              <a:defRPr sz="2800">
                <a:solidFill>
                  <a:schemeClr val="tx1">
                    <a:lumMod val="75000"/>
                    <a:lumOff val="25000"/>
                  </a:schemeClr>
                </a:solidFill>
                <a:latin typeface="Arial" panose="020B0604020202020204" pitchFamily="34" charset="0"/>
                <a:cs typeface="Arial" panose="020B0604020202020204" pitchFamily="34" charset="0"/>
              </a:defRPr>
            </a:lvl2pPr>
            <a:lvl3pPr marL="731520" indent="-182880" algn="r" rtl="1">
              <a:buClr>
                <a:srgbClr val="0298CA"/>
              </a:buClr>
              <a:buFont typeface="Wingdings" pitchFamily="2" charset="2"/>
              <a:buChar char="§"/>
              <a:defRPr sz="2400">
                <a:solidFill>
                  <a:schemeClr val="tx1">
                    <a:lumMod val="75000"/>
                    <a:lumOff val="25000"/>
                  </a:schemeClr>
                </a:solidFill>
                <a:latin typeface="Arial" panose="020B0604020202020204" pitchFamily="34" charset="0"/>
                <a:cs typeface="Arial" panose="020B0604020202020204" pitchFamily="34" charset="0"/>
              </a:defRPr>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p:txBody>
      </p:sp>
      <p:sp>
        <p:nvSpPr>
          <p:cNvPr id="10" name="TextBox 9">
            <a:extLst>
              <a:ext uri="{FF2B5EF4-FFF2-40B4-BE49-F238E27FC236}">
                <a16:creationId xmlns:a16="http://schemas.microsoft.com/office/drawing/2014/main" id="{8FFCAA90-DAAD-2C45-8A9C-FFA1D0AB0983}"/>
              </a:ext>
            </a:extLst>
          </p:cNvPr>
          <p:cNvSpPr txBox="1"/>
          <p:nvPr userDrawn="1"/>
        </p:nvSpPr>
        <p:spPr>
          <a:xfrm>
            <a:off x="2555080" y="6488915"/>
            <a:ext cx="7081838" cy="207749"/>
          </a:xfrm>
          <a:prstGeom prst="rect">
            <a:avLst/>
          </a:prstGeom>
          <a:noFill/>
        </p:spPr>
        <p:txBody>
          <a:bodyPr>
            <a:spAutoFit/>
          </a:bodyPr>
          <a:lstStyle/>
          <a:p>
            <a:pPr algn="ctr" rtl="1">
              <a:defRPr/>
            </a:pPr>
            <a:r>
              <a:rPr lang="x-none" sz="700">
                <a:solidFill>
                  <a:srgbClr val="595959"/>
                </a:solidFill>
                <a:latin typeface="Arial" pitchFamily="-110" charset="0"/>
                <a:ea typeface="ＭＳ Ｐゴシック" pitchFamily="-110" charset="-128"/>
              </a:rPr>
              <a:t> </a:t>
            </a:r>
            <a:r>
              <a:rPr lang="en-US" sz="700" dirty="0">
                <a:solidFill>
                  <a:srgbClr val="595959"/>
                </a:solidFill>
                <a:latin typeface="Arial" pitchFamily="-110" charset="0"/>
                <a:ea typeface="ＭＳ Ｐゴシック" pitchFamily="-110" charset="-128"/>
              </a:rPr>
              <a:t>©</a:t>
            </a:r>
            <a:r>
              <a:rPr lang="x-none" sz="700">
                <a:solidFill>
                  <a:srgbClr val="595959"/>
                </a:solidFill>
                <a:latin typeface="Arial" pitchFamily="-110" charset="0"/>
                <a:ea typeface="ＭＳ Ｐゴシック" pitchFamily="-110" charset="-128"/>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endParaRPr>
          </a:p>
        </p:txBody>
      </p:sp>
    </p:spTree>
    <p:extLst>
      <p:ext uri="{BB962C8B-B14F-4D97-AF65-F5344CB8AC3E}">
        <p14:creationId xmlns:p14="http://schemas.microsoft.com/office/powerpoint/2010/main" val="40796361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gular-Slide-2">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66799" y="2103120"/>
            <a:ext cx="4807789" cy="3749040"/>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a:latin typeface="Arial" panose="020B0604020202020204" pitchFamily="34" charset="0"/>
                <a:cs typeface="Arial" panose="020B0604020202020204" pitchFamily="34" charset="0"/>
              </a:defRPr>
            </a:lvl1pPr>
            <a:lvl2pPr algn="r" rtl="1">
              <a:defRPr lang="en-US">
                <a:latin typeface="Arial" panose="020B0604020202020204" pitchFamily="34" charset="0"/>
                <a:cs typeface="Arial" panose="020B0604020202020204" pitchFamily="34" charset="0"/>
              </a:defRPr>
            </a:lvl2pPr>
            <a:lvl3pPr algn="r" rtl="1">
              <a:defRPr lang="en-US">
                <a:latin typeface="Arial" panose="020B0604020202020204" pitchFamily="34" charset="0"/>
                <a:cs typeface="Arial" panose="020B0604020202020204" pitchFamily="34" charset="0"/>
              </a:defRPr>
            </a:lvl3pPr>
            <a:lvl4pPr algn="r" rtl="1">
              <a:defRPr lang="en-US">
                <a:latin typeface="Arial" panose="020B0604020202020204" pitchFamily="34" charset="0"/>
                <a:cs typeface="Arial" panose="020B0604020202020204" pitchFamily="34" charset="0"/>
              </a:defRPr>
            </a:lvl4pPr>
            <a:lvl5pPr algn="r" rtl="1">
              <a:defRPr lang="en-US" dirty="0">
                <a:latin typeface="Arial" panose="020B0604020202020204" pitchFamily="34" charset="0"/>
                <a:cs typeface="Arial" panose="020B0604020202020204" pitchFamily="34" charset="0"/>
              </a:defRPr>
            </a:lvl5pPr>
          </a:lstStyle>
          <a:p>
            <a:pPr marL="0" lvl="0" indent="0">
              <a:buNone/>
            </a:pPr>
            <a:r>
              <a:rPr lang="en-US"/>
              <a:t>Click to edit Master text styles</a:t>
            </a:r>
          </a:p>
          <a:p>
            <a:pPr marL="0" lvl="1" indent="0">
              <a:buNone/>
            </a:pPr>
            <a:r>
              <a:rPr lang="en-US"/>
              <a:t>Second level</a:t>
            </a:r>
          </a:p>
          <a:p>
            <a:pPr marL="0" lvl="2" indent="0">
              <a:buNone/>
            </a:pPr>
            <a:r>
              <a:rPr lang="en-US"/>
              <a:t>Third level</a:t>
            </a:r>
          </a:p>
          <a:p>
            <a:pPr marL="0" lvl="3" indent="0">
              <a:buNone/>
            </a:pPr>
            <a:r>
              <a:rPr lang="en-US"/>
              <a:t>Fourth level</a:t>
            </a:r>
          </a:p>
          <a:p>
            <a:pPr marL="0" lvl="4" indent="0">
              <a:buNone/>
            </a:pPr>
            <a:r>
              <a:rPr lang="en-US"/>
              <a:t>Fifth level</a:t>
            </a:r>
            <a:endParaRPr lang="en-US" dirty="0"/>
          </a:p>
        </p:txBody>
      </p:sp>
      <p:sp>
        <p:nvSpPr>
          <p:cNvPr id="4" name="Content Placeholder 3"/>
          <p:cNvSpPr>
            <a:spLocks noGrp="1"/>
          </p:cNvSpPr>
          <p:nvPr>
            <p:ph sz="half" idx="2"/>
          </p:nvPr>
        </p:nvSpPr>
        <p:spPr>
          <a:xfrm>
            <a:off x="6317411" y="2103120"/>
            <a:ext cx="4807789" cy="3749040"/>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a:latin typeface="Arial" panose="020B0604020202020204" pitchFamily="34" charset="0"/>
                <a:cs typeface="Arial" panose="020B0604020202020204" pitchFamily="34" charset="0"/>
              </a:defRPr>
            </a:lvl1pPr>
            <a:lvl2pPr algn="r" rtl="1">
              <a:defRPr lang="en-US">
                <a:latin typeface="Arial" panose="020B0604020202020204" pitchFamily="34" charset="0"/>
                <a:cs typeface="Arial" panose="020B0604020202020204" pitchFamily="34" charset="0"/>
              </a:defRPr>
            </a:lvl2pPr>
            <a:lvl3pPr algn="r" rtl="1">
              <a:defRPr lang="en-US">
                <a:latin typeface="Arial" panose="020B0604020202020204" pitchFamily="34" charset="0"/>
                <a:cs typeface="Arial" panose="020B0604020202020204" pitchFamily="34" charset="0"/>
              </a:defRPr>
            </a:lvl3pPr>
            <a:lvl4pPr algn="r" rtl="1">
              <a:defRPr lang="en-US">
                <a:latin typeface="Arial" panose="020B0604020202020204" pitchFamily="34" charset="0"/>
                <a:cs typeface="Arial" panose="020B0604020202020204" pitchFamily="34" charset="0"/>
              </a:defRPr>
            </a:lvl4pPr>
            <a:lvl5pPr algn="r" rtl="1">
              <a:defRPr lang="en-US" dirty="0">
                <a:latin typeface="Arial" panose="020B0604020202020204" pitchFamily="34" charset="0"/>
                <a:cs typeface="Arial" panose="020B0604020202020204" pitchFamily="34" charset="0"/>
              </a:defRPr>
            </a:lvl5pPr>
          </a:lstStyle>
          <a:p>
            <a:pPr marL="0" lvl="0" indent="0">
              <a:buNone/>
            </a:pPr>
            <a:r>
              <a:rPr lang="en-US"/>
              <a:t>Click to edit Master text styles</a:t>
            </a:r>
          </a:p>
          <a:p>
            <a:pPr marL="0" lvl="1" indent="0">
              <a:buNone/>
            </a:pPr>
            <a:r>
              <a:rPr lang="en-US"/>
              <a:t>Second level</a:t>
            </a:r>
          </a:p>
          <a:p>
            <a:pPr marL="0" lvl="2" indent="0">
              <a:buNone/>
            </a:pPr>
            <a:r>
              <a:rPr lang="en-US"/>
              <a:t>Third level</a:t>
            </a:r>
          </a:p>
          <a:p>
            <a:pPr marL="0" lvl="3" indent="0">
              <a:buNone/>
            </a:pPr>
            <a:r>
              <a:rPr lang="en-US"/>
              <a:t>Fourth level</a:t>
            </a:r>
          </a:p>
          <a:p>
            <a:pPr marL="0" lvl="4" indent="0">
              <a:buNone/>
            </a:pPr>
            <a:r>
              <a:rPr lang="en-US"/>
              <a:t>Fifth level</a:t>
            </a:r>
            <a:endParaRPr lang="en-US" dirty="0"/>
          </a:p>
        </p:txBody>
      </p:sp>
      <p:sp>
        <p:nvSpPr>
          <p:cNvPr id="9" name="Subtitle 2">
            <a:extLst>
              <a:ext uri="{FF2B5EF4-FFF2-40B4-BE49-F238E27FC236}">
                <a16:creationId xmlns:a16="http://schemas.microsoft.com/office/drawing/2014/main" id="{A781009D-B024-5E41-99BD-96A39FFAC7CB}"/>
              </a:ext>
            </a:extLst>
          </p:cNvPr>
          <p:cNvSpPr>
            <a:spLocks noGrp="1"/>
          </p:cNvSpPr>
          <p:nvPr>
            <p:ph type="subTitle" idx="12"/>
          </p:nvPr>
        </p:nvSpPr>
        <p:spPr>
          <a:xfrm>
            <a:off x="569344" y="756536"/>
            <a:ext cx="11053314" cy="457201"/>
          </a:xfrm>
          <a:prstGeom prst="rect">
            <a:avLst/>
          </a:prstGeom>
        </p:spPr>
        <p:txBody>
          <a:bodyPr anchor="ctr">
            <a:noAutofit/>
          </a:bodyPr>
          <a:lstStyle>
            <a:lvl1pPr marL="0" indent="0" algn="ctr" rtl="1">
              <a:spcBef>
                <a:spcPts val="0"/>
              </a:spcBef>
              <a:buNone/>
              <a:defRPr sz="32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Rectangle 9">
            <a:extLst>
              <a:ext uri="{FF2B5EF4-FFF2-40B4-BE49-F238E27FC236}">
                <a16:creationId xmlns:a16="http://schemas.microsoft.com/office/drawing/2014/main" id="{43116A37-68B5-474C-B721-36189B64B389}"/>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TextBox 6">
            <a:extLst>
              <a:ext uri="{FF2B5EF4-FFF2-40B4-BE49-F238E27FC236}">
                <a16:creationId xmlns:a16="http://schemas.microsoft.com/office/drawing/2014/main" id="{B5958BAA-65C3-174A-AAEF-12B904BF7977}"/>
              </a:ext>
            </a:extLst>
          </p:cNvPr>
          <p:cNvSpPr txBox="1"/>
          <p:nvPr userDrawn="1"/>
        </p:nvSpPr>
        <p:spPr>
          <a:xfrm>
            <a:off x="2555080" y="6488915"/>
            <a:ext cx="7081838" cy="207749"/>
          </a:xfrm>
          <a:prstGeom prst="rect">
            <a:avLst/>
          </a:prstGeom>
          <a:noFill/>
        </p:spPr>
        <p:txBody>
          <a:bodyPr>
            <a:spAutoFit/>
          </a:bodyPr>
          <a:lstStyle/>
          <a:p>
            <a:pPr algn="ctr" rtl="1">
              <a:defRPr/>
            </a:pPr>
            <a:r>
              <a:rPr lang="x-none" sz="700">
                <a:solidFill>
                  <a:srgbClr val="595959"/>
                </a:solidFill>
                <a:latin typeface="Arial" pitchFamily="-110" charset="0"/>
                <a:ea typeface="ＭＳ Ｐゴシック" pitchFamily="-110" charset="-128"/>
              </a:rPr>
              <a:t> </a:t>
            </a:r>
            <a:r>
              <a:rPr lang="en-US" sz="700" dirty="0">
                <a:solidFill>
                  <a:srgbClr val="595959"/>
                </a:solidFill>
                <a:latin typeface="Arial" pitchFamily="-110" charset="0"/>
                <a:ea typeface="ＭＳ Ｐゴシック" pitchFamily="-110" charset="-128"/>
              </a:rPr>
              <a:t>©</a:t>
            </a:r>
            <a:r>
              <a:rPr lang="x-none" sz="700">
                <a:solidFill>
                  <a:srgbClr val="595959"/>
                </a:solidFill>
                <a:latin typeface="Arial" pitchFamily="-110" charset="0"/>
                <a:ea typeface="ＭＳ Ｐゴシック" pitchFamily="-110" charset="-128"/>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endParaRPr>
          </a:p>
        </p:txBody>
      </p:sp>
    </p:spTree>
    <p:extLst>
      <p:ext uri="{BB962C8B-B14F-4D97-AF65-F5344CB8AC3E}">
        <p14:creationId xmlns:p14="http://schemas.microsoft.com/office/powerpoint/2010/main" val="3333153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ection-Tit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FD712B4-46EA-F945-815F-208955F2242B}"/>
              </a:ext>
            </a:extLst>
          </p:cNvPr>
          <p:cNvSpPr/>
          <p:nvPr userDrawn="1"/>
        </p:nvSpPr>
        <p:spPr>
          <a:xfrm>
            <a:off x="0" y="1564301"/>
            <a:ext cx="12192000" cy="4353419"/>
          </a:xfrm>
          <a:prstGeom prst="rect">
            <a:avLst/>
          </a:prstGeom>
          <a:gradFill>
            <a:gsLst>
              <a:gs pos="0">
                <a:srgbClr val="0298CA"/>
              </a:gs>
              <a:gs pos="100000">
                <a:srgbClr val="13498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US"/>
          </a:p>
        </p:txBody>
      </p:sp>
      <p:sp>
        <p:nvSpPr>
          <p:cNvPr id="2" name="Title 1"/>
          <p:cNvSpPr>
            <a:spLocks noGrp="1"/>
          </p:cNvSpPr>
          <p:nvPr>
            <p:ph type="ctrTitle" hasCustomPrompt="1"/>
          </p:nvPr>
        </p:nvSpPr>
        <p:spPr>
          <a:xfrm>
            <a:off x="1533527" y="2218793"/>
            <a:ext cx="8933796" cy="2367383"/>
          </a:xfrm>
          <a:prstGeom prst="rect">
            <a:avLst/>
          </a:prstGeom>
        </p:spPr>
        <p:txBody>
          <a:bodyPr tIns="45720" bIns="45720" anchor="ctr">
            <a:normAutofit/>
          </a:bodyPr>
          <a:lstStyle>
            <a:lvl1pPr algn="ctr" rtl="1">
              <a:lnSpc>
                <a:spcPct val="83000"/>
              </a:lnSpc>
              <a:defRPr lang="en-US" sz="5400" b="0" i="0" kern="1200" cap="none" spc="-100" baseline="0" dirty="0">
                <a:solidFill>
                  <a:schemeClr val="bg1"/>
                </a:solidFill>
                <a:effectLst/>
                <a:latin typeface="Arial" panose="020B0604020202020204" pitchFamily="34" charset="0"/>
                <a:ea typeface="+mn-ea"/>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533525" y="4677998"/>
            <a:ext cx="8936846" cy="457201"/>
          </a:xfrm>
          <a:prstGeom prst="rect">
            <a:avLst/>
          </a:prstGeom>
        </p:spPr>
        <p:txBody>
          <a:bodyPr>
            <a:noAutofit/>
          </a:bodyPr>
          <a:lstStyle>
            <a:lvl1pPr marL="0" indent="0" algn="ctr" rtl="1">
              <a:spcBef>
                <a:spcPts val="0"/>
              </a:spcBef>
              <a:buNone/>
              <a:defRPr sz="3200" spc="80" baseline="0">
                <a:solidFill>
                  <a:schemeClr val="bg1"/>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0B226656-38C9-B349-8BF2-3906B17792AC}"/>
              </a:ext>
            </a:extLst>
          </p:cNvPr>
          <p:cNvSpPr txBox="1"/>
          <p:nvPr userDrawn="1"/>
        </p:nvSpPr>
        <p:spPr>
          <a:xfrm>
            <a:off x="2555081" y="6472813"/>
            <a:ext cx="7081838" cy="215444"/>
          </a:xfrm>
          <a:prstGeom prst="rect">
            <a:avLst/>
          </a:prstGeom>
          <a:noFill/>
        </p:spPr>
        <p:txBody>
          <a:bodyPr>
            <a:spAutoFit/>
          </a:bodyPr>
          <a:lstStyle/>
          <a:p>
            <a:pPr algn="ctr" rtl="1">
              <a:defRPr/>
            </a:pPr>
            <a:r>
              <a:rPr lang="x-none" sz="750" dirty="0">
                <a:solidFill>
                  <a:srgbClr val="595959"/>
                </a:solidFill>
                <a:latin typeface="Arial" pitchFamily="-110" charset="0"/>
                <a:ea typeface="ＭＳ Ｐゴシック" pitchFamily="-110" charset="-128"/>
                <a:cs typeface="+mn-cs"/>
              </a:rPr>
              <a:t> </a:t>
            </a:r>
            <a:r>
              <a:rPr lang="en-US" sz="750" dirty="0">
                <a:solidFill>
                  <a:srgbClr val="595959"/>
                </a:solidFill>
                <a:latin typeface="Arial" pitchFamily="-110" charset="0"/>
                <a:ea typeface="ＭＳ Ｐゴシック" pitchFamily="-110" charset="-128"/>
                <a:cs typeface="+mn-cs"/>
              </a:rPr>
              <a:t>©</a:t>
            </a:r>
            <a:r>
              <a:rPr lang="x-none" sz="750" dirty="0">
                <a:solidFill>
                  <a:srgbClr val="595959"/>
                </a:solidFill>
                <a:latin typeface="Arial" pitchFamily="-110" charset="0"/>
                <a:ea typeface="ＭＳ Ｐゴシック" pitchFamily="-110" charset="-128"/>
                <a:cs typeface="+mn-cs"/>
              </a:rPr>
              <a:t> جميع حقوق الطبع محفوظة للإسكوا. لا تجوز إعادة استخدام أو طبع هذه المادة أو أي جزء منها من غير الحصول على إذن مسبق.</a:t>
            </a:r>
            <a:endParaRPr lang="en-US" sz="750" dirty="0">
              <a:solidFill>
                <a:srgbClr val="595959"/>
              </a:solidFill>
              <a:latin typeface="Arial" pitchFamily="-110" charset="0"/>
              <a:ea typeface="ＭＳ Ｐゴシック" pitchFamily="-110" charset="-128"/>
              <a:cs typeface="+mn-cs"/>
            </a:endParaRPr>
          </a:p>
        </p:txBody>
      </p:sp>
      <p:pic>
        <p:nvPicPr>
          <p:cNvPr id="11" name="Picture 10">
            <a:extLst>
              <a:ext uri="{FF2B5EF4-FFF2-40B4-BE49-F238E27FC236}">
                <a16:creationId xmlns:a16="http://schemas.microsoft.com/office/drawing/2014/main" id="{2DECA36A-9CD8-0C46-B55F-D33DAB78C51E}"/>
              </a:ext>
            </a:extLst>
          </p:cNvPr>
          <p:cNvPicPr>
            <a:picLocks noChangeAspect="1"/>
          </p:cNvPicPr>
          <p:nvPr userDrawn="1"/>
        </p:nvPicPr>
        <p:blipFill>
          <a:blip r:embed="rId2"/>
          <a:srcRect/>
          <a:stretch/>
        </p:blipFill>
        <p:spPr>
          <a:xfrm>
            <a:off x="8394535" y="324610"/>
            <a:ext cx="3094608" cy="1012484"/>
          </a:xfrm>
          <a:prstGeom prst="rect">
            <a:avLst/>
          </a:prstGeom>
        </p:spPr>
      </p:pic>
    </p:spTree>
    <p:extLst>
      <p:ext uri="{BB962C8B-B14F-4D97-AF65-F5344CB8AC3E}">
        <p14:creationId xmlns:p14="http://schemas.microsoft.com/office/powerpoint/2010/main" val="40045016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Regular-Slide-photo-Chart-1">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EEA9544-5AC3-334B-B48C-C891D0AE5BB6}"/>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9" name="Content Placeholder 3">
            <a:extLst>
              <a:ext uri="{FF2B5EF4-FFF2-40B4-BE49-F238E27FC236}">
                <a16:creationId xmlns:a16="http://schemas.microsoft.com/office/drawing/2014/main" id="{880C0A46-5366-724C-B982-852FEE357715}"/>
              </a:ext>
            </a:extLst>
          </p:cNvPr>
          <p:cNvSpPr>
            <a:spLocks noGrp="1"/>
          </p:cNvSpPr>
          <p:nvPr>
            <p:ph sz="half" idx="2"/>
          </p:nvPr>
        </p:nvSpPr>
        <p:spPr>
          <a:xfrm>
            <a:off x="569343" y="2520177"/>
            <a:ext cx="6006859" cy="3794360"/>
          </a:xfrm>
          <a:prstGeom prst="rect">
            <a:avLst/>
          </a:prstGeom>
        </p:spPr>
        <p:txBody>
          <a:bodyPr/>
          <a:lstStyle>
            <a:lvl1pPr marL="0" indent="0" algn="r" rtl="1">
              <a:buClr>
                <a:schemeClr val="bg1"/>
              </a:buClr>
              <a:buFontTx/>
              <a:buNone/>
              <a:defRPr sz="2400" b="0">
                <a:solidFill>
                  <a:schemeClr val="tx1">
                    <a:lumMod val="75000"/>
                    <a:lumOff val="25000"/>
                  </a:schemeClr>
                </a:solidFill>
                <a:latin typeface="Arial" panose="020B0604020202020204" pitchFamily="34" charset="0"/>
                <a:cs typeface="Arial" panose="020B0604020202020204" pitchFamily="34" charset="0"/>
              </a:defRPr>
            </a:lvl1pPr>
            <a:lvl2pPr marL="539750" indent="-265113" algn="r" rtl="1">
              <a:buClr>
                <a:srgbClr val="0298CA"/>
              </a:buClr>
              <a:buSzPct val="120000"/>
              <a:buFont typeface="Wingdings" pitchFamily="2" charset="2"/>
              <a:buChar char="§"/>
              <a:tabLst/>
              <a:defRPr sz="2000">
                <a:solidFill>
                  <a:schemeClr val="tx1">
                    <a:lumMod val="75000"/>
                    <a:lumOff val="25000"/>
                  </a:schemeClr>
                </a:solidFill>
                <a:latin typeface="Arial" panose="020B0604020202020204" pitchFamily="34" charset="0"/>
                <a:cs typeface="Arial" panose="020B0604020202020204" pitchFamily="34" charset="0"/>
              </a:defRPr>
            </a:lvl2pPr>
            <a:lvl3pPr marL="731520" indent="-182880" algn="r" rtl="1">
              <a:buClr>
                <a:srgbClr val="0298CA"/>
              </a:buClr>
              <a:buFont typeface="Wingdings" pitchFamily="2" charset="2"/>
              <a:buChar char="§"/>
              <a:defRPr sz="2000">
                <a:solidFill>
                  <a:schemeClr val="tx1">
                    <a:lumMod val="75000"/>
                    <a:lumOff val="25000"/>
                  </a:schemeClr>
                </a:solidFill>
                <a:latin typeface="Arial" panose="020B0604020202020204" pitchFamily="34" charset="0"/>
                <a:cs typeface="Arial" panose="020B0604020202020204" pitchFamily="34" charset="0"/>
              </a:defRPr>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p:txBody>
      </p:sp>
      <p:sp>
        <p:nvSpPr>
          <p:cNvPr id="21" name="Subtitle 2">
            <a:extLst>
              <a:ext uri="{FF2B5EF4-FFF2-40B4-BE49-F238E27FC236}">
                <a16:creationId xmlns:a16="http://schemas.microsoft.com/office/drawing/2014/main" id="{B29941A9-FCC8-BA4F-8619-10817DC1EB46}"/>
              </a:ext>
            </a:extLst>
          </p:cNvPr>
          <p:cNvSpPr>
            <a:spLocks noGrp="1"/>
          </p:cNvSpPr>
          <p:nvPr>
            <p:ph type="subTitle" idx="1"/>
          </p:nvPr>
        </p:nvSpPr>
        <p:spPr>
          <a:xfrm>
            <a:off x="569343" y="1667820"/>
            <a:ext cx="6006859" cy="523220"/>
          </a:xfrm>
          <a:prstGeom prst="rect">
            <a:avLst/>
          </a:prstGeom>
          <a:solidFill>
            <a:srgbClr val="0298CA"/>
          </a:solidFill>
        </p:spPr>
        <p:txBody>
          <a:bodyPr>
            <a:noAutofit/>
          </a:bodyPr>
          <a:lstStyle>
            <a:lvl1pPr marL="0" indent="0" algn="r" rtl="1">
              <a:spcBef>
                <a:spcPts val="0"/>
              </a:spcBef>
              <a:buNone/>
              <a:defRPr sz="2800" b="0" i="0" spc="80" baseline="0">
                <a:solidFill>
                  <a:schemeClr val="bg1"/>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80A11D41-A025-8F48-B8C6-F006B03E7118}"/>
              </a:ext>
            </a:extLst>
          </p:cNvPr>
          <p:cNvSpPr>
            <a:spLocks noGrp="1"/>
          </p:cNvSpPr>
          <p:nvPr>
            <p:ph type="title" hasCustomPrompt="1"/>
          </p:nvPr>
        </p:nvSpPr>
        <p:spPr>
          <a:xfrm>
            <a:off x="569343" y="755180"/>
            <a:ext cx="11053314" cy="457201"/>
          </a:xfrm>
          <a:prstGeom prst="rect">
            <a:avLst/>
          </a:prstGeom>
        </p:spPr>
        <p:txBody>
          <a:bodyPr/>
          <a:lstStyle>
            <a:lvl1pPr algn="ctr" rtl="1">
              <a:defRPr sz="3200" b="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a:t>Click to edit Master subtitle style</a:t>
            </a:r>
          </a:p>
        </p:txBody>
      </p:sp>
      <p:sp>
        <p:nvSpPr>
          <p:cNvPr id="11" name="Picture Placeholder 2">
            <a:extLst>
              <a:ext uri="{FF2B5EF4-FFF2-40B4-BE49-F238E27FC236}">
                <a16:creationId xmlns:a16="http://schemas.microsoft.com/office/drawing/2014/main" id="{548CF297-EA5C-F845-ACA7-6CBE33E9965A}"/>
              </a:ext>
            </a:extLst>
          </p:cNvPr>
          <p:cNvSpPr>
            <a:spLocks noGrp="1" noChangeAspect="1"/>
          </p:cNvSpPr>
          <p:nvPr>
            <p:ph type="pic" idx="11"/>
          </p:nvPr>
        </p:nvSpPr>
        <p:spPr>
          <a:xfrm>
            <a:off x="6905406" y="1667820"/>
            <a:ext cx="4740891" cy="4646716"/>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2" name="TextBox 11">
            <a:extLst>
              <a:ext uri="{FF2B5EF4-FFF2-40B4-BE49-F238E27FC236}">
                <a16:creationId xmlns:a16="http://schemas.microsoft.com/office/drawing/2014/main" id="{DCFB8F69-4B21-4A44-A099-D2ED3A294E44}"/>
              </a:ext>
            </a:extLst>
          </p:cNvPr>
          <p:cNvSpPr txBox="1"/>
          <p:nvPr userDrawn="1"/>
        </p:nvSpPr>
        <p:spPr>
          <a:xfrm>
            <a:off x="569342" y="6488915"/>
            <a:ext cx="6006859" cy="207749"/>
          </a:xfrm>
          <a:prstGeom prst="rect">
            <a:avLst/>
          </a:prstGeom>
          <a:noFill/>
        </p:spPr>
        <p:txBody>
          <a:bodyPr wrap="square">
            <a:spAutoFit/>
          </a:bodyPr>
          <a:lstStyle/>
          <a:p>
            <a:pPr algn="r" rtl="1">
              <a:defRPr/>
            </a:pPr>
            <a:r>
              <a:rPr lang="x-none" sz="700">
                <a:solidFill>
                  <a:srgbClr val="595959"/>
                </a:solidFill>
                <a:latin typeface="Arial" pitchFamily="-110" charset="0"/>
                <a:ea typeface="ＭＳ Ｐゴシック" pitchFamily="-110" charset="-128"/>
              </a:rPr>
              <a:t> </a:t>
            </a:r>
            <a:r>
              <a:rPr lang="en-US" sz="700" dirty="0">
                <a:solidFill>
                  <a:srgbClr val="595959"/>
                </a:solidFill>
                <a:latin typeface="Arial" pitchFamily="-110" charset="0"/>
                <a:ea typeface="ＭＳ Ｐゴシック" pitchFamily="-110" charset="-128"/>
              </a:rPr>
              <a:t>©</a:t>
            </a:r>
            <a:r>
              <a:rPr lang="x-none" sz="700">
                <a:solidFill>
                  <a:srgbClr val="595959"/>
                </a:solidFill>
                <a:latin typeface="Arial" pitchFamily="-110" charset="0"/>
                <a:ea typeface="ＭＳ Ｐゴシック" pitchFamily="-110" charset="-128"/>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endParaRPr>
          </a:p>
        </p:txBody>
      </p:sp>
    </p:spTree>
    <p:extLst>
      <p:ext uri="{BB962C8B-B14F-4D97-AF65-F5344CB8AC3E}">
        <p14:creationId xmlns:p14="http://schemas.microsoft.com/office/powerpoint/2010/main" val="31228518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Regular-Slide-photo-Chart-2">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1F491C28-1C81-1C4B-9AB0-2D9AF3487468}"/>
              </a:ext>
            </a:extLst>
          </p:cNvPr>
          <p:cNvSpPr/>
          <p:nvPr userDrawn="1"/>
        </p:nvSpPr>
        <p:spPr>
          <a:xfrm>
            <a:off x="0" y="1647645"/>
            <a:ext cx="7272069" cy="4696408"/>
          </a:xfrm>
          <a:prstGeom prst="rect">
            <a:avLst/>
          </a:prstGeom>
          <a:solidFill>
            <a:schemeClr val="bg1">
              <a:lumMod val="95000"/>
            </a:schemeClr>
          </a:solidFill>
          <a:ln>
            <a:noFill/>
          </a:ln>
        </p:spPr>
        <p:txBody>
          <a:bodyPr vert="horz" lIns="91440" tIns="45720" rIns="91440" bIns="45720" rtlCol="0" anchor="t">
            <a:normAutofit/>
          </a:bodyPr>
          <a:lstStyle/>
          <a:p>
            <a:pPr>
              <a:lnSpc>
                <a:spcPct val="110000"/>
              </a:lnSpc>
              <a:spcBef>
                <a:spcPts val="900"/>
              </a:spcBef>
              <a:buClr>
                <a:srgbClr val="000000">
                  <a:lumMod val="85000"/>
                  <a:lumOff val="15000"/>
                </a:srgbClr>
              </a:buClr>
              <a:buFont typeface="Garamond" pitchFamily="18" charset="0"/>
              <a:buNone/>
            </a:pPr>
            <a:endParaRPr lang="en-US" sz="2000">
              <a:solidFill>
                <a:srgbClr val="000000"/>
              </a:solidFill>
            </a:endParaRPr>
          </a:p>
        </p:txBody>
      </p:sp>
      <p:sp>
        <p:nvSpPr>
          <p:cNvPr id="20" name="Content Placeholder 3">
            <a:extLst>
              <a:ext uri="{FF2B5EF4-FFF2-40B4-BE49-F238E27FC236}">
                <a16:creationId xmlns:a16="http://schemas.microsoft.com/office/drawing/2014/main" id="{8DECF708-1018-C14B-B4FB-738EA23F225C}"/>
              </a:ext>
            </a:extLst>
          </p:cNvPr>
          <p:cNvSpPr>
            <a:spLocks noGrp="1"/>
          </p:cNvSpPr>
          <p:nvPr>
            <p:ph sz="half" idx="2"/>
          </p:nvPr>
        </p:nvSpPr>
        <p:spPr>
          <a:xfrm>
            <a:off x="1069848" y="2176948"/>
            <a:ext cx="5926175" cy="3489241"/>
          </a:xfrm>
          <a:prstGeom prst="rect">
            <a:avLst/>
          </a:prstGeom>
        </p:spPr>
        <p:txBody>
          <a:bodyPr/>
          <a:lstStyle>
            <a:lvl1pPr marL="0" indent="0" algn="r" rtl="1">
              <a:buClr>
                <a:schemeClr val="bg1"/>
              </a:buClr>
              <a:buFontTx/>
              <a:buNone/>
              <a:defRPr sz="2400" b="0">
                <a:solidFill>
                  <a:schemeClr val="tx1">
                    <a:lumMod val="75000"/>
                    <a:lumOff val="25000"/>
                  </a:schemeClr>
                </a:solidFill>
                <a:latin typeface="Arial" panose="020B0604020202020204" pitchFamily="34" charset="0"/>
                <a:cs typeface="Arial" panose="020B0604020202020204" pitchFamily="34" charset="0"/>
              </a:defRPr>
            </a:lvl1pPr>
            <a:lvl2pPr marL="539750" indent="-265113" algn="r" rtl="1">
              <a:buClr>
                <a:srgbClr val="0298CA"/>
              </a:buClr>
              <a:buSzPct val="120000"/>
              <a:buFont typeface="Wingdings" pitchFamily="2" charset="2"/>
              <a:buChar char="§"/>
              <a:tabLst/>
              <a:defRPr sz="2000">
                <a:solidFill>
                  <a:schemeClr val="tx1">
                    <a:lumMod val="75000"/>
                    <a:lumOff val="25000"/>
                  </a:schemeClr>
                </a:solidFill>
                <a:latin typeface="Arial" panose="020B0604020202020204" pitchFamily="34" charset="0"/>
                <a:cs typeface="Arial" panose="020B0604020202020204" pitchFamily="34" charset="0"/>
              </a:defRPr>
            </a:lvl2pPr>
            <a:lvl3pPr marL="731520" indent="-182880" algn="r" rtl="1">
              <a:buClr>
                <a:srgbClr val="0298CA"/>
              </a:buClr>
              <a:buFont typeface="Wingdings" pitchFamily="2" charset="2"/>
              <a:buChar char="§"/>
              <a:defRPr sz="2000">
                <a:solidFill>
                  <a:schemeClr val="tx1">
                    <a:lumMod val="75000"/>
                    <a:lumOff val="25000"/>
                  </a:schemeClr>
                </a:solidFill>
                <a:latin typeface="Arial" panose="020B0604020202020204" pitchFamily="34" charset="0"/>
                <a:cs typeface="Arial" panose="020B0604020202020204" pitchFamily="34" charset="0"/>
              </a:defRPr>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p:txBody>
      </p:sp>
      <p:sp>
        <p:nvSpPr>
          <p:cNvPr id="22" name="Subtitle 2">
            <a:extLst>
              <a:ext uri="{FF2B5EF4-FFF2-40B4-BE49-F238E27FC236}">
                <a16:creationId xmlns:a16="http://schemas.microsoft.com/office/drawing/2014/main" id="{41BD8A75-37CC-DB42-B7DE-45550037B05C}"/>
              </a:ext>
            </a:extLst>
          </p:cNvPr>
          <p:cNvSpPr>
            <a:spLocks noGrp="1"/>
          </p:cNvSpPr>
          <p:nvPr>
            <p:ph type="subTitle" idx="1"/>
          </p:nvPr>
        </p:nvSpPr>
        <p:spPr>
          <a:xfrm>
            <a:off x="569342" y="746600"/>
            <a:ext cx="11053314" cy="525152"/>
          </a:xfrm>
          <a:prstGeom prst="rect">
            <a:avLst/>
          </a:prstGeom>
        </p:spPr>
        <p:txBody>
          <a:bodyPr>
            <a:noAutofit/>
          </a:bodyPr>
          <a:lstStyle>
            <a:lvl1pPr marL="0" indent="0" algn="ctr" rtl="1">
              <a:spcBef>
                <a:spcPts val="0"/>
              </a:spcBef>
              <a:buNone/>
              <a:defRPr sz="32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5" name="Rectangle 24">
            <a:extLst>
              <a:ext uri="{FF2B5EF4-FFF2-40B4-BE49-F238E27FC236}">
                <a16:creationId xmlns:a16="http://schemas.microsoft.com/office/drawing/2014/main" id="{24E4188F-9D81-A643-9345-14A4F431EF04}"/>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6" name="Picture Placeholder 2">
            <a:extLst>
              <a:ext uri="{FF2B5EF4-FFF2-40B4-BE49-F238E27FC236}">
                <a16:creationId xmlns:a16="http://schemas.microsoft.com/office/drawing/2014/main" id="{1E7D02E7-91C4-7B41-A3D5-A424AC8F98F1}"/>
              </a:ext>
            </a:extLst>
          </p:cNvPr>
          <p:cNvSpPr>
            <a:spLocks noGrp="1" noChangeAspect="1"/>
          </p:cNvSpPr>
          <p:nvPr>
            <p:ph type="pic" idx="10"/>
          </p:nvPr>
        </p:nvSpPr>
        <p:spPr>
          <a:xfrm>
            <a:off x="7272069" y="1647645"/>
            <a:ext cx="4919932" cy="4675517"/>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TextBox 8">
            <a:extLst>
              <a:ext uri="{FF2B5EF4-FFF2-40B4-BE49-F238E27FC236}">
                <a16:creationId xmlns:a16="http://schemas.microsoft.com/office/drawing/2014/main" id="{58572518-4514-0D46-80A9-5845C716DA06}"/>
              </a:ext>
            </a:extLst>
          </p:cNvPr>
          <p:cNvSpPr txBox="1"/>
          <p:nvPr userDrawn="1"/>
        </p:nvSpPr>
        <p:spPr>
          <a:xfrm>
            <a:off x="1069848" y="6488915"/>
            <a:ext cx="5926175" cy="207749"/>
          </a:xfrm>
          <a:prstGeom prst="rect">
            <a:avLst/>
          </a:prstGeom>
          <a:noFill/>
        </p:spPr>
        <p:txBody>
          <a:bodyPr wrap="square">
            <a:spAutoFit/>
          </a:bodyPr>
          <a:lstStyle/>
          <a:p>
            <a:pPr algn="r" rtl="1">
              <a:defRPr/>
            </a:pPr>
            <a:r>
              <a:rPr lang="x-none" sz="700">
                <a:solidFill>
                  <a:srgbClr val="595959"/>
                </a:solidFill>
                <a:latin typeface="Arial" pitchFamily="-110" charset="0"/>
                <a:ea typeface="ＭＳ Ｐゴシック" pitchFamily="-110" charset="-128"/>
              </a:rPr>
              <a:t> </a:t>
            </a:r>
            <a:r>
              <a:rPr lang="en-US" sz="700" dirty="0">
                <a:solidFill>
                  <a:srgbClr val="595959"/>
                </a:solidFill>
                <a:latin typeface="Arial" pitchFamily="-110" charset="0"/>
                <a:ea typeface="ＭＳ Ｐゴシック" pitchFamily="-110" charset="-128"/>
              </a:rPr>
              <a:t>©</a:t>
            </a:r>
            <a:r>
              <a:rPr lang="x-none" sz="700">
                <a:solidFill>
                  <a:srgbClr val="595959"/>
                </a:solidFill>
                <a:latin typeface="Arial" pitchFamily="-110" charset="0"/>
                <a:ea typeface="ＭＳ Ｐゴシック" pitchFamily="-110" charset="-128"/>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endParaRPr>
          </a:p>
        </p:txBody>
      </p:sp>
    </p:spTree>
    <p:extLst>
      <p:ext uri="{BB962C8B-B14F-4D97-AF65-F5344CB8AC3E}">
        <p14:creationId xmlns:p14="http://schemas.microsoft.com/office/powerpoint/2010/main" val="16766601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Regular-Slide-photo-Chart-3">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BB76C77A-CF0D-6B49-8F42-BA0614C47329}"/>
              </a:ext>
            </a:extLst>
          </p:cNvPr>
          <p:cNvSpPr>
            <a:spLocks noGrp="1"/>
          </p:cNvSpPr>
          <p:nvPr>
            <p:ph type="subTitle" idx="1"/>
          </p:nvPr>
        </p:nvSpPr>
        <p:spPr>
          <a:xfrm>
            <a:off x="569342" y="756536"/>
            <a:ext cx="11053314" cy="494195"/>
          </a:xfrm>
          <a:prstGeom prst="rect">
            <a:avLst/>
          </a:prstGeom>
        </p:spPr>
        <p:txBody>
          <a:bodyPr>
            <a:noAutofit/>
          </a:bodyPr>
          <a:lstStyle>
            <a:lvl1pPr marL="0" indent="0" algn="ctr" rtl="1">
              <a:spcBef>
                <a:spcPts val="0"/>
              </a:spcBef>
              <a:buNone/>
              <a:defRPr sz="32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Rectangle 4">
            <a:extLst>
              <a:ext uri="{FF2B5EF4-FFF2-40B4-BE49-F238E27FC236}">
                <a16:creationId xmlns:a16="http://schemas.microsoft.com/office/drawing/2014/main" id="{DAD2BC8A-87D2-3B4B-8E07-948CDAD1C0FF}"/>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Picture Placeholder 2">
            <a:extLst>
              <a:ext uri="{FF2B5EF4-FFF2-40B4-BE49-F238E27FC236}">
                <a16:creationId xmlns:a16="http://schemas.microsoft.com/office/drawing/2014/main" id="{4966C2B8-14B1-D844-8BCE-CFFC3E09E791}"/>
              </a:ext>
            </a:extLst>
          </p:cNvPr>
          <p:cNvSpPr>
            <a:spLocks noGrp="1" noChangeAspect="1"/>
          </p:cNvSpPr>
          <p:nvPr>
            <p:ph type="pic" idx="10"/>
          </p:nvPr>
        </p:nvSpPr>
        <p:spPr>
          <a:xfrm>
            <a:off x="914400" y="1647645"/>
            <a:ext cx="3157267" cy="2915729"/>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Picture Placeholder 2">
            <a:extLst>
              <a:ext uri="{FF2B5EF4-FFF2-40B4-BE49-F238E27FC236}">
                <a16:creationId xmlns:a16="http://schemas.microsoft.com/office/drawing/2014/main" id="{923023EC-B05C-C24A-B73E-45D4DC9F81B5}"/>
              </a:ext>
            </a:extLst>
          </p:cNvPr>
          <p:cNvSpPr>
            <a:spLocks noGrp="1" noChangeAspect="1"/>
          </p:cNvSpPr>
          <p:nvPr>
            <p:ph type="pic" idx="11"/>
          </p:nvPr>
        </p:nvSpPr>
        <p:spPr>
          <a:xfrm>
            <a:off x="4502989" y="1647645"/>
            <a:ext cx="3157267" cy="2915729"/>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8" name="Picture Placeholder 2">
            <a:extLst>
              <a:ext uri="{FF2B5EF4-FFF2-40B4-BE49-F238E27FC236}">
                <a16:creationId xmlns:a16="http://schemas.microsoft.com/office/drawing/2014/main" id="{72203630-8FEC-264E-AB2E-768E00B03D1F}"/>
              </a:ext>
            </a:extLst>
          </p:cNvPr>
          <p:cNvSpPr>
            <a:spLocks noGrp="1" noChangeAspect="1"/>
          </p:cNvSpPr>
          <p:nvPr>
            <p:ph type="pic" idx="12"/>
          </p:nvPr>
        </p:nvSpPr>
        <p:spPr>
          <a:xfrm>
            <a:off x="8117457" y="1647645"/>
            <a:ext cx="3157267" cy="2915729"/>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Text Placeholder 3">
            <a:extLst>
              <a:ext uri="{FF2B5EF4-FFF2-40B4-BE49-F238E27FC236}">
                <a16:creationId xmlns:a16="http://schemas.microsoft.com/office/drawing/2014/main" id="{49638F89-8167-1C48-8ABE-8B575A26F35D}"/>
              </a:ext>
            </a:extLst>
          </p:cNvPr>
          <p:cNvSpPr>
            <a:spLocks noGrp="1"/>
          </p:cNvSpPr>
          <p:nvPr>
            <p:ph type="body" sz="half" idx="2"/>
          </p:nvPr>
        </p:nvSpPr>
        <p:spPr>
          <a:xfrm>
            <a:off x="914400" y="4692770"/>
            <a:ext cx="3161963" cy="1630392"/>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dirty="0">
                <a:latin typeface="Arial" panose="020B0604020202020204" pitchFamily="34" charset="0"/>
                <a:cs typeface="Arial" panose="020B0604020202020204" pitchFamily="34" charset="0"/>
              </a:defRPr>
            </a:lvl1pPr>
          </a:lstStyle>
          <a:p>
            <a:pPr marL="0" lvl="0" indent="0">
              <a:buNone/>
            </a:pPr>
            <a:r>
              <a:rPr lang="en-US"/>
              <a:t>Click to edit Master text styles</a:t>
            </a:r>
          </a:p>
        </p:txBody>
      </p:sp>
      <p:sp>
        <p:nvSpPr>
          <p:cNvPr id="11" name="Text Placeholder 3">
            <a:extLst>
              <a:ext uri="{FF2B5EF4-FFF2-40B4-BE49-F238E27FC236}">
                <a16:creationId xmlns:a16="http://schemas.microsoft.com/office/drawing/2014/main" id="{E0FB25C7-ABFD-C644-BC4A-54D5562E4FDF}"/>
              </a:ext>
            </a:extLst>
          </p:cNvPr>
          <p:cNvSpPr>
            <a:spLocks noGrp="1"/>
          </p:cNvSpPr>
          <p:nvPr>
            <p:ph type="body" sz="half" idx="13"/>
          </p:nvPr>
        </p:nvSpPr>
        <p:spPr>
          <a:xfrm>
            <a:off x="4511615" y="4692770"/>
            <a:ext cx="3161963" cy="1630392"/>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dirty="0">
                <a:latin typeface="Arial" panose="020B0604020202020204" pitchFamily="34" charset="0"/>
                <a:cs typeface="Arial" panose="020B0604020202020204" pitchFamily="34" charset="0"/>
              </a:defRPr>
            </a:lvl1pPr>
          </a:lstStyle>
          <a:p>
            <a:pPr marL="0" lvl="0" indent="0">
              <a:buNone/>
            </a:pPr>
            <a:r>
              <a:rPr lang="en-US"/>
              <a:t>Click to edit Master text styles</a:t>
            </a:r>
          </a:p>
        </p:txBody>
      </p:sp>
      <p:sp>
        <p:nvSpPr>
          <p:cNvPr id="12" name="Text Placeholder 3">
            <a:extLst>
              <a:ext uri="{FF2B5EF4-FFF2-40B4-BE49-F238E27FC236}">
                <a16:creationId xmlns:a16="http://schemas.microsoft.com/office/drawing/2014/main" id="{7DAAA585-2378-CB4D-81AD-4912C9F269FF}"/>
              </a:ext>
            </a:extLst>
          </p:cNvPr>
          <p:cNvSpPr>
            <a:spLocks noGrp="1"/>
          </p:cNvSpPr>
          <p:nvPr>
            <p:ph type="body" sz="half" idx="14"/>
          </p:nvPr>
        </p:nvSpPr>
        <p:spPr>
          <a:xfrm>
            <a:off x="8108830" y="4692770"/>
            <a:ext cx="3161963" cy="1630392"/>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dirty="0">
                <a:latin typeface="Arial" panose="020B0604020202020204" pitchFamily="34" charset="0"/>
                <a:cs typeface="Arial" panose="020B0604020202020204" pitchFamily="34" charset="0"/>
              </a:defRPr>
            </a:lvl1pPr>
          </a:lstStyle>
          <a:p>
            <a:pPr marL="0" lvl="0" indent="0">
              <a:buNone/>
            </a:pPr>
            <a:r>
              <a:rPr lang="en-US"/>
              <a:t>Click to edit Master text styles</a:t>
            </a:r>
          </a:p>
        </p:txBody>
      </p:sp>
      <p:sp>
        <p:nvSpPr>
          <p:cNvPr id="13" name="Rectangle 12">
            <a:extLst>
              <a:ext uri="{FF2B5EF4-FFF2-40B4-BE49-F238E27FC236}">
                <a16:creationId xmlns:a16="http://schemas.microsoft.com/office/drawing/2014/main" id="{26F6785F-B54A-1840-AB01-17308E8C5591}"/>
              </a:ext>
            </a:extLst>
          </p:cNvPr>
          <p:cNvSpPr/>
          <p:nvPr userDrawn="1"/>
        </p:nvSpPr>
        <p:spPr>
          <a:xfrm>
            <a:off x="2303254" y="4390847"/>
            <a:ext cx="379562" cy="379562"/>
          </a:xfrm>
          <a:prstGeom prst="rect">
            <a:avLst/>
          </a:prstGeom>
          <a:solidFill>
            <a:srgbClr val="029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Rectangle 13">
            <a:extLst>
              <a:ext uri="{FF2B5EF4-FFF2-40B4-BE49-F238E27FC236}">
                <a16:creationId xmlns:a16="http://schemas.microsoft.com/office/drawing/2014/main" id="{FA3E7992-0396-1E46-9F28-525A57944B35}"/>
              </a:ext>
            </a:extLst>
          </p:cNvPr>
          <p:cNvSpPr/>
          <p:nvPr userDrawn="1"/>
        </p:nvSpPr>
        <p:spPr>
          <a:xfrm>
            <a:off x="5900469" y="4390847"/>
            <a:ext cx="379562" cy="379562"/>
          </a:xfrm>
          <a:prstGeom prst="rect">
            <a:avLst/>
          </a:prstGeom>
          <a:solidFill>
            <a:srgbClr val="029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5" name="Rectangle 14">
            <a:extLst>
              <a:ext uri="{FF2B5EF4-FFF2-40B4-BE49-F238E27FC236}">
                <a16:creationId xmlns:a16="http://schemas.microsoft.com/office/drawing/2014/main" id="{DF5ACCBD-F044-6E41-A7DE-DC956B809ECB}"/>
              </a:ext>
            </a:extLst>
          </p:cNvPr>
          <p:cNvSpPr/>
          <p:nvPr userDrawn="1"/>
        </p:nvSpPr>
        <p:spPr>
          <a:xfrm>
            <a:off x="9497684" y="4390847"/>
            <a:ext cx="379562" cy="379562"/>
          </a:xfrm>
          <a:prstGeom prst="rect">
            <a:avLst/>
          </a:prstGeom>
          <a:solidFill>
            <a:srgbClr val="029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7" name="TextBox 16">
            <a:extLst>
              <a:ext uri="{FF2B5EF4-FFF2-40B4-BE49-F238E27FC236}">
                <a16:creationId xmlns:a16="http://schemas.microsoft.com/office/drawing/2014/main" id="{2F82AEFB-BEA9-214C-9F03-DF9EBB6DFAE7}"/>
              </a:ext>
            </a:extLst>
          </p:cNvPr>
          <p:cNvSpPr txBox="1"/>
          <p:nvPr userDrawn="1"/>
        </p:nvSpPr>
        <p:spPr>
          <a:xfrm>
            <a:off x="2555080" y="6488915"/>
            <a:ext cx="7081838" cy="207749"/>
          </a:xfrm>
          <a:prstGeom prst="rect">
            <a:avLst/>
          </a:prstGeom>
          <a:noFill/>
        </p:spPr>
        <p:txBody>
          <a:bodyPr>
            <a:spAutoFit/>
          </a:bodyPr>
          <a:lstStyle/>
          <a:p>
            <a:pPr algn="ctr" rtl="1">
              <a:defRPr/>
            </a:pPr>
            <a:r>
              <a:rPr lang="x-none" sz="700">
                <a:solidFill>
                  <a:srgbClr val="595959"/>
                </a:solidFill>
                <a:latin typeface="Arial" pitchFamily="-110" charset="0"/>
                <a:ea typeface="ＭＳ Ｐゴシック" pitchFamily="-110" charset="-128"/>
              </a:rPr>
              <a:t> </a:t>
            </a:r>
            <a:r>
              <a:rPr lang="en-US" sz="700" dirty="0">
                <a:solidFill>
                  <a:srgbClr val="595959"/>
                </a:solidFill>
                <a:latin typeface="Arial" pitchFamily="-110" charset="0"/>
                <a:ea typeface="ＭＳ Ｐゴシック" pitchFamily="-110" charset="-128"/>
              </a:rPr>
              <a:t>©</a:t>
            </a:r>
            <a:r>
              <a:rPr lang="x-none" sz="700">
                <a:solidFill>
                  <a:srgbClr val="595959"/>
                </a:solidFill>
                <a:latin typeface="Arial" pitchFamily="-110" charset="0"/>
                <a:ea typeface="ＭＳ Ｐゴシック" pitchFamily="-110" charset="-128"/>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endParaRPr>
          </a:p>
        </p:txBody>
      </p:sp>
    </p:spTree>
    <p:extLst>
      <p:ext uri="{BB962C8B-B14F-4D97-AF65-F5344CB8AC3E}">
        <p14:creationId xmlns:p14="http://schemas.microsoft.com/office/powerpoint/2010/main" val="35906031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Regular-Slide-photo-Chart-4">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BB76C77A-CF0D-6B49-8F42-BA0614C47329}"/>
              </a:ext>
            </a:extLst>
          </p:cNvPr>
          <p:cNvSpPr>
            <a:spLocks noGrp="1"/>
          </p:cNvSpPr>
          <p:nvPr>
            <p:ph type="subTitle" idx="1"/>
          </p:nvPr>
        </p:nvSpPr>
        <p:spPr>
          <a:xfrm>
            <a:off x="569342" y="756536"/>
            <a:ext cx="11053314" cy="457201"/>
          </a:xfrm>
          <a:prstGeom prst="rect">
            <a:avLst/>
          </a:prstGeom>
        </p:spPr>
        <p:txBody>
          <a:bodyPr>
            <a:noAutofit/>
          </a:bodyPr>
          <a:lstStyle>
            <a:lvl1pPr marL="0" indent="0" algn="ctr" rtl="1">
              <a:spcBef>
                <a:spcPts val="0"/>
              </a:spcBef>
              <a:buNone/>
              <a:defRPr sz="32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Rectangle 4">
            <a:extLst>
              <a:ext uri="{FF2B5EF4-FFF2-40B4-BE49-F238E27FC236}">
                <a16:creationId xmlns:a16="http://schemas.microsoft.com/office/drawing/2014/main" id="{DAD2BC8A-87D2-3B4B-8E07-948CDAD1C0FF}"/>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Picture Placeholder 2">
            <a:extLst>
              <a:ext uri="{FF2B5EF4-FFF2-40B4-BE49-F238E27FC236}">
                <a16:creationId xmlns:a16="http://schemas.microsoft.com/office/drawing/2014/main" id="{4966C2B8-14B1-D844-8BCE-CFFC3E09E791}"/>
              </a:ext>
            </a:extLst>
          </p:cNvPr>
          <p:cNvSpPr>
            <a:spLocks noGrp="1" noChangeAspect="1"/>
          </p:cNvSpPr>
          <p:nvPr>
            <p:ph type="pic" idx="10" hasCustomPrompt="1"/>
          </p:nvPr>
        </p:nvSpPr>
        <p:spPr>
          <a:xfrm>
            <a:off x="914399" y="2932981"/>
            <a:ext cx="4986069" cy="3390181"/>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 or chart</a:t>
            </a:r>
          </a:p>
        </p:txBody>
      </p:sp>
      <p:sp>
        <p:nvSpPr>
          <p:cNvPr id="8" name="Picture Placeholder 2">
            <a:extLst>
              <a:ext uri="{FF2B5EF4-FFF2-40B4-BE49-F238E27FC236}">
                <a16:creationId xmlns:a16="http://schemas.microsoft.com/office/drawing/2014/main" id="{72203630-8FEC-264E-AB2E-768E00B03D1F}"/>
              </a:ext>
            </a:extLst>
          </p:cNvPr>
          <p:cNvSpPr>
            <a:spLocks noGrp="1" noChangeAspect="1"/>
          </p:cNvSpPr>
          <p:nvPr>
            <p:ph type="pic" idx="12" hasCustomPrompt="1"/>
          </p:nvPr>
        </p:nvSpPr>
        <p:spPr>
          <a:xfrm>
            <a:off x="6291531" y="2932981"/>
            <a:ext cx="4986070" cy="3390181"/>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 or chart</a:t>
            </a:r>
          </a:p>
        </p:txBody>
      </p:sp>
      <p:sp>
        <p:nvSpPr>
          <p:cNvPr id="9" name="Text Placeholder 3">
            <a:extLst>
              <a:ext uri="{FF2B5EF4-FFF2-40B4-BE49-F238E27FC236}">
                <a16:creationId xmlns:a16="http://schemas.microsoft.com/office/drawing/2014/main" id="{49638F89-8167-1C48-8ABE-8B575A26F35D}"/>
              </a:ext>
            </a:extLst>
          </p:cNvPr>
          <p:cNvSpPr>
            <a:spLocks noGrp="1"/>
          </p:cNvSpPr>
          <p:nvPr>
            <p:ph type="body" sz="half" idx="2"/>
          </p:nvPr>
        </p:nvSpPr>
        <p:spPr>
          <a:xfrm>
            <a:off x="914399" y="1647645"/>
            <a:ext cx="4993485" cy="1130060"/>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dirty="0">
                <a:latin typeface="Arial" panose="020B0604020202020204" pitchFamily="34" charset="0"/>
                <a:cs typeface="Arial" panose="020B0604020202020204" pitchFamily="34" charset="0"/>
              </a:defRPr>
            </a:lvl1pPr>
          </a:lstStyle>
          <a:p>
            <a:pPr marL="0" lvl="0" indent="0">
              <a:buNone/>
            </a:pPr>
            <a:r>
              <a:rPr lang="en-US"/>
              <a:t>Click to edit Master text styles</a:t>
            </a:r>
          </a:p>
        </p:txBody>
      </p:sp>
      <p:sp>
        <p:nvSpPr>
          <p:cNvPr id="12" name="Text Placeholder 3">
            <a:extLst>
              <a:ext uri="{FF2B5EF4-FFF2-40B4-BE49-F238E27FC236}">
                <a16:creationId xmlns:a16="http://schemas.microsoft.com/office/drawing/2014/main" id="{7DAAA585-2378-CB4D-81AD-4912C9F269FF}"/>
              </a:ext>
            </a:extLst>
          </p:cNvPr>
          <p:cNvSpPr>
            <a:spLocks noGrp="1"/>
          </p:cNvSpPr>
          <p:nvPr>
            <p:ph type="body" sz="half" idx="14"/>
          </p:nvPr>
        </p:nvSpPr>
        <p:spPr>
          <a:xfrm>
            <a:off x="6277308" y="1647645"/>
            <a:ext cx="4993485" cy="1130060"/>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dirty="0">
                <a:latin typeface="Arial" panose="020B0604020202020204" pitchFamily="34" charset="0"/>
                <a:cs typeface="Arial" panose="020B0604020202020204" pitchFamily="34" charset="0"/>
              </a:defRPr>
            </a:lvl1pPr>
          </a:lstStyle>
          <a:p>
            <a:pPr marL="0" lvl="0" indent="0">
              <a:buNone/>
            </a:pPr>
            <a:r>
              <a:rPr lang="en-US"/>
              <a:t>Click to edit Master text styles</a:t>
            </a:r>
          </a:p>
        </p:txBody>
      </p:sp>
      <p:sp>
        <p:nvSpPr>
          <p:cNvPr id="13" name="Rectangle 12">
            <a:extLst>
              <a:ext uri="{FF2B5EF4-FFF2-40B4-BE49-F238E27FC236}">
                <a16:creationId xmlns:a16="http://schemas.microsoft.com/office/drawing/2014/main" id="{26F6785F-B54A-1840-AB01-17308E8C5591}"/>
              </a:ext>
            </a:extLst>
          </p:cNvPr>
          <p:cNvSpPr/>
          <p:nvPr userDrawn="1"/>
        </p:nvSpPr>
        <p:spPr>
          <a:xfrm>
            <a:off x="3217654" y="2648311"/>
            <a:ext cx="379562" cy="379562"/>
          </a:xfrm>
          <a:prstGeom prst="rect">
            <a:avLst/>
          </a:prstGeom>
          <a:solidFill>
            <a:srgbClr val="029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5" name="Rectangle 14">
            <a:extLst>
              <a:ext uri="{FF2B5EF4-FFF2-40B4-BE49-F238E27FC236}">
                <a16:creationId xmlns:a16="http://schemas.microsoft.com/office/drawing/2014/main" id="{DF5ACCBD-F044-6E41-A7DE-DC956B809ECB}"/>
              </a:ext>
            </a:extLst>
          </p:cNvPr>
          <p:cNvSpPr/>
          <p:nvPr userDrawn="1"/>
        </p:nvSpPr>
        <p:spPr>
          <a:xfrm>
            <a:off x="8594785" y="2648311"/>
            <a:ext cx="379562" cy="379562"/>
          </a:xfrm>
          <a:prstGeom prst="rect">
            <a:avLst/>
          </a:prstGeom>
          <a:solidFill>
            <a:srgbClr val="029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TextBox 10">
            <a:extLst>
              <a:ext uri="{FF2B5EF4-FFF2-40B4-BE49-F238E27FC236}">
                <a16:creationId xmlns:a16="http://schemas.microsoft.com/office/drawing/2014/main" id="{CB12468A-5808-0A49-88D0-A270B56C01FE}"/>
              </a:ext>
            </a:extLst>
          </p:cNvPr>
          <p:cNvSpPr txBox="1"/>
          <p:nvPr userDrawn="1"/>
        </p:nvSpPr>
        <p:spPr>
          <a:xfrm>
            <a:off x="2555080" y="6488915"/>
            <a:ext cx="7081838" cy="207749"/>
          </a:xfrm>
          <a:prstGeom prst="rect">
            <a:avLst/>
          </a:prstGeom>
          <a:noFill/>
        </p:spPr>
        <p:txBody>
          <a:bodyPr>
            <a:spAutoFit/>
          </a:bodyPr>
          <a:lstStyle/>
          <a:p>
            <a:pPr algn="ctr" rtl="1">
              <a:defRPr/>
            </a:pPr>
            <a:r>
              <a:rPr lang="x-none" sz="700">
                <a:solidFill>
                  <a:srgbClr val="595959"/>
                </a:solidFill>
                <a:latin typeface="Arial" pitchFamily="-110" charset="0"/>
                <a:ea typeface="ＭＳ Ｐゴシック" pitchFamily="-110" charset="-128"/>
              </a:rPr>
              <a:t> </a:t>
            </a:r>
            <a:r>
              <a:rPr lang="en-US" sz="700" dirty="0">
                <a:solidFill>
                  <a:srgbClr val="595959"/>
                </a:solidFill>
                <a:latin typeface="Arial" pitchFamily="-110" charset="0"/>
                <a:ea typeface="ＭＳ Ｐゴシック" pitchFamily="-110" charset="-128"/>
              </a:rPr>
              <a:t>©</a:t>
            </a:r>
            <a:r>
              <a:rPr lang="x-none" sz="700">
                <a:solidFill>
                  <a:srgbClr val="595959"/>
                </a:solidFill>
                <a:latin typeface="Arial" pitchFamily="-110" charset="0"/>
                <a:ea typeface="ＭＳ Ｐゴシック" pitchFamily="-110" charset="-128"/>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endParaRPr>
          </a:p>
        </p:txBody>
      </p:sp>
    </p:spTree>
    <p:extLst>
      <p:ext uri="{BB962C8B-B14F-4D97-AF65-F5344CB8AC3E}">
        <p14:creationId xmlns:p14="http://schemas.microsoft.com/office/powerpoint/2010/main" val="11948313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gular-Slide-photo-Char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66799" y="2103120"/>
            <a:ext cx="10015095" cy="3749040"/>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defRPr lang="en-US" sz="2000"/>
            </a:lvl1pPr>
            <a:lvl2pPr>
              <a:defRPr lang="en-US"/>
            </a:lvl2pPr>
            <a:lvl3pPr>
              <a:defRPr lang="en-US"/>
            </a:lvl3pPr>
            <a:lvl4pPr>
              <a:defRPr lang="en-US"/>
            </a:lvl4pPr>
            <a:lvl5pPr>
              <a:defRPr lang="en-US" dirty="0"/>
            </a:lvl5pPr>
          </a:lstStyle>
          <a:p>
            <a:pPr marL="0" lvl="0" indent="0">
              <a:buNone/>
            </a:pPr>
            <a:r>
              <a:rPr lang="en-US"/>
              <a:t>Click to edit Master text styles</a:t>
            </a:r>
          </a:p>
          <a:p>
            <a:pPr marL="0" lvl="1" indent="0">
              <a:buNone/>
            </a:pPr>
            <a:r>
              <a:rPr lang="en-US"/>
              <a:t>Second level</a:t>
            </a:r>
          </a:p>
          <a:p>
            <a:pPr marL="0" lvl="2" indent="0">
              <a:buNone/>
            </a:pPr>
            <a:r>
              <a:rPr lang="en-US"/>
              <a:t>Third level</a:t>
            </a:r>
          </a:p>
          <a:p>
            <a:pPr marL="0" lvl="3" indent="0">
              <a:buNone/>
            </a:pPr>
            <a:r>
              <a:rPr lang="en-US"/>
              <a:t>Fourth level</a:t>
            </a:r>
          </a:p>
          <a:p>
            <a:pPr marL="0" lvl="4" indent="0">
              <a:buNone/>
            </a:pPr>
            <a:r>
              <a:rPr lang="en-US"/>
              <a:t>Fifth level</a:t>
            </a:r>
            <a:endParaRPr lang="en-US" dirty="0"/>
          </a:p>
        </p:txBody>
      </p:sp>
      <p:sp>
        <p:nvSpPr>
          <p:cNvPr id="9" name="Subtitle 2">
            <a:extLst>
              <a:ext uri="{FF2B5EF4-FFF2-40B4-BE49-F238E27FC236}">
                <a16:creationId xmlns:a16="http://schemas.microsoft.com/office/drawing/2014/main" id="{A781009D-B024-5E41-99BD-96A39FFAC7CB}"/>
              </a:ext>
            </a:extLst>
          </p:cNvPr>
          <p:cNvSpPr>
            <a:spLocks noGrp="1"/>
          </p:cNvSpPr>
          <p:nvPr>
            <p:ph type="subTitle" idx="12"/>
          </p:nvPr>
        </p:nvSpPr>
        <p:spPr>
          <a:xfrm>
            <a:off x="569342" y="756536"/>
            <a:ext cx="11053314" cy="457201"/>
          </a:xfrm>
          <a:prstGeom prst="rect">
            <a:avLst/>
          </a:prstGeom>
        </p:spPr>
        <p:txBody>
          <a:bodyPr>
            <a:noAutofit/>
          </a:bodyPr>
          <a:lstStyle>
            <a:lvl1pPr marL="0" indent="0" algn="ctr" rtl="1">
              <a:spcBef>
                <a:spcPts val="0"/>
              </a:spcBef>
              <a:buNone/>
              <a:defRPr sz="32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Rectangle 9">
            <a:extLst>
              <a:ext uri="{FF2B5EF4-FFF2-40B4-BE49-F238E27FC236}">
                <a16:creationId xmlns:a16="http://schemas.microsoft.com/office/drawing/2014/main" id="{43116A37-68B5-474C-B721-36189B64B389}"/>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Picture Placeholder 2">
            <a:extLst>
              <a:ext uri="{FF2B5EF4-FFF2-40B4-BE49-F238E27FC236}">
                <a16:creationId xmlns:a16="http://schemas.microsoft.com/office/drawing/2014/main" id="{C5A31AF3-D4CE-C241-81DC-11DB4C8DE510}"/>
              </a:ext>
            </a:extLst>
          </p:cNvPr>
          <p:cNvSpPr>
            <a:spLocks noGrp="1" noChangeAspect="1"/>
          </p:cNvSpPr>
          <p:nvPr>
            <p:ph type="pic" idx="10" hasCustomPrompt="1"/>
          </p:nvPr>
        </p:nvSpPr>
        <p:spPr>
          <a:xfrm>
            <a:off x="1066798" y="1900069"/>
            <a:ext cx="10015095" cy="4443984"/>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 or chart</a:t>
            </a:r>
          </a:p>
        </p:txBody>
      </p:sp>
      <p:sp>
        <p:nvSpPr>
          <p:cNvPr id="8" name="TextBox 7">
            <a:extLst>
              <a:ext uri="{FF2B5EF4-FFF2-40B4-BE49-F238E27FC236}">
                <a16:creationId xmlns:a16="http://schemas.microsoft.com/office/drawing/2014/main" id="{5201B484-DE6D-064B-9A77-7B061BEA63EF}"/>
              </a:ext>
            </a:extLst>
          </p:cNvPr>
          <p:cNvSpPr txBox="1"/>
          <p:nvPr userDrawn="1"/>
        </p:nvSpPr>
        <p:spPr>
          <a:xfrm>
            <a:off x="1069848" y="6469348"/>
            <a:ext cx="7081838" cy="207749"/>
          </a:xfrm>
          <a:prstGeom prst="rect">
            <a:avLst/>
          </a:prstGeom>
          <a:noFill/>
        </p:spPr>
        <p:txBody>
          <a:bodyPr>
            <a:spAutoFit/>
          </a:bodyPr>
          <a:lstStyle/>
          <a:p>
            <a:pPr algn="r" rtl="1">
              <a:defRPr/>
            </a:pPr>
            <a:r>
              <a:rPr lang="x-none" sz="700">
                <a:solidFill>
                  <a:srgbClr val="595959"/>
                </a:solidFill>
                <a:latin typeface="Arial" pitchFamily="-110" charset="0"/>
                <a:ea typeface="ＭＳ Ｐゴシック" pitchFamily="-110" charset="-128"/>
              </a:rPr>
              <a:t> </a:t>
            </a:r>
            <a:r>
              <a:rPr lang="en-US" sz="700" dirty="0">
                <a:solidFill>
                  <a:srgbClr val="595959"/>
                </a:solidFill>
                <a:latin typeface="Arial" pitchFamily="-110" charset="0"/>
                <a:ea typeface="ＭＳ Ｐゴシック" pitchFamily="-110" charset="-128"/>
              </a:rPr>
              <a:t>©</a:t>
            </a:r>
            <a:r>
              <a:rPr lang="x-none" sz="700">
                <a:solidFill>
                  <a:srgbClr val="595959"/>
                </a:solidFill>
                <a:latin typeface="Arial" pitchFamily="-110" charset="0"/>
                <a:ea typeface="ＭＳ Ｐゴシック" pitchFamily="-110" charset="-128"/>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endParaRPr>
          </a:p>
        </p:txBody>
      </p:sp>
    </p:spTree>
    <p:extLst>
      <p:ext uri="{BB962C8B-B14F-4D97-AF65-F5344CB8AC3E}">
        <p14:creationId xmlns:p14="http://schemas.microsoft.com/office/powerpoint/2010/main" val="12835261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nclusion-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52838A-D563-314C-90AE-0F3BDB2D019F}"/>
              </a:ext>
            </a:extLst>
          </p:cNvPr>
          <p:cNvSpPr/>
          <p:nvPr userDrawn="1"/>
        </p:nvSpPr>
        <p:spPr>
          <a:xfrm>
            <a:off x="2650" y="2409691"/>
            <a:ext cx="8763526" cy="3256498"/>
          </a:xfrm>
          <a:prstGeom prst="rect">
            <a:avLst/>
          </a:prstGeom>
          <a:gradFill>
            <a:gsLst>
              <a:gs pos="0">
                <a:srgbClr val="0298CA"/>
              </a:gs>
              <a:gs pos="100000">
                <a:srgbClr val="13498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rgbClr val="FFFFFF"/>
              </a:solidFill>
            </a:endParaRPr>
          </a:p>
        </p:txBody>
      </p:sp>
      <p:sp>
        <p:nvSpPr>
          <p:cNvPr id="11" name="Rectangle 10">
            <a:extLst>
              <a:ext uri="{FF2B5EF4-FFF2-40B4-BE49-F238E27FC236}">
                <a16:creationId xmlns:a16="http://schemas.microsoft.com/office/drawing/2014/main" id="{94980F9C-BADB-F548-901A-499190A68982}"/>
              </a:ext>
            </a:extLst>
          </p:cNvPr>
          <p:cNvSpPr/>
          <p:nvPr userDrawn="1"/>
        </p:nvSpPr>
        <p:spPr>
          <a:xfrm>
            <a:off x="8766176" y="2409691"/>
            <a:ext cx="3425824" cy="3263900"/>
          </a:xfrm>
          <a:prstGeom prst="rect">
            <a:avLst/>
          </a:prstGeom>
          <a:solidFill>
            <a:schemeClr val="bg1">
              <a:lumMod val="95000"/>
            </a:schemeClr>
          </a:solidFill>
          <a:ln>
            <a:noFill/>
          </a:ln>
        </p:spPr>
        <p:txBody>
          <a:bodyPr vert="horz" lIns="91440" tIns="45720" rIns="91440" bIns="45720" rtlCol="0" anchor="t">
            <a:normAutofit/>
          </a:bodyPr>
          <a:lstStyle/>
          <a:p>
            <a:pPr algn="r" rtl="1">
              <a:lnSpc>
                <a:spcPct val="110000"/>
              </a:lnSpc>
              <a:spcBef>
                <a:spcPts val="900"/>
              </a:spcBef>
              <a:buClr>
                <a:srgbClr val="000000">
                  <a:lumMod val="85000"/>
                  <a:lumOff val="15000"/>
                </a:srgbClr>
              </a:buClr>
              <a:buFont typeface="Garamond" pitchFamily="18" charset="0"/>
              <a:buNone/>
            </a:pPr>
            <a:endParaRPr lang="en-US" sz="2000">
              <a:solidFill>
                <a:srgbClr val="000000"/>
              </a:solidFill>
            </a:endParaRPr>
          </a:p>
        </p:txBody>
      </p:sp>
      <p:sp>
        <p:nvSpPr>
          <p:cNvPr id="2" name="Title 1"/>
          <p:cNvSpPr>
            <a:spLocks noGrp="1"/>
          </p:cNvSpPr>
          <p:nvPr>
            <p:ph type="ctrTitle" hasCustomPrompt="1"/>
          </p:nvPr>
        </p:nvSpPr>
        <p:spPr>
          <a:xfrm>
            <a:off x="528852" y="3034907"/>
            <a:ext cx="8025181" cy="1956585"/>
          </a:xfrm>
          <a:prstGeom prst="rect">
            <a:avLst/>
          </a:prstGeom>
        </p:spPr>
        <p:txBody>
          <a:bodyPr tIns="45720" bIns="45720" anchor="ctr">
            <a:normAutofit/>
          </a:bodyPr>
          <a:lstStyle>
            <a:lvl1pPr algn="r" rtl="1">
              <a:lnSpc>
                <a:spcPct val="83000"/>
              </a:lnSpc>
              <a:defRPr lang="en-US" sz="4400" b="0" i="0" kern="1200" cap="none" spc="-100" baseline="0" dirty="0">
                <a:solidFill>
                  <a:schemeClr val="bg1"/>
                </a:solidFill>
                <a:effectLst/>
                <a:latin typeface="Arial" panose="020B0604020202020204" pitchFamily="34" charset="0"/>
                <a:ea typeface="+mn-ea"/>
                <a:cs typeface="Arial" panose="020B0604020202020204" pitchFamily="34" charset="0"/>
              </a:defRPr>
            </a:lvl1pPr>
          </a:lstStyle>
          <a:p>
            <a:r>
              <a:rPr lang="ar-SA" dirty="0"/>
              <a:t>شكراً</a:t>
            </a:r>
            <a:endParaRPr lang="en-US" dirty="0"/>
          </a:p>
        </p:txBody>
      </p:sp>
      <p:pic>
        <p:nvPicPr>
          <p:cNvPr id="12" name="Picture 11">
            <a:extLst>
              <a:ext uri="{FF2B5EF4-FFF2-40B4-BE49-F238E27FC236}">
                <a16:creationId xmlns:a16="http://schemas.microsoft.com/office/drawing/2014/main" id="{84D89AA9-703A-C444-B48A-0BE04BFBD4DD}"/>
              </a:ext>
            </a:extLst>
          </p:cNvPr>
          <p:cNvPicPr>
            <a:picLocks noChangeAspect="1"/>
          </p:cNvPicPr>
          <p:nvPr userDrawn="1"/>
        </p:nvPicPr>
        <p:blipFill>
          <a:blip r:embed="rId2"/>
          <a:srcRect/>
          <a:stretch/>
        </p:blipFill>
        <p:spPr>
          <a:xfrm>
            <a:off x="8793695" y="455205"/>
            <a:ext cx="2695448" cy="881888"/>
          </a:xfrm>
          <a:prstGeom prst="rect">
            <a:avLst/>
          </a:prstGeom>
        </p:spPr>
      </p:pic>
    </p:spTree>
    <p:extLst>
      <p:ext uri="{BB962C8B-B14F-4D97-AF65-F5344CB8AC3E}">
        <p14:creationId xmlns:p14="http://schemas.microsoft.com/office/powerpoint/2010/main" val="26633524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2717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Sub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4BF7176-84F6-D44C-9D31-8AC3C2AB082D}"/>
              </a:ext>
            </a:extLst>
          </p:cNvPr>
          <p:cNvSpPr/>
          <p:nvPr userDrawn="1"/>
        </p:nvSpPr>
        <p:spPr>
          <a:xfrm>
            <a:off x="2650" y="2409691"/>
            <a:ext cx="8791044" cy="3256498"/>
          </a:xfrm>
          <a:prstGeom prst="rect">
            <a:avLst/>
          </a:prstGeom>
          <a:gradFill>
            <a:gsLst>
              <a:gs pos="0">
                <a:srgbClr val="0298CA"/>
              </a:gs>
              <a:gs pos="100000">
                <a:srgbClr val="13498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a:p>
        </p:txBody>
      </p:sp>
      <p:sp>
        <p:nvSpPr>
          <p:cNvPr id="8" name="Rectangle 7">
            <a:extLst>
              <a:ext uri="{FF2B5EF4-FFF2-40B4-BE49-F238E27FC236}">
                <a16:creationId xmlns:a16="http://schemas.microsoft.com/office/drawing/2014/main" id="{A40D9A51-250E-4249-A28F-8BCB6AF9B0EA}"/>
              </a:ext>
            </a:extLst>
          </p:cNvPr>
          <p:cNvSpPr/>
          <p:nvPr userDrawn="1"/>
        </p:nvSpPr>
        <p:spPr>
          <a:xfrm>
            <a:off x="8793694" y="2409691"/>
            <a:ext cx="3398305" cy="3263900"/>
          </a:xfrm>
          <a:prstGeom prst="rect">
            <a:avLst/>
          </a:prstGeom>
          <a:solidFill>
            <a:schemeClr val="bg1">
              <a:lumMod val="95000"/>
            </a:schemeClr>
          </a:solidFill>
          <a:ln>
            <a:noFill/>
          </a:ln>
        </p:spPr>
        <p:txBody>
          <a:bodyPr vert="horz" lIns="91440" tIns="45720" rIns="91440" bIns="45720" rtlCol="0" anchor="t">
            <a:normAutofit/>
          </a:bodyPr>
          <a:lstStyle/>
          <a:p>
            <a:pPr lvl="0" indent="0">
              <a:lnSpc>
                <a:spcPct val="110000"/>
              </a:lnSpc>
              <a:spcBef>
                <a:spcPts val="900"/>
              </a:spcBef>
              <a:spcAft>
                <a:spcPts val="0"/>
              </a:spcAft>
              <a:buClr>
                <a:schemeClr val="tx1">
                  <a:lumMod val="85000"/>
                  <a:lumOff val="15000"/>
                </a:schemeClr>
              </a:buClr>
              <a:buFont typeface="Garamond" pitchFamily="18" charset="0"/>
              <a:buNone/>
            </a:pPr>
            <a:endParaRPr lang="en-US" sz="2000">
              <a:solidFill>
                <a:schemeClr val="tx1"/>
              </a:solidFill>
            </a:endParaRPr>
          </a:p>
        </p:txBody>
      </p:sp>
      <p:sp>
        <p:nvSpPr>
          <p:cNvPr id="2" name="Title 1"/>
          <p:cNvSpPr>
            <a:spLocks noGrp="1"/>
          </p:cNvSpPr>
          <p:nvPr>
            <p:ph type="ctrTitle" hasCustomPrompt="1"/>
          </p:nvPr>
        </p:nvSpPr>
        <p:spPr>
          <a:xfrm>
            <a:off x="525959" y="2792624"/>
            <a:ext cx="8025181" cy="1956585"/>
          </a:xfrm>
          <a:prstGeom prst="rect">
            <a:avLst/>
          </a:prstGeom>
        </p:spPr>
        <p:txBody>
          <a:bodyPr tIns="45720" bIns="45720" anchor="ctr">
            <a:normAutofit/>
          </a:bodyPr>
          <a:lstStyle>
            <a:lvl1pPr algn="r" rtl="1">
              <a:lnSpc>
                <a:spcPct val="83000"/>
              </a:lnSpc>
              <a:defRPr lang="en-US" sz="4400" b="0" i="0" kern="1200" cap="none" spc="-100" baseline="0" dirty="0">
                <a:solidFill>
                  <a:schemeClr val="bg1"/>
                </a:solidFill>
                <a:effectLst/>
                <a:latin typeface="Arial" panose="020B0604020202020204" pitchFamily="34" charset="0"/>
                <a:ea typeface="+mn-ea"/>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525959" y="4846405"/>
            <a:ext cx="8025181" cy="457201"/>
          </a:xfrm>
          <a:prstGeom prst="rect">
            <a:avLst/>
          </a:prstGeom>
        </p:spPr>
        <p:txBody>
          <a:bodyPr>
            <a:noAutofit/>
          </a:bodyPr>
          <a:lstStyle>
            <a:lvl1pPr marL="0" indent="0" algn="r" rtl="1">
              <a:spcBef>
                <a:spcPts val="0"/>
              </a:spcBef>
              <a:buNone/>
              <a:defRPr sz="3200" spc="80" baseline="0">
                <a:solidFill>
                  <a:schemeClr val="bg1"/>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95E19219-F76D-7748-8FC4-0CB9534DA2C7}"/>
              </a:ext>
            </a:extLst>
          </p:cNvPr>
          <p:cNvSpPr txBox="1"/>
          <p:nvPr userDrawn="1"/>
        </p:nvSpPr>
        <p:spPr>
          <a:xfrm>
            <a:off x="1711856" y="6488915"/>
            <a:ext cx="7081838" cy="207749"/>
          </a:xfrm>
          <a:prstGeom prst="rect">
            <a:avLst/>
          </a:prstGeom>
          <a:noFill/>
        </p:spPr>
        <p:txBody>
          <a:bodyPr>
            <a:spAutoFit/>
          </a:bodyPr>
          <a:lstStyle/>
          <a:p>
            <a:pPr algn="r" rtl="1">
              <a:defRPr/>
            </a:pPr>
            <a:r>
              <a:rPr lang="x-none" sz="700">
                <a:solidFill>
                  <a:srgbClr val="595959"/>
                </a:solidFill>
                <a:latin typeface="Arial" pitchFamily="-110" charset="0"/>
                <a:ea typeface="ＭＳ Ｐゴシック" pitchFamily="-110" charset="-128"/>
                <a:cs typeface="+mn-cs"/>
              </a:rPr>
              <a:t> </a:t>
            </a:r>
            <a:r>
              <a:rPr lang="en-US" sz="700" dirty="0">
                <a:solidFill>
                  <a:srgbClr val="595959"/>
                </a:solidFill>
                <a:latin typeface="Arial" pitchFamily="-110" charset="0"/>
                <a:ea typeface="ＭＳ Ｐゴシック" pitchFamily="-110" charset="-128"/>
                <a:cs typeface="+mn-cs"/>
              </a:rPr>
              <a:t>©</a:t>
            </a:r>
            <a:r>
              <a:rPr lang="x-none" sz="700">
                <a:solidFill>
                  <a:srgbClr val="595959"/>
                </a:solidFill>
                <a:latin typeface="Arial" pitchFamily="-110" charset="0"/>
                <a:ea typeface="ＭＳ Ｐゴシック" pitchFamily="-110" charset="-128"/>
                <a:cs typeface="+mn-cs"/>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cs typeface="+mn-cs"/>
            </a:endParaRPr>
          </a:p>
        </p:txBody>
      </p:sp>
      <p:pic>
        <p:nvPicPr>
          <p:cNvPr id="12" name="Picture 11">
            <a:extLst>
              <a:ext uri="{FF2B5EF4-FFF2-40B4-BE49-F238E27FC236}">
                <a16:creationId xmlns:a16="http://schemas.microsoft.com/office/drawing/2014/main" id="{EDF6BA29-152B-E342-911F-F353625A49E6}"/>
              </a:ext>
            </a:extLst>
          </p:cNvPr>
          <p:cNvPicPr>
            <a:picLocks noChangeAspect="1"/>
          </p:cNvPicPr>
          <p:nvPr userDrawn="1"/>
        </p:nvPicPr>
        <p:blipFill>
          <a:blip r:embed="rId2"/>
          <a:srcRect/>
          <a:stretch/>
        </p:blipFill>
        <p:spPr>
          <a:xfrm>
            <a:off x="8793695" y="455205"/>
            <a:ext cx="2695448" cy="881888"/>
          </a:xfrm>
          <a:prstGeom prst="rect">
            <a:avLst/>
          </a:prstGeom>
        </p:spPr>
      </p:pic>
    </p:spTree>
    <p:extLst>
      <p:ext uri="{BB962C8B-B14F-4D97-AF65-F5344CB8AC3E}">
        <p14:creationId xmlns:p14="http://schemas.microsoft.com/office/powerpoint/2010/main" val="2508781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Subtitle-Pictur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3E7C4C2-67F5-B94E-81E7-00528ABC2B76}"/>
              </a:ext>
            </a:extLst>
          </p:cNvPr>
          <p:cNvSpPr/>
          <p:nvPr userDrawn="1"/>
        </p:nvSpPr>
        <p:spPr>
          <a:xfrm>
            <a:off x="-1" y="2409691"/>
            <a:ext cx="8793696" cy="3256498"/>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323681" y="1719747"/>
            <a:ext cx="8267940" cy="457201"/>
          </a:xfrm>
          <a:prstGeom prst="rect">
            <a:avLst/>
          </a:prstGeom>
        </p:spPr>
        <p:txBody>
          <a:bodyPr>
            <a:noAutofit/>
          </a:bodyPr>
          <a:lstStyle>
            <a:lvl1pPr marL="0" indent="0" algn="r" rtl="1">
              <a:spcBef>
                <a:spcPts val="0"/>
              </a:spcBef>
              <a:buNone/>
              <a:defRPr sz="36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Picture Placeholder 2">
            <a:extLst>
              <a:ext uri="{FF2B5EF4-FFF2-40B4-BE49-F238E27FC236}">
                <a16:creationId xmlns:a16="http://schemas.microsoft.com/office/drawing/2014/main" id="{B53B761F-AC01-FC44-8276-E78878FB5F4D}"/>
              </a:ext>
            </a:extLst>
          </p:cNvPr>
          <p:cNvSpPr>
            <a:spLocks noGrp="1" noChangeAspect="1"/>
          </p:cNvSpPr>
          <p:nvPr>
            <p:ph type="pic" idx="10"/>
          </p:nvPr>
        </p:nvSpPr>
        <p:spPr>
          <a:xfrm>
            <a:off x="8793695" y="2409691"/>
            <a:ext cx="3398305" cy="3256498"/>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8" name="Content Placeholder 3">
            <a:extLst>
              <a:ext uri="{FF2B5EF4-FFF2-40B4-BE49-F238E27FC236}">
                <a16:creationId xmlns:a16="http://schemas.microsoft.com/office/drawing/2014/main" id="{60C7FB0A-A388-BB43-9634-7DEE2E8D6BA6}"/>
              </a:ext>
            </a:extLst>
          </p:cNvPr>
          <p:cNvSpPr>
            <a:spLocks noGrp="1"/>
          </p:cNvSpPr>
          <p:nvPr>
            <p:ph sz="half" idx="2"/>
          </p:nvPr>
        </p:nvSpPr>
        <p:spPr>
          <a:xfrm>
            <a:off x="523310" y="2644988"/>
            <a:ext cx="8025180" cy="3021201"/>
          </a:xfrm>
          <a:prstGeom prst="rect">
            <a:avLst/>
          </a:prstGeom>
        </p:spPr>
        <p:txBody>
          <a:bodyPr/>
          <a:lstStyle>
            <a:lvl1pPr marL="0" indent="0" algn="r" rtl="1">
              <a:buClr>
                <a:schemeClr val="bg1"/>
              </a:buClr>
              <a:buFontTx/>
              <a:buNone/>
              <a:defRPr sz="2800" b="0">
                <a:solidFill>
                  <a:schemeClr val="bg1"/>
                </a:solidFill>
                <a:latin typeface="Arial" panose="020B0604020202020204" pitchFamily="34" charset="0"/>
                <a:cs typeface="Arial" panose="020B0604020202020204" pitchFamily="34" charset="0"/>
              </a:defRPr>
            </a:lvl1pPr>
            <a:lvl2pPr marL="539750" indent="-265113" algn="r" rtl="1">
              <a:buClr>
                <a:schemeClr val="bg1"/>
              </a:buClr>
              <a:buSzPct val="120000"/>
              <a:buFont typeface="Wingdings" pitchFamily="2" charset="2"/>
              <a:buChar char="§"/>
              <a:tabLst/>
              <a:defRPr sz="2800">
                <a:solidFill>
                  <a:schemeClr val="bg1"/>
                </a:solidFill>
                <a:latin typeface="Arial" panose="020B0604020202020204" pitchFamily="34" charset="0"/>
                <a:cs typeface="Arial" panose="020B0604020202020204" pitchFamily="34" charset="0"/>
              </a:defRPr>
            </a:lvl2pPr>
            <a:lvl3pPr marL="731520" indent="-182880" algn="r" rtl="1">
              <a:buClr>
                <a:schemeClr val="bg1"/>
              </a:buClr>
              <a:buFont typeface="Wingdings" pitchFamily="2" charset="2"/>
              <a:buChar char="§"/>
              <a:defRPr sz="2400">
                <a:solidFill>
                  <a:schemeClr val="bg1"/>
                </a:solidFill>
                <a:latin typeface="Arial" panose="020B0604020202020204" pitchFamily="34" charset="0"/>
                <a:cs typeface="Arial" panose="020B0604020202020204" pitchFamily="34" charset="0"/>
              </a:defRPr>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a16="http://schemas.microsoft.com/office/drawing/2014/main" id="{CEE9879D-020F-0A41-B9AF-67249EE208E0}"/>
              </a:ext>
            </a:extLst>
          </p:cNvPr>
          <p:cNvPicPr>
            <a:picLocks noChangeAspect="1"/>
          </p:cNvPicPr>
          <p:nvPr userDrawn="1"/>
        </p:nvPicPr>
        <p:blipFill>
          <a:blip r:embed="rId2"/>
          <a:srcRect/>
          <a:stretch/>
        </p:blipFill>
        <p:spPr>
          <a:xfrm>
            <a:off x="8793695" y="455205"/>
            <a:ext cx="2695448" cy="881888"/>
          </a:xfrm>
          <a:prstGeom prst="rect">
            <a:avLst/>
          </a:prstGeom>
        </p:spPr>
      </p:pic>
      <p:sp>
        <p:nvSpPr>
          <p:cNvPr id="12" name="TextBox 11">
            <a:extLst>
              <a:ext uri="{FF2B5EF4-FFF2-40B4-BE49-F238E27FC236}">
                <a16:creationId xmlns:a16="http://schemas.microsoft.com/office/drawing/2014/main" id="{DF4AEF94-C802-9546-8C95-3AAC61E22B12}"/>
              </a:ext>
            </a:extLst>
          </p:cNvPr>
          <p:cNvSpPr txBox="1"/>
          <p:nvPr userDrawn="1"/>
        </p:nvSpPr>
        <p:spPr>
          <a:xfrm>
            <a:off x="1711856" y="6488915"/>
            <a:ext cx="7081838" cy="207749"/>
          </a:xfrm>
          <a:prstGeom prst="rect">
            <a:avLst/>
          </a:prstGeom>
          <a:noFill/>
        </p:spPr>
        <p:txBody>
          <a:bodyPr>
            <a:spAutoFit/>
          </a:bodyPr>
          <a:lstStyle/>
          <a:p>
            <a:pPr algn="r" rtl="1">
              <a:defRPr/>
            </a:pPr>
            <a:r>
              <a:rPr lang="x-none" sz="700">
                <a:solidFill>
                  <a:srgbClr val="595959"/>
                </a:solidFill>
                <a:latin typeface="Arial" pitchFamily="-110" charset="0"/>
                <a:ea typeface="ＭＳ Ｐゴシック" pitchFamily="-110" charset="-128"/>
                <a:cs typeface="+mn-cs"/>
              </a:rPr>
              <a:t> </a:t>
            </a:r>
            <a:r>
              <a:rPr lang="en-US" sz="700" dirty="0">
                <a:solidFill>
                  <a:srgbClr val="595959"/>
                </a:solidFill>
                <a:latin typeface="Arial" pitchFamily="-110" charset="0"/>
                <a:ea typeface="ＭＳ Ｐゴシック" pitchFamily="-110" charset="-128"/>
                <a:cs typeface="+mn-cs"/>
              </a:rPr>
              <a:t>©</a:t>
            </a:r>
            <a:r>
              <a:rPr lang="x-none" sz="700">
                <a:solidFill>
                  <a:srgbClr val="595959"/>
                </a:solidFill>
                <a:latin typeface="Arial" pitchFamily="-110" charset="0"/>
                <a:ea typeface="ＭＳ Ｐゴシック" pitchFamily="-110" charset="-128"/>
                <a:cs typeface="+mn-cs"/>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cs typeface="+mn-cs"/>
            </a:endParaRPr>
          </a:p>
        </p:txBody>
      </p:sp>
    </p:spTree>
    <p:extLst>
      <p:ext uri="{BB962C8B-B14F-4D97-AF65-F5344CB8AC3E}">
        <p14:creationId xmlns:p14="http://schemas.microsoft.com/office/powerpoint/2010/main" val="2045850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Regular-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FD343C2-E4F1-7F46-A2F1-08FBA3E6E026}"/>
              </a:ext>
            </a:extLst>
          </p:cNvPr>
          <p:cNvSpPr/>
          <p:nvPr userDrawn="1"/>
        </p:nvSpPr>
        <p:spPr>
          <a:xfrm>
            <a:off x="0" y="292608"/>
            <a:ext cx="12192000" cy="1078992"/>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569343" y="557783"/>
            <a:ext cx="11053313" cy="457201"/>
          </a:xfrm>
          <a:prstGeom prst="rect">
            <a:avLst/>
          </a:prstGeom>
        </p:spPr>
        <p:txBody>
          <a:bodyPr>
            <a:noAutofit/>
          </a:bodyPr>
          <a:lstStyle>
            <a:lvl1pPr marL="0" indent="0" algn="ctr" rtl="1">
              <a:spcBef>
                <a:spcPts val="0"/>
              </a:spcBef>
              <a:buNone/>
              <a:defRPr sz="3600" b="0" i="0" spc="80" baseline="0">
                <a:solidFill>
                  <a:schemeClr val="bg1"/>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Rectangle 4">
            <a:extLst>
              <a:ext uri="{FF2B5EF4-FFF2-40B4-BE49-F238E27FC236}">
                <a16:creationId xmlns:a16="http://schemas.microsoft.com/office/drawing/2014/main" id="{D3096051-E13F-F44E-BDF1-B2B2CF790B82}"/>
              </a:ext>
            </a:extLst>
          </p:cNvPr>
          <p:cNvSpPr/>
          <p:nvPr userDrawn="1"/>
        </p:nvSpPr>
        <p:spPr>
          <a:xfrm>
            <a:off x="0" y="1900069"/>
            <a:ext cx="12192000" cy="4443984"/>
          </a:xfrm>
          <a:prstGeom prst="rect">
            <a:avLst/>
          </a:prstGeom>
          <a:solidFill>
            <a:schemeClr val="bg1">
              <a:lumMod val="95000"/>
            </a:schemeClr>
          </a:solidFill>
          <a:ln>
            <a:noFill/>
          </a:ln>
        </p:spPr>
        <p:txBody>
          <a:bodyPr vert="horz" lIns="91440" tIns="45720" rIns="91440" bIns="45720" rtlCol="0" anchor="t">
            <a:normAutofit/>
          </a:bodyPr>
          <a:lstStyle/>
          <a:p>
            <a:pPr lvl="0" indent="0">
              <a:lnSpc>
                <a:spcPct val="110000"/>
              </a:lnSpc>
              <a:spcBef>
                <a:spcPts val="900"/>
              </a:spcBef>
              <a:spcAft>
                <a:spcPts val="0"/>
              </a:spcAft>
              <a:buClr>
                <a:schemeClr val="tx1">
                  <a:lumMod val="85000"/>
                  <a:lumOff val="15000"/>
                </a:schemeClr>
              </a:buClr>
              <a:buFont typeface="Garamond" pitchFamily="18" charset="0"/>
              <a:buNone/>
            </a:pPr>
            <a:endParaRPr lang="en-US" sz="2000">
              <a:solidFill>
                <a:schemeClr val="tx1"/>
              </a:solidFill>
            </a:endParaRPr>
          </a:p>
        </p:txBody>
      </p:sp>
      <p:sp>
        <p:nvSpPr>
          <p:cNvPr id="8" name="Content Placeholder 3">
            <a:extLst>
              <a:ext uri="{FF2B5EF4-FFF2-40B4-BE49-F238E27FC236}">
                <a16:creationId xmlns:a16="http://schemas.microsoft.com/office/drawing/2014/main" id="{60C7FB0A-A388-BB43-9634-7DEE2E8D6BA6}"/>
              </a:ext>
            </a:extLst>
          </p:cNvPr>
          <p:cNvSpPr>
            <a:spLocks noGrp="1"/>
          </p:cNvSpPr>
          <p:nvPr>
            <p:ph sz="half" idx="2"/>
          </p:nvPr>
        </p:nvSpPr>
        <p:spPr>
          <a:xfrm>
            <a:off x="1069848" y="2176948"/>
            <a:ext cx="10309115" cy="3489241"/>
          </a:xfrm>
          <a:prstGeom prst="rect">
            <a:avLst/>
          </a:prstGeom>
        </p:spPr>
        <p:txBody>
          <a:bodyPr/>
          <a:lstStyle>
            <a:lvl1pPr marL="0" indent="0" algn="r" rtl="1">
              <a:buClr>
                <a:schemeClr val="bg1"/>
              </a:buClr>
              <a:buFontTx/>
              <a:buNone/>
              <a:defRPr sz="2800" b="0">
                <a:solidFill>
                  <a:schemeClr val="tx1">
                    <a:lumMod val="75000"/>
                    <a:lumOff val="25000"/>
                  </a:schemeClr>
                </a:solidFill>
                <a:latin typeface="Arial" panose="020B0604020202020204" pitchFamily="34" charset="0"/>
                <a:cs typeface="Arial" panose="020B0604020202020204" pitchFamily="34" charset="0"/>
              </a:defRPr>
            </a:lvl1pPr>
            <a:lvl2pPr marL="539750" indent="-265113" algn="r" rtl="1">
              <a:buClr>
                <a:srgbClr val="0298CA"/>
              </a:buClr>
              <a:buSzPct val="120000"/>
              <a:buFont typeface="Wingdings" pitchFamily="2" charset="2"/>
              <a:buChar char="§"/>
              <a:tabLst/>
              <a:defRPr sz="2800">
                <a:solidFill>
                  <a:schemeClr val="tx1">
                    <a:lumMod val="75000"/>
                    <a:lumOff val="25000"/>
                  </a:schemeClr>
                </a:solidFill>
                <a:latin typeface="Arial" panose="020B0604020202020204" pitchFamily="34" charset="0"/>
                <a:cs typeface="Arial" panose="020B0604020202020204" pitchFamily="34" charset="0"/>
              </a:defRPr>
            </a:lvl2pPr>
            <a:lvl3pPr marL="731520" indent="-182880" algn="r" rtl="1">
              <a:buClr>
                <a:srgbClr val="0298CA"/>
              </a:buClr>
              <a:buFont typeface="Wingdings" pitchFamily="2" charset="2"/>
              <a:buChar char="§"/>
              <a:defRPr sz="2400">
                <a:solidFill>
                  <a:schemeClr val="tx1">
                    <a:lumMod val="75000"/>
                    <a:lumOff val="25000"/>
                  </a:schemeClr>
                </a:solidFill>
                <a:latin typeface="Arial" panose="020B0604020202020204" pitchFamily="34" charset="0"/>
                <a:cs typeface="Arial" panose="020B0604020202020204" pitchFamily="34" charset="0"/>
              </a:defRPr>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p:txBody>
      </p:sp>
      <p:sp>
        <p:nvSpPr>
          <p:cNvPr id="10" name="TextBox 9">
            <a:extLst>
              <a:ext uri="{FF2B5EF4-FFF2-40B4-BE49-F238E27FC236}">
                <a16:creationId xmlns:a16="http://schemas.microsoft.com/office/drawing/2014/main" id="{8FFCAA90-DAAD-2C45-8A9C-FFA1D0AB0983}"/>
              </a:ext>
            </a:extLst>
          </p:cNvPr>
          <p:cNvSpPr txBox="1"/>
          <p:nvPr userDrawn="1"/>
        </p:nvSpPr>
        <p:spPr>
          <a:xfrm>
            <a:off x="2555080" y="6488915"/>
            <a:ext cx="7081838" cy="207749"/>
          </a:xfrm>
          <a:prstGeom prst="rect">
            <a:avLst/>
          </a:prstGeom>
          <a:noFill/>
        </p:spPr>
        <p:txBody>
          <a:bodyPr>
            <a:spAutoFit/>
          </a:bodyPr>
          <a:lstStyle/>
          <a:p>
            <a:pPr algn="ctr" rtl="1">
              <a:defRPr/>
            </a:pPr>
            <a:r>
              <a:rPr lang="x-none" sz="700">
                <a:solidFill>
                  <a:srgbClr val="595959"/>
                </a:solidFill>
                <a:latin typeface="Arial" pitchFamily="-110" charset="0"/>
                <a:ea typeface="ＭＳ Ｐゴシック" pitchFamily="-110" charset="-128"/>
                <a:cs typeface="+mn-cs"/>
              </a:rPr>
              <a:t> </a:t>
            </a:r>
            <a:r>
              <a:rPr lang="en-US" sz="700" dirty="0">
                <a:solidFill>
                  <a:srgbClr val="595959"/>
                </a:solidFill>
                <a:latin typeface="Arial" pitchFamily="-110" charset="0"/>
                <a:ea typeface="ＭＳ Ｐゴシック" pitchFamily="-110" charset="-128"/>
                <a:cs typeface="+mn-cs"/>
              </a:rPr>
              <a:t>©</a:t>
            </a:r>
            <a:r>
              <a:rPr lang="x-none" sz="700">
                <a:solidFill>
                  <a:srgbClr val="595959"/>
                </a:solidFill>
                <a:latin typeface="Arial" pitchFamily="-110" charset="0"/>
                <a:ea typeface="ＭＳ Ｐゴシック" pitchFamily="-110" charset="-128"/>
                <a:cs typeface="+mn-cs"/>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cs typeface="+mn-cs"/>
            </a:endParaRPr>
          </a:p>
        </p:txBody>
      </p:sp>
    </p:spTree>
    <p:extLst>
      <p:ext uri="{BB962C8B-B14F-4D97-AF65-F5344CB8AC3E}">
        <p14:creationId xmlns:p14="http://schemas.microsoft.com/office/powerpoint/2010/main" val="3676440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gular-Slide-2">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66799" y="2103120"/>
            <a:ext cx="4807789" cy="3749040"/>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a:latin typeface="Arial" panose="020B0604020202020204" pitchFamily="34" charset="0"/>
                <a:cs typeface="Arial" panose="020B0604020202020204" pitchFamily="34" charset="0"/>
              </a:defRPr>
            </a:lvl1pPr>
            <a:lvl2pPr algn="r" rtl="1">
              <a:defRPr lang="en-US">
                <a:latin typeface="Arial" panose="020B0604020202020204" pitchFamily="34" charset="0"/>
                <a:cs typeface="Arial" panose="020B0604020202020204" pitchFamily="34" charset="0"/>
              </a:defRPr>
            </a:lvl2pPr>
            <a:lvl3pPr algn="r" rtl="1">
              <a:defRPr lang="en-US">
                <a:latin typeface="Arial" panose="020B0604020202020204" pitchFamily="34" charset="0"/>
                <a:cs typeface="Arial" panose="020B0604020202020204" pitchFamily="34" charset="0"/>
              </a:defRPr>
            </a:lvl3pPr>
            <a:lvl4pPr algn="r" rtl="1">
              <a:defRPr lang="en-US">
                <a:latin typeface="Arial" panose="020B0604020202020204" pitchFamily="34" charset="0"/>
                <a:cs typeface="Arial" panose="020B0604020202020204" pitchFamily="34" charset="0"/>
              </a:defRPr>
            </a:lvl4pPr>
            <a:lvl5pPr algn="r" rtl="1">
              <a:defRPr lang="en-US" dirty="0">
                <a:latin typeface="Arial" panose="020B0604020202020204" pitchFamily="34" charset="0"/>
                <a:cs typeface="Arial" panose="020B0604020202020204" pitchFamily="34" charset="0"/>
              </a:defRPr>
            </a:lvl5pPr>
          </a:lstStyle>
          <a:p>
            <a:pPr marL="0" lvl="0" indent="0">
              <a:buNone/>
            </a:pPr>
            <a:r>
              <a:rPr lang="en-US"/>
              <a:t>Click to edit Master text styles</a:t>
            </a:r>
          </a:p>
          <a:p>
            <a:pPr marL="0" lvl="1" indent="0">
              <a:buNone/>
            </a:pPr>
            <a:r>
              <a:rPr lang="en-US"/>
              <a:t>Second level</a:t>
            </a:r>
          </a:p>
          <a:p>
            <a:pPr marL="0" lvl="2" indent="0">
              <a:buNone/>
            </a:pPr>
            <a:r>
              <a:rPr lang="en-US"/>
              <a:t>Third level</a:t>
            </a:r>
          </a:p>
          <a:p>
            <a:pPr marL="0" lvl="3" indent="0">
              <a:buNone/>
            </a:pPr>
            <a:r>
              <a:rPr lang="en-US"/>
              <a:t>Fourth level</a:t>
            </a:r>
          </a:p>
          <a:p>
            <a:pPr marL="0" lvl="4" indent="0">
              <a:buNone/>
            </a:pPr>
            <a:r>
              <a:rPr lang="en-US"/>
              <a:t>Fifth level</a:t>
            </a:r>
            <a:endParaRPr lang="en-US" dirty="0"/>
          </a:p>
        </p:txBody>
      </p:sp>
      <p:sp>
        <p:nvSpPr>
          <p:cNvPr id="4" name="Content Placeholder 3"/>
          <p:cNvSpPr>
            <a:spLocks noGrp="1"/>
          </p:cNvSpPr>
          <p:nvPr>
            <p:ph sz="half" idx="2"/>
          </p:nvPr>
        </p:nvSpPr>
        <p:spPr>
          <a:xfrm>
            <a:off x="6317411" y="2103120"/>
            <a:ext cx="4807789" cy="3749040"/>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a:latin typeface="Arial" panose="020B0604020202020204" pitchFamily="34" charset="0"/>
                <a:cs typeface="Arial" panose="020B0604020202020204" pitchFamily="34" charset="0"/>
              </a:defRPr>
            </a:lvl1pPr>
            <a:lvl2pPr algn="r" rtl="1">
              <a:defRPr lang="en-US">
                <a:latin typeface="Arial" panose="020B0604020202020204" pitchFamily="34" charset="0"/>
                <a:cs typeface="Arial" panose="020B0604020202020204" pitchFamily="34" charset="0"/>
              </a:defRPr>
            </a:lvl2pPr>
            <a:lvl3pPr algn="r" rtl="1">
              <a:defRPr lang="en-US">
                <a:latin typeface="Arial" panose="020B0604020202020204" pitchFamily="34" charset="0"/>
                <a:cs typeface="Arial" panose="020B0604020202020204" pitchFamily="34" charset="0"/>
              </a:defRPr>
            </a:lvl3pPr>
            <a:lvl4pPr algn="r" rtl="1">
              <a:defRPr lang="en-US">
                <a:latin typeface="Arial" panose="020B0604020202020204" pitchFamily="34" charset="0"/>
                <a:cs typeface="Arial" panose="020B0604020202020204" pitchFamily="34" charset="0"/>
              </a:defRPr>
            </a:lvl4pPr>
            <a:lvl5pPr algn="r" rtl="1">
              <a:defRPr lang="en-US" dirty="0">
                <a:latin typeface="Arial" panose="020B0604020202020204" pitchFamily="34" charset="0"/>
                <a:cs typeface="Arial" panose="020B0604020202020204" pitchFamily="34" charset="0"/>
              </a:defRPr>
            </a:lvl5pPr>
          </a:lstStyle>
          <a:p>
            <a:pPr marL="0" lvl="0" indent="0">
              <a:buNone/>
            </a:pPr>
            <a:r>
              <a:rPr lang="en-US"/>
              <a:t>Click to edit Master text styles</a:t>
            </a:r>
          </a:p>
          <a:p>
            <a:pPr marL="0" lvl="1" indent="0">
              <a:buNone/>
            </a:pPr>
            <a:r>
              <a:rPr lang="en-US"/>
              <a:t>Second level</a:t>
            </a:r>
          </a:p>
          <a:p>
            <a:pPr marL="0" lvl="2" indent="0">
              <a:buNone/>
            </a:pPr>
            <a:r>
              <a:rPr lang="en-US"/>
              <a:t>Third level</a:t>
            </a:r>
          </a:p>
          <a:p>
            <a:pPr marL="0" lvl="3" indent="0">
              <a:buNone/>
            </a:pPr>
            <a:r>
              <a:rPr lang="en-US"/>
              <a:t>Fourth level</a:t>
            </a:r>
          </a:p>
          <a:p>
            <a:pPr marL="0" lvl="4" indent="0">
              <a:buNone/>
            </a:pPr>
            <a:r>
              <a:rPr lang="en-US"/>
              <a:t>Fifth level</a:t>
            </a:r>
            <a:endParaRPr lang="en-US" dirty="0"/>
          </a:p>
        </p:txBody>
      </p:sp>
      <p:sp>
        <p:nvSpPr>
          <p:cNvPr id="9" name="Subtitle 2">
            <a:extLst>
              <a:ext uri="{FF2B5EF4-FFF2-40B4-BE49-F238E27FC236}">
                <a16:creationId xmlns:a16="http://schemas.microsoft.com/office/drawing/2014/main" id="{A781009D-B024-5E41-99BD-96A39FFAC7CB}"/>
              </a:ext>
            </a:extLst>
          </p:cNvPr>
          <p:cNvSpPr>
            <a:spLocks noGrp="1"/>
          </p:cNvSpPr>
          <p:nvPr>
            <p:ph type="subTitle" idx="12"/>
          </p:nvPr>
        </p:nvSpPr>
        <p:spPr>
          <a:xfrm>
            <a:off x="569344" y="756536"/>
            <a:ext cx="11053314" cy="457201"/>
          </a:xfrm>
          <a:prstGeom prst="rect">
            <a:avLst/>
          </a:prstGeom>
        </p:spPr>
        <p:txBody>
          <a:bodyPr anchor="ctr">
            <a:noAutofit/>
          </a:bodyPr>
          <a:lstStyle>
            <a:lvl1pPr marL="0" indent="0" algn="ctr" rtl="1">
              <a:spcBef>
                <a:spcPts val="0"/>
              </a:spcBef>
              <a:buNone/>
              <a:defRPr sz="32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Rectangle 9">
            <a:extLst>
              <a:ext uri="{FF2B5EF4-FFF2-40B4-BE49-F238E27FC236}">
                <a16:creationId xmlns:a16="http://schemas.microsoft.com/office/drawing/2014/main" id="{43116A37-68B5-474C-B721-36189B64B389}"/>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5958BAA-65C3-174A-AAEF-12B904BF7977}"/>
              </a:ext>
            </a:extLst>
          </p:cNvPr>
          <p:cNvSpPr txBox="1"/>
          <p:nvPr userDrawn="1"/>
        </p:nvSpPr>
        <p:spPr>
          <a:xfrm>
            <a:off x="2555080" y="6488915"/>
            <a:ext cx="7081838" cy="207749"/>
          </a:xfrm>
          <a:prstGeom prst="rect">
            <a:avLst/>
          </a:prstGeom>
          <a:noFill/>
        </p:spPr>
        <p:txBody>
          <a:bodyPr>
            <a:spAutoFit/>
          </a:bodyPr>
          <a:lstStyle/>
          <a:p>
            <a:pPr algn="ctr" rtl="1">
              <a:defRPr/>
            </a:pPr>
            <a:r>
              <a:rPr lang="x-none" sz="700">
                <a:solidFill>
                  <a:srgbClr val="595959"/>
                </a:solidFill>
                <a:latin typeface="Arial" pitchFamily="-110" charset="0"/>
                <a:ea typeface="ＭＳ Ｐゴシック" pitchFamily="-110" charset="-128"/>
                <a:cs typeface="+mn-cs"/>
              </a:rPr>
              <a:t> </a:t>
            </a:r>
            <a:r>
              <a:rPr lang="en-US" sz="700" dirty="0">
                <a:solidFill>
                  <a:srgbClr val="595959"/>
                </a:solidFill>
                <a:latin typeface="Arial" pitchFamily="-110" charset="0"/>
                <a:ea typeface="ＭＳ Ｐゴシック" pitchFamily="-110" charset="-128"/>
                <a:cs typeface="+mn-cs"/>
              </a:rPr>
              <a:t>©</a:t>
            </a:r>
            <a:r>
              <a:rPr lang="x-none" sz="700">
                <a:solidFill>
                  <a:srgbClr val="595959"/>
                </a:solidFill>
                <a:latin typeface="Arial" pitchFamily="-110" charset="0"/>
                <a:ea typeface="ＭＳ Ｐゴシック" pitchFamily="-110" charset="-128"/>
                <a:cs typeface="+mn-cs"/>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cs typeface="+mn-cs"/>
            </a:endParaRPr>
          </a:p>
        </p:txBody>
      </p:sp>
    </p:spTree>
    <p:extLst>
      <p:ext uri="{BB962C8B-B14F-4D97-AF65-F5344CB8AC3E}">
        <p14:creationId xmlns:p14="http://schemas.microsoft.com/office/powerpoint/2010/main" val="1190785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Regular-Slide-photo-Chart-1">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EEA9544-5AC3-334B-B48C-C891D0AE5BB6}"/>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3">
            <a:extLst>
              <a:ext uri="{FF2B5EF4-FFF2-40B4-BE49-F238E27FC236}">
                <a16:creationId xmlns:a16="http://schemas.microsoft.com/office/drawing/2014/main" id="{880C0A46-5366-724C-B982-852FEE357715}"/>
              </a:ext>
            </a:extLst>
          </p:cNvPr>
          <p:cNvSpPr>
            <a:spLocks noGrp="1"/>
          </p:cNvSpPr>
          <p:nvPr>
            <p:ph sz="half" idx="2"/>
          </p:nvPr>
        </p:nvSpPr>
        <p:spPr>
          <a:xfrm>
            <a:off x="569343" y="2520177"/>
            <a:ext cx="6006859" cy="3794360"/>
          </a:xfrm>
          <a:prstGeom prst="rect">
            <a:avLst/>
          </a:prstGeom>
        </p:spPr>
        <p:txBody>
          <a:bodyPr/>
          <a:lstStyle>
            <a:lvl1pPr marL="0" indent="0" algn="r" rtl="1">
              <a:buClr>
                <a:schemeClr val="bg1"/>
              </a:buClr>
              <a:buFontTx/>
              <a:buNone/>
              <a:defRPr sz="2400" b="0">
                <a:solidFill>
                  <a:schemeClr val="tx1">
                    <a:lumMod val="75000"/>
                    <a:lumOff val="25000"/>
                  </a:schemeClr>
                </a:solidFill>
                <a:latin typeface="Arial" panose="020B0604020202020204" pitchFamily="34" charset="0"/>
                <a:cs typeface="Arial" panose="020B0604020202020204" pitchFamily="34" charset="0"/>
              </a:defRPr>
            </a:lvl1pPr>
            <a:lvl2pPr marL="539750" indent="-265113" algn="r" rtl="1">
              <a:buClr>
                <a:srgbClr val="0298CA"/>
              </a:buClr>
              <a:buSzPct val="120000"/>
              <a:buFont typeface="Wingdings" pitchFamily="2" charset="2"/>
              <a:buChar char="§"/>
              <a:tabLst/>
              <a:defRPr sz="2000">
                <a:solidFill>
                  <a:schemeClr val="tx1">
                    <a:lumMod val="75000"/>
                    <a:lumOff val="25000"/>
                  </a:schemeClr>
                </a:solidFill>
                <a:latin typeface="Arial" panose="020B0604020202020204" pitchFamily="34" charset="0"/>
                <a:cs typeface="Arial" panose="020B0604020202020204" pitchFamily="34" charset="0"/>
              </a:defRPr>
            </a:lvl2pPr>
            <a:lvl3pPr marL="731520" indent="-182880" algn="r" rtl="1">
              <a:buClr>
                <a:srgbClr val="0298CA"/>
              </a:buClr>
              <a:buFont typeface="Wingdings" pitchFamily="2" charset="2"/>
              <a:buChar char="§"/>
              <a:defRPr sz="2000">
                <a:solidFill>
                  <a:schemeClr val="tx1">
                    <a:lumMod val="75000"/>
                    <a:lumOff val="25000"/>
                  </a:schemeClr>
                </a:solidFill>
                <a:latin typeface="Arial" panose="020B0604020202020204" pitchFamily="34" charset="0"/>
                <a:cs typeface="Arial" panose="020B0604020202020204" pitchFamily="34" charset="0"/>
              </a:defRPr>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p:txBody>
      </p:sp>
      <p:sp>
        <p:nvSpPr>
          <p:cNvPr id="21" name="Subtitle 2">
            <a:extLst>
              <a:ext uri="{FF2B5EF4-FFF2-40B4-BE49-F238E27FC236}">
                <a16:creationId xmlns:a16="http://schemas.microsoft.com/office/drawing/2014/main" id="{B29941A9-FCC8-BA4F-8619-10817DC1EB46}"/>
              </a:ext>
            </a:extLst>
          </p:cNvPr>
          <p:cNvSpPr>
            <a:spLocks noGrp="1"/>
          </p:cNvSpPr>
          <p:nvPr>
            <p:ph type="subTitle" idx="1"/>
          </p:nvPr>
        </p:nvSpPr>
        <p:spPr>
          <a:xfrm>
            <a:off x="569343" y="1667820"/>
            <a:ext cx="6006859" cy="523220"/>
          </a:xfrm>
          <a:prstGeom prst="rect">
            <a:avLst/>
          </a:prstGeom>
          <a:solidFill>
            <a:srgbClr val="0298CA"/>
          </a:solidFill>
        </p:spPr>
        <p:txBody>
          <a:bodyPr>
            <a:noAutofit/>
          </a:bodyPr>
          <a:lstStyle>
            <a:lvl1pPr marL="0" indent="0" algn="r" rtl="1">
              <a:spcBef>
                <a:spcPts val="0"/>
              </a:spcBef>
              <a:buNone/>
              <a:defRPr sz="2800" b="0" i="0" spc="80" baseline="0">
                <a:solidFill>
                  <a:schemeClr val="bg1"/>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80A11D41-A025-8F48-B8C6-F006B03E7118}"/>
              </a:ext>
            </a:extLst>
          </p:cNvPr>
          <p:cNvSpPr>
            <a:spLocks noGrp="1"/>
          </p:cNvSpPr>
          <p:nvPr>
            <p:ph type="title" hasCustomPrompt="1"/>
          </p:nvPr>
        </p:nvSpPr>
        <p:spPr>
          <a:xfrm>
            <a:off x="569343" y="755180"/>
            <a:ext cx="11053314" cy="457201"/>
          </a:xfrm>
          <a:prstGeom prst="rect">
            <a:avLst/>
          </a:prstGeom>
        </p:spPr>
        <p:txBody>
          <a:bodyPr/>
          <a:lstStyle>
            <a:lvl1pPr algn="ctr" rtl="1">
              <a:defRPr sz="3200" b="0">
                <a:solidFill>
                  <a:schemeClr val="tx1">
                    <a:lumMod val="65000"/>
                    <a:lumOff val="35000"/>
                  </a:schemeClr>
                </a:solidFill>
                <a:latin typeface="Arial" panose="020B0604020202020204" pitchFamily="34" charset="0"/>
                <a:cs typeface="Arial" panose="020B0604020202020204" pitchFamily="34" charset="0"/>
              </a:defRPr>
            </a:lvl1pPr>
          </a:lstStyle>
          <a:p>
            <a:r>
              <a:rPr lang="en-US" dirty="0"/>
              <a:t>Click to edit Master subtitle style</a:t>
            </a:r>
          </a:p>
        </p:txBody>
      </p:sp>
      <p:sp>
        <p:nvSpPr>
          <p:cNvPr id="11" name="Picture Placeholder 2">
            <a:extLst>
              <a:ext uri="{FF2B5EF4-FFF2-40B4-BE49-F238E27FC236}">
                <a16:creationId xmlns:a16="http://schemas.microsoft.com/office/drawing/2014/main" id="{548CF297-EA5C-F845-ACA7-6CBE33E9965A}"/>
              </a:ext>
            </a:extLst>
          </p:cNvPr>
          <p:cNvSpPr>
            <a:spLocks noGrp="1" noChangeAspect="1"/>
          </p:cNvSpPr>
          <p:nvPr>
            <p:ph type="pic" idx="11"/>
          </p:nvPr>
        </p:nvSpPr>
        <p:spPr>
          <a:xfrm>
            <a:off x="6905406" y="1667820"/>
            <a:ext cx="4740891" cy="4646716"/>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2" name="TextBox 11">
            <a:extLst>
              <a:ext uri="{FF2B5EF4-FFF2-40B4-BE49-F238E27FC236}">
                <a16:creationId xmlns:a16="http://schemas.microsoft.com/office/drawing/2014/main" id="{DCFB8F69-4B21-4A44-A099-D2ED3A294E44}"/>
              </a:ext>
            </a:extLst>
          </p:cNvPr>
          <p:cNvSpPr txBox="1"/>
          <p:nvPr userDrawn="1"/>
        </p:nvSpPr>
        <p:spPr>
          <a:xfrm>
            <a:off x="569342" y="6488915"/>
            <a:ext cx="6006859" cy="207749"/>
          </a:xfrm>
          <a:prstGeom prst="rect">
            <a:avLst/>
          </a:prstGeom>
          <a:noFill/>
        </p:spPr>
        <p:txBody>
          <a:bodyPr wrap="square">
            <a:spAutoFit/>
          </a:bodyPr>
          <a:lstStyle/>
          <a:p>
            <a:pPr algn="r" rtl="1">
              <a:defRPr/>
            </a:pPr>
            <a:r>
              <a:rPr lang="x-none" sz="700">
                <a:solidFill>
                  <a:srgbClr val="595959"/>
                </a:solidFill>
                <a:latin typeface="Arial" pitchFamily="-110" charset="0"/>
                <a:ea typeface="ＭＳ Ｐゴシック" pitchFamily="-110" charset="-128"/>
                <a:cs typeface="+mn-cs"/>
              </a:rPr>
              <a:t> </a:t>
            </a:r>
            <a:r>
              <a:rPr lang="en-US" sz="700" dirty="0">
                <a:solidFill>
                  <a:srgbClr val="595959"/>
                </a:solidFill>
                <a:latin typeface="Arial" pitchFamily="-110" charset="0"/>
                <a:ea typeface="ＭＳ Ｐゴシック" pitchFamily="-110" charset="-128"/>
                <a:cs typeface="+mn-cs"/>
              </a:rPr>
              <a:t>©</a:t>
            </a:r>
            <a:r>
              <a:rPr lang="x-none" sz="700">
                <a:solidFill>
                  <a:srgbClr val="595959"/>
                </a:solidFill>
                <a:latin typeface="Arial" pitchFamily="-110" charset="0"/>
                <a:ea typeface="ＭＳ Ｐゴシック" pitchFamily="-110" charset="-128"/>
                <a:cs typeface="+mn-cs"/>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cs typeface="+mn-cs"/>
            </a:endParaRPr>
          </a:p>
        </p:txBody>
      </p:sp>
    </p:spTree>
    <p:extLst>
      <p:ext uri="{BB962C8B-B14F-4D97-AF65-F5344CB8AC3E}">
        <p14:creationId xmlns:p14="http://schemas.microsoft.com/office/powerpoint/2010/main" val="2223757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Regular-Slide-photo-Chart-2">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1F491C28-1C81-1C4B-9AB0-2D9AF3487468}"/>
              </a:ext>
            </a:extLst>
          </p:cNvPr>
          <p:cNvSpPr/>
          <p:nvPr userDrawn="1"/>
        </p:nvSpPr>
        <p:spPr>
          <a:xfrm>
            <a:off x="0" y="1647645"/>
            <a:ext cx="7272069" cy="4696408"/>
          </a:xfrm>
          <a:prstGeom prst="rect">
            <a:avLst/>
          </a:prstGeom>
          <a:solidFill>
            <a:schemeClr val="bg1">
              <a:lumMod val="95000"/>
            </a:schemeClr>
          </a:solidFill>
          <a:ln>
            <a:noFill/>
          </a:ln>
        </p:spPr>
        <p:txBody>
          <a:bodyPr vert="horz" lIns="91440" tIns="45720" rIns="91440" bIns="45720" rtlCol="0" anchor="t">
            <a:normAutofit/>
          </a:bodyPr>
          <a:lstStyle/>
          <a:p>
            <a:pPr lvl="0" indent="0">
              <a:lnSpc>
                <a:spcPct val="110000"/>
              </a:lnSpc>
              <a:spcBef>
                <a:spcPts val="900"/>
              </a:spcBef>
              <a:spcAft>
                <a:spcPts val="0"/>
              </a:spcAft>
              <a:buClr>
                <a:schemeClr val="tx1">
                  <a:lumMod val="85000"/>
                  <a:lumOff val="15000"/>
                </a:schemeClr>
              </a:buClr>
              <a:buFont typeface="Garamond" pitchFamily="18" charset="0"/>
              <a:buNone/>
            </a:pPr>
            <a:endParaRPr lang="en-US" sz="2000">
              <a:solidFill>
                <a:schemeClr val="tx1"/>
              </a:solidFill>
            </a:endParaRPr>
          </a:p>
        </p:txBody>
      </p:sp>
      <p:sp>
        <p:nvSpPr>
          <p:cNvPr id="20" name="Content Placeholder 3">
            <a:extLst>
              <a:ext uri="{FF2B5EF4-FFF2-40B4-BE49-F238E27FC236}">
                <a16:creationId xmlns:a16="http://schemas.microsoft.com/office/drawing/2014/main" id="{8DECF708-1018-C14B-B4FB-738EA23F225C}"/>
              </a:ext>
            </a:extLst>
          </p:cNvPr>
          <p:cNvSpPr>
            <a:spLocks noGrp="1"/>
          </p:cNvSpPr>
          <p:nvPr>
            <p:ph sz="half" idx="2"/>
          </p:nvPr>
        </p:nvSpPr>
        <p:spPr>
          <a:xfrm>
            <a:off x="1069848" y="2176948"/>
            <a:ext cx="5926175" cy="3489241"/>
          </a:xfrm>
          <a:prstGeom prst="rect">
            <a:avLst/>
          </a:prstGeom>
        </p:spPr>
        <p:txBody>
          <a:bodyPr/>
          <a:lstStyle>
            <a:lvl1pPr marL="0" indent="0" algn="r" rtl="1">
              <a:buClr>
                <a:schemeClr val="bg1"/>
              </a:buClr>
              <a:buFontTx/>
              <a:buNone/>
              <a:defRPr sz="2400" b="0">
                <a:solidFill>
                  <a:schemeClr val="tx1">
                    <a:lumMod val="75000"/>
                    <a:lumOff val="25000"/>
                  </a:schemeClr>
                </a:solidFill>
                <a:latin typeface="Arial" panose="020B0604020202020204" pitchFamily="34" charset="0"/>
                <a:cs typeface="Arial" panose="020B0604020202020204" pitchFamily="34" charset="0"/>
              </a:defRPr>
            </a:lvl1pPr>
            <a:lvl2pPr marL="539750" indent="-265113" algn="r" rtl="1">
              <a:buClr>
                <a:srgbClr val="0298CA"/>
              </a:buClr>
              <a:buSzPct val="120000"/>
              <a:buFont typeface="Wingdings" pitchFamily="2" charset="2"/>
              <a:buChar char="§"/>
              <a:tabLst/>
              <a:defRPr sz="2000">
                <a:solidFill>
                  <a:schemeClr val="tx1">
                    <a:lumMod val="75000"/>
                    <a:lumOff val="25000"/>
                  </a:schemeClr>
                </a:solidFill>
                <a:latin typeface="Arial" panose="020B0604020202020204" pitchFamily="34" charset="0"/>
                <a:cs typeface="Arial" panose="020B0604020202020204" pitchFamily="34" charset="0"/>
              </a:defRPr>
            </a:lvl2pPr>
            <a:lvl3pPr marL="731520" indent="-182880" algn="r" rtl="1">
              <a:buClr>
                <a:srgbClr val="0298CA"/>
              </a:buClr>
              <a:buFont typeface="Wingdings" pitchFamily="2" charset="2"/>
              <a:buChar char="§"/>
              <a:defRPr sz="2000">
                <a:solidFill>
                  <a:schemeClr val="tx1">
                    <a:lumMod val="75000"/>
                    <a:lumOff val="25000"/>
                  </a:schemeClr>
                </a:solidFill>
                <a:latin typeface="Arial" panose="020B0604020202020204" pitchFamily="34" charset="0"/>
                <a:cs typeface="Arial" panose="020B0604020202020204" pitchFamily="34" charset="0"/>
              </a:defRPr>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p:txBody>
      </p:sp>
      <p:sp>
        <p:nvSpPr>
          <p:cNvPr id="22" name="Subtitle 2">
            <a:extLst>
              <a:ext uri="{FF2B5EF4-FFF2-40B4-BE49-F238E27FC236}">
                <a16:creationId xmlns:a16="http://schemas.microsoft.com/office/drawing/2014/main" id="{41BD8A75-37CC-DB42-B7DE-45550037B05C}"/>
              </a:ext>
            </a:extLst>
          </p:cNvPr>
          <p:cNvSpPr>
            <a:spLocks noGrp="1"/>
          </p:cNvSpPr>
          <p:nvPr>
            <p:ph type="subTitle" idx="1"/>
          </p:nvPr>
        </p:nvSpPr>
        <p:spPr>
          <a:xfrm>
            <a:off x="569342" y="746600"/>
            <a:ext cx="11053314" cy="525152"/>
          </a:xfrm>
          <a:prstGeom prst="rect">
            <a:avLst/>
          </a:prstGeom>
        </p:spPr>
        <p:txBody>
          <a:bodyPr>
            <a:noAutofit/>
          </a:bodyPr>
          <a:lstStyle>
            <a:lvl1pPr marL="0" indent="0" algn="ctr" rtl="1">
              <a:spcBef>
                <a:spcPts val="0"/>
              </a:spcBef>
              <a:buNone/>
              <a:defRPr sz="32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5" name="Rectangle 24">
            <a:extLst>
              <a:ext uri="{FF2B5EF4-FFF2-40B4-BE49-F238E27FC236}">
                <a16:creationId xmlns:a16="http://schemas.microsoft.com/office/drawing/2014/main" id="{24E4188F-9D81-A643-9345-14A4F431EF04}"/>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2">
            <a:extLst>
              <a:ext uri="{FF2B5EF4-FFF2-40B4-BE49-F238E27FC236}">
                <a16:creationId xmlns:a16="http://schemas.microsoft.com/office/drawing/2014/main" id="{1E7D02E7-91C4-7B41-A3D5-A424AC8F98F1}"/>
              </a:ext>
            </a:extLst>
          </p:cNvPr>
          <p:cNvSpPr>
            <a:spLocks noGrp="1" noChangeAspect="1"/>
          </p:cNvSpPr>
          <p:nvPr>
            <p:ph type="pic" idx="10"/>
          </p:nvPr>
        </p:nvSpPr>
        <p:spPr>
          <a:xfrm>
            <a:off x="7272069" y="1647645"/>
            <a:ext cx="4919932" cy="4675517"/>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TextBox 8">
            <a:extLst>
              <a:ext uri="{FF2B5EF4-FFF2-40B4-BE49-F238E27FC236}">
                <a16:creationId xmlns:a16="http://schemas.microsoft.com/office/drawing/2014/main" id="{58572518-4514-0D46-80A9-5845C716DA06}"/>
              </a:ext>
            </a:extLst>
          </p:cNvPr>
          <p:cNvSpPr txBox="1"/>
          <p:nvPr userDrawn="1"/>
        </p:nvSpPr>
        <p:spPr>
          <a:xfrm>
            <a:off x="1069848" y="6488915"/>
            <a:ext cx="5926175" cy="207749"/>
          </a:xfrm>
          <a:prstGeom prst="rect">
            <a:avLst/>
          </a:prstGeom>
          <a:noFill/>
        </p:spPr>
        <p:txBody>
          <a:bodyPr wrap="square">
            <a:spAutoFit/>
          </a:bodyPr>
          <a:lstStyle/>
          <a:p>
            <a:pPr algn="r" rtl="1">
              <a:defRPr/>
            </a:pPr>
            <a:r>
              <a:rPr lang="x-none" sz="700">
                <a:solidFill>
                  <a:srgbClr val="595959"/>
                </a:solidFill>
                <a:latin typeface="Arial" pitchFamily="-110" charset="0"/>
                <a:ea typeface="ＭＳ Ｐゴシック" pitchFamily="-110" charset="-128"/>
                <a:cs typeface="+mn-cs"/>
              </a:rPr>
              <a:t> </a:t>
            </a:r>
            <a:r>
              <a:rPr lang="en-US" sz="700" dirty="0">
                <a:solidFill>
                  <a:srgbClr val="595959"/>
                </a:solidFill>
                <a:latin typeface="Arial" pitchFamily="-110" charset="0"/>
                <a:ea typeface="ＭＳ Ｐゴシック" pitchFamily="-110" charset="-128"/>
                <a:cs typeface="+mn-cs"/>
              </a:rPr>
              <a:t>©</a:t>
            </a:r>
            <a:r>
              <a:rPr lang="x-none" sz="700">
                <a:solidFill>
                  <a:srgbClr val="595959"/>
                </a:solidFill>
                <a:latin typeface="Arial" pitchFamily="-110" charset="0"/>
                <a:ea typeface="ＭＳ Ｐゴシック" pitchFamily="-110" charset="-128"/>
                <a:cs typeface="+mn-cs"/>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cs typeface="+mn-cs"/>
            </a:endParaRPr>
          </a:p>
        </p:txBody>
      </p:sp>
    </p:spTree>
    <p:extLst>
      <p:ext uri="{BB962C8B-B14F-4D97-AF65-F5344CB8AC3E}">
        <p14:creationId xmlns:p14="http://schemas.microsoft.com/office/powerpoint/2010/main" val="679556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Regular-Slide-photo-Chart-3">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BB76C77A-CF0D-6B49-8F42-BA0614C47329}"/>
              </a:ext>
            </a:extLst>
          </p:cNvPr>
          <p:cNvSpPr>
            <a:spLocks noGrp="1"/>
          </p:cNvSpPr>
          <p:nvPr>
            <p:ph type="subTitle" idx="1"/>
          </p:nvPr>
        </p:nvSpPr>
        <p:spPr>
          <a:xfrm>
            <a:off x="569342" y="756536"/>
            <a:ext cx="11053314" cy="494195"/>
          </a:xfrm>
          <a:prstGeom prst="rect">
            <a:avLst/>
          </a:prstGeom>
        </p:spPr>
        <p:txBody>
          <a:bodyPr>
            <a:noAutofit/>
          </a:bodyPr>
          <a:lstStyle>
            <a:lvl1pPr marL="0" indent="0" algn="ctr" rtl="1">
              <a:spcBef>
                <a:spcPts val="0"/>
              </a:spcBef>
              <a:buNone/>
              <a:defRPr sz="3200" b="0" i="0" spc="80" baseline="0">
                <a:solidFill>
                  <a:schemeClr val="tx1">
                    <a:lumMod val="65000"/>
                    <a:lumOff val="35000"/>
                  </a:schemeClr>
                </a:solidFill>
                <a:latin typeface="Arial" panose="020B0604020202020204" pitchFamily="34" charset="0"/>
                <a:cs typeface="Arial" panose="020B0604020202020204" pitchFamily="34" charset="0"/>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Rectangle 4">
            <a:extLst>
              <a:ext uri="{FF2B5EF4-FFF2-40B4-BE49-F238E27FC236}">
                <a16:creationId xmlns:a16="http://schemas.microsoft.com/office/drawing/2014/main" id="{DAD2BC8A-87D2-3B4B-8E07-948CDAD1C0FF}"/>
              </a:ext>
            </a:extLst>
          </p:cNvPr>
          <p:cNvSpPr/>
          <p:nvPr userDrawn="1"/>
        </p:nvSpPr>
        <p:spPr>
          <a:xfrm>
            <a:off x="0" y="292608"/>
            <a:ext cx="12192000" cy="216350"/>
          </a:xfrm>
          <a:prstGeom prst="rect">
            <a:avLst/>
          </a:prstGeom>
          <a:gradFill>
            <a:gsLst>
              <a:gs pos="0">
                <a:srgbClr val="0298CA"/>
              </a:gs>
              <a:gs pos="100000">
                <a:srgbClr val="134985"/>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4966C2B8-14B1-D844-8BCE-CFFC3E09E791}"/>
              </a:ext>
            </a:extLst>
          </p:cNvPr>
          <p:cNvSpPr>
            <a:spLocks noGrp="1" noChangeAspect="1"/>
          </p:cNvSpPr>
          <p:nvPr>
            <p:ph type="pic" idx="10"/>
          </p:nvPr>
        </p:nvSpPr>
        <p:spPr>
          <a:xfrm>
            <a:off x="914400" y="1647645"/>
            <a:ext cx="3157267" cy="2915729"/>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7" name="Picture Placeholder 2">
            <a:extLst>
              <a:ext uri="{FF2B5EF4-FFF2-40B4-BE49-F238E27FC236}">
                <a16:creationId xmlns:a16="http://schemas.microsoft.com/office/drawing/2014/main" id="{923023EC-B05C-C24A-B73E-45D4DC9F81B5}"/>
              </a:ext>
            </a:extLst>
          </p:cNvPr>
          <p:cNvSpPr>
            <a:spLocks noGrp="1" noChangeAspect="1"/>
          </p:cNvSpPr>
          <p:nvPr>
            <p:ph type="pic" idx="11"/>
          </p:nvPr>
        </p:nvSpPr>
        <p:spPr>
          <a:xfrm>
            <a:off x="4502989" y="1647645"/>
            <a:ext cx="3157267" cy="2915729"/>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8" name="Picture Placeholder 2">
            <a:extLst>
              <a:ext uri="{FF2B5EF4-FFF2-40B4-BE49-F238E27FC236}">
                <a16:creationId xmlns:a16="http://schemas.microsoft.com/office/drawing/2014/main" id="{72203630-8FEC-264E-AB2E-768E00B03D1F}"/>
              </a:ext>
            </a:extLst>
          </p:cNvPr>
          <p:cNvSpPr>
            <a:spLocks noGrp="1" noChangeAspect="1"/>
          </p:cNvSpPr>
          <p:nvPr>
            <p:ph type="pic" idx="12"/>
          </p:nvPr>
        </p:nvSpPr>
        <p:spPr>
          <a:xfrm>
            <a:off x="8117457" y="1647645"/>
            <a:ext cx="3157267" cy="2915729"/>
          </a:xfrm>
          <a:prstGeom prst="rect">
            <a:avLst/>
          </a:prstGeom>
          <a:solidFill>
            <a:schemeClr val="bg1">
              <a:lumMod val="50000"/>
            </a:schemeClr>
          </a:solidFill>
          <a:ln>
            <a:noFill/>
          </a:ln>
        </p:spPr>
        <p:txBody>
          <a:bodyPr anchor="t">
            <a:normAutofit/>
          </a:bodyPr>
          <a:lstStyle>
            <a:lvl1pPr marL="0" indent="0" algn="r" rtl="1">
              <a:buNone/>
              <a:defRPr sz="20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Text Placeholder 3">
            <a:extLst>
              <a:ext uri="{FF2B5EF4-FFF2-40B4-BE49-F238E27FC236}">
                <a16:creationId xmlns:a16="http://schemas.microsoft.com/office/drawing/2014/main" id="{49638F89-8167-1C48-8ABE-8B575A26F35D}"/>
              </a:ext>
            </a:extLst>
          </p:cNvPr>
          <p:cNvSpPr>
            <a:spLocks noGrp="1"/>
          </p:cNvSpPr>
          <p:nvPr>
            <p:ph type="body" sz="half" idx="2"/>
          </p:nvPr>
        </p:nvSpPr>
        <p:spPr>
          <a:xfrm>
            <a:off x="914400" y="4692770"/>
            <a:ext cx="3161963" cy="1630392"/>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dirty="0">
                <a:latin typeface="Arial" panose="020B0604020202020204" pitchFamily="34" charset="0"/>
                <a:cs typeface="Arial" panose="020B0604020202020204" pitchFamily="34" charset="0"/>
              </a:defRPr>
            </a:lvl1pPr>
          </a:lstStyle>
          <a:p>
            <a:pPr marL="0" lvl="0" indent="0">
              <a:buNone/>
            </a:pPr>
            <a:r>
              <a:rPr lang="en-US"/>
              <a:t>Click to edit Master text styles</a:t>
            </a:r>
          </a:p>
        </p:txBody>
      </p:sp>
      <p:sp>
        <p:nvSpPr>
          <p:cNvPr id="11" name="Text Placeholder 3">
            <a:extLst>
              <a:ext uri="{FF2B5EF4-FFF2-40B4-BE49-F238E27FC236}">
                <a16:creationId xmlns:a16="http://schemas.microsoft.com/office/drawing/2014/main" id="{E0FB25C7-ABFD-C644-BC4A-54D5562E4FDF}"/>
              </a:ext>
            </a:extLst>
          </p:cNvPr>
          <p:cNvSpPr>
            <a:spLocks noGrp="1"/>
          </p:cNvSpPr>
          <p:nvPr>
            <p:ph type="body" sz="half" idx="13"/>
          </p:nvPr>
        </p:nvSpPr>
        <p:spPr>
          <a:xfrm>
            <a:off x="4511615" y="4692770"/>
            <a:ext cx="3161963" cy="1630392"/>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dirty="0">
                <a:latin typeface="Arial" panose="020B0604020202020204" pitchFamily="34" charset="0"/>
                <a:cs typeface="Arial" panose="020B0604020202020204" pitchFamily="34" charset="0"/>
              </a:defRPr>
            </a:lvl1pPr>
          </a:lstStyle>
          <a:p>
            <a:pPr marL="0" lvl="0" indent="0">
              <a:buNone/>
            </a:pPr>
            <a:r>
              <a:rPr lang="en-US"/>
              <a:t>Click to edit Master text styles</a:t>
            </a:r>
          </a:p>
        </p:txBody>
      </p:sp>
      <p:sp>
        <p:nvSpPr>
          <p:cNvPr id="12" name="Text Placeholder 3">
            <a:extLst>
              <a:ext uri="{FF2B5EF4-FFF2-40B4-BE49-F238E27FC236}">
                <a16:creationId xmlns:a16="http://schemas.microsoft.com/office/drawing/2014/main" id="{7DAAA585-2378-CB4D-81AD-4912C9F269FF}"/>
              </a:ext>
            </a:extLst>
          </p:cNvPr>
          <p:cNvSpPr>
            <a:spLocks noGrp="1"/>
          </p:cNvSpPr>
          <p:nvPr>
            <p:ph type="body" sz="half" idx="14"/>
          </p:nvPr>
        </p:nvSpPr>
        <p:spPr>
          <a:xfrm>
            <a:off x="8108830" y="4692770"/>
            <a:ext cx="3161963" cy="1630392"/>
          </a:xfrm>
          <a:prstGeom prst="rect">
            <a:avLst/>
          </a:prstGeom>
          <a:solidFill>
            <a:schemeClr val="bg1">
              <a:lumMod val="95000"/>
            </a:schemeClr>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r" rtl="1">
              <a:defRPr lang="en-US" sz="2000" dirty="0">
                <a:latin typeface="Arial" panose="020B0604020202020204" pitchFamily="34" charset="0"/>
                <a:cs typeface="Arial" panose="020B0604020202020204" pitchFamily="34" charset="0"/>
              </a:defRPr>
            </a:lvl1pPr>
          </a:lstStyle>
          <a:p>
            <a:pPr marL="0" lvl="0" indent="0">
              <a:buNone/>
            </a:pPr>
            <a:r>
              <a:rPr lang="en-US"/>
              <a:t>Click to edit Master text styles</a:t>
            </a:r>
          </a:p>
        </p:txBody>
      </p:sp>
      <p:sp>
        <p:nvSpPr>
          <p:cNvPr id="13" name="Rectangle 12">
            <a:extLst>
              <a:ext uri="{FF2B5EF4-FFF2-40B4-BE49-F238E27FC236}">
                <a16:creationId xmlns:a16="http://schemas.microsoft.com/office/drawing/2014/main" id="{26F6785F-B54A-1840-AB01-17308E8C5591}"/>
              </a:ext>
            </a:extLst>
          </p:cNvPr>
          <p:cNvSpPr/>
          <p:nvPr userDrawn="1"/>
        </p:nvSpPr>
        <p:spPr>
          <a:xfrm>
            <a:off x="2303254" y="4390847"/>
            <a:ext cx="379562" cy="379562"/>
          </a:xfrm>
          <a:prstGeom prst="rect">
            <a:avLst/>
          </a:prstGeom>
          <a:solidFill>
            <a:srgbClr val="029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A3E7992-0396-1E46-9F28-525A57944B35}"/>
              </a:ext>
            </a:extLst>
          </p:cNvPr>
          <p:cNvSpPr/>
          <p:nvPr userDrawn="1"/>
        </p:nvSpPr>
        <p:spPr>
          <a:xfrm>
            <a:off x="5900469" y="4390847"/>
            <a:ext cx="379562" cy="379562"/>
          </a:xfrm>
          <a:prstGeom prst="rect">
            <a:avLst/>
          </a:prstGeom>
          <a:solidFill>
            <a:srgbClr val="029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F5ACCBD-F044-6E41-A7DE-DC956B809ECB}"/>
              </a:ext>
            </a:extLst>
          </p:cNvPr>
          <p:cNvSpPr/>
          <p:nvPr userDrawn="1"/>
        </p:nvSpPr>
        <p:spPr>
          <a:xfrm>
            <a:off x="9497684" y="4390847"/>
            <a:ext cx="379562" cy="379562"/>
          </a:xfrm>
          <a:prstGeom prst="rect">
            <a:avLst/>
          </a:prstGeom>
          <a:solidFill>
            <a:srgbClr val="029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F82AEFB-BEA9-214C-9F03-DF9EBB6DFAE7}"/>
              </a:ext>
            </a:extLst>
          </p:cNvPr>
          <p:cNvSpPr txBox="1"/>
          <p:nvPr userDrawn="1"/>
        </p:nvSpPr>
        <p:spPr>
          <a:xfrm>
            <a:off x="2555080" y="6488915"/>
            <a:ext cx="7081838" cy="207749"/>
          </a:xfrm>
          <a:prstGeom prst="rect">
            <a:avLst/>
          </a:prstGeom>
          <a:noFill/>
        </p:spPr>
        <p:txBody>
          <a:bodyPr>
            <a:spAutoFit/>
          </a:bodyPr>
          <a:lstStyle/>
          <a:p>
            <a:pPr algn="ctr" rtl="1">
              <a:defRPr/>
            </a:pPr>
            <a:r>
              <a:rPr lang="x-none" sz="700">
                <a:solidFill>
                  <a:srgbClr val="595959"/>
                </a:solidFill>
                <a:latin typeface="Arial" pitchFamily="-110" charset="0"/>
                <a:ea typeface="ＭＳ Ｐゴシック" pitchFamily="-110" charset="-128"/>
                <a:cs typeface="+mn-cs"/>
              </a:rPr>
              <a:t> </a:t>
            </a:r>
            <a:r>
              <a:rPr lang="en-US" sz="700" dirty="0">
                <a:solidFill>
                  <a:srgbClr val="595959"/>
                </a:solidFill>
                <a:latin typeface="Arial" pitchFamily="-110" charset="0"/>
                <a:ea typeface="ＭＳ Ｐゴシック" pitchFamily="-110" charset="-128"/>
                <a:cs typeface="+mn-cs"/>
              </a:rPr>
              <a:t>©</a:t>
            </a:r>
            <a:r>
              <a:rPr lang="x-none" sz="700">
                <a:solidFill>
                  <a:srgbClr val="595959"/>
                </a:solidFill>
                <a:latin typeface="Arial" pitchFamily="-110" charset="0"/>
                <a:ea typeface="ＭＳ Ｐゴシック" pitchFamily="-110" charset="-128"/>
                <a:cs typeface="+mn-cs"/>
              </a:rPr>
              <a:t> جميع حقوق الطبع محفوظة للإسكوا. لا تجوز إعادة استخدام أو طبع هذه المادة أو أي جزء منها من غير الحصول على إذن مسبق.</a:t>
            </a:r>
            <a:endParaRPr lang="en-US" sz="700" dirty="0">
              <a:solidFill>
                <a:srgbClr val="595959"/>
              </a:solidFill>
              <a:latin typeface="Arial" pitchFamily="-110" charset="0"/>
              <a:ea typeface="ＭＳ Ｐゴシック" pitchFamily="-110" charset="-128"/>
              <a:cs typeface="+mn-cs"/>
            </a:endParaRPr>
          </a:p>
        </p:txBody>
      </p:sp>
    </p:spTree>
    <p:extLst>
      <p:ext uri="{BB962C8B-B14F-4D97-AF65-F5344CB8AC3E}">
        <p14:creationId xmlns:p14="http://schemas.microsoft.com/office/powerpoint/2010/main" val="3855988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6601761"/>
      </p:ext>
    </p:extLst>
  </p:cSld>
  <p:clrMap bg1="lt1" tx1="dk1" bg2="lt2" tx2="dk2" accent1="accent1" accent2="accent2" accent3="accent3" accent4="accent4" accent5="accent5" accent6="accent6" hlink="hlink" folHlink="folHlink"/>
  <p:sldLayoutIdLst>
    <p:sldLayoutId id="2147483732" r:id="rId1"/>
    <p:sldLayoutId id="2147483738" r:id="rId2"/>
    <p:sldLayoutId id="2147483739" r:id="rId3"/>
    <p:sldLayoutId id="2147483740" r:id="rId4"/>
    <p:sldLayoutId id="2147483741" r:id="rId5"/>
    <p:sldLayoutId id="2147483735" r:id="rId6"/>
    <p:sldLayoutId id="2147483733" r:id="rId7"/>
    <p:sldLayoutId id="2147483734" r:id="rId8"/>
    <p:sldLayoutId id="2147483742" r:id="rId9"/>
    <p:sldLayoutId id="2147483745" r:id="rId10"/>
    <p:sldLayoutId id="2147483744" r:id="rId11"/>
    <p:sldLayoutId id="2147483746" r:id="rId12"/>
    <p:sldLayoutId id="2147483743" r:id="rId13"/>
  </p:sldLayoutIdLst>
  <p:hf sldNum="0" hdr="0" ftr="0" dt="0"/>
  <p:txStyles>
    <p:titleStyle>
      <a:lvl1pPr algn="l" defTabSz="914400" rtl="0" eaLnBrk="1" latinLnBrk="0" hangingPunct="1">
        <a:lnSpc>
          <a:spcPct val="90000"/>
        </a:lnSpc>
        <a:spcBef>
          <a:spcPct val="0"/>
        </a:spcBef>
        <a:buNone/>
        <a:defRPr lang="en-US" sz="4000" b="1"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10000"/>
        </a:lnSpc>
        <a:spcBef>
          <a:spcPts val="900"/>
        </a:spcBef>
        <a:spcAft>
          <a:spcPts val="0"/>
        </a:spcAft>
        <a:buClr>
          <a:schemeClr val="tx1">
            <a:lumMod val="85000"/>
            <a:lumOff val="15000"/>
          </a:schemeClr>
        </a:buClr>
        <a:buFont typeface="Garamond" pitchFamily="18" charset="0"/>
        <a:buChar char="◦"/>
        <a:defRPr sz="15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027462"/>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Lst>
  <p:hf sldNum="0" hdr="0" ftr="0" dt="0"/>
  <p:txStyles>
    <p:titleStyle>
      <a:lvl1pPr algn="l" defTabSz="914400" rtl="0" eaLnBrk="1" latinLnBrk="0" hangingPunct="1">
        <a:lnSpc>
          <a:spcPct val="90000"/>
        </a:lnSpc>
        <a:spcBef>
          <a:spcPct val="0"/>
        </a:spcBef>
        <a:buNone/>
        <a:defRPr lang="en-US" sz="4000" b="1"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10000"/>
        </a:lnSpc>
        <a:spcBef>
          <a:spcPts val="900"/>
        </a:spcBef>
        <a:spcAft>
          <a:spcPts val="0"/>
        </a:spcAft>
        <a:buClr>
          <a:schemeClr val="tx1">
            <a:lumMod val="85000"/>
            <a:lumOff val="15000"/>
          </a:schemeClr>
        </a:buClr>
        <a:buFont typeface="Garamond" pitchFamily="18" charset="0"/>
        <a:buChar char="◦"/>
        <a:defRPr sz="15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chart" Target="../charts/chart8.xml"/><Relationship Id="rId4" Type="http://schemas.openxmlformats.org/officeDocument/2006/relationships/chart" Target="../charts/chart7.xml"/></Relationships>
</file>

<file path=ppt/slides/_rels/slide1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1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hyperlink" Target="mailto:nmoudallal@hotmail.com"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chart" Target="../charts/char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79719-EC25-F44A-935D-57F558B86ED5}"/>
              </a:ext>
            </a:extLst>
          </p:cNvPr>
          <p:cNvSpPr>
            <a:spLocks noGrp="1"/>
          </p:cNvSpPr>
          <p:nvPr>
            <p:ph type="ctrTitle"/>
          </p:nvPr>
        </p:nvSpPr>
        <p:spPr>
          <a:xfrm>
            <a:off x="1629103" y="1297305"/>
            <a:ext cx="8933796" cy="1966595"/>
          </a:xfrm>
        </p:spPr>
        <p:txBody>
          <a:bodyPr>
            <a:normAutofit/>
          </a:bodyPr>
          <a:lstStyle/>
          <a:p>
            <a:r>
              <a:rPr lang="ar-LB" sz="4000" dirty="0"/>
              <a:t>استخدام البيانات الضخمة /مصادر البيانات غير التقليدية في تجميع مؤشرات أهداف التنمية المستدامة في البلدان العربية:</a:t>
            </a:r>
            <a:br>
              <a:rPr lang="en-US" sz="4000" dirty="0"/>
            </a:br>
            <a:r>
              <a:rPr lang="ar-LB" sz="4000" dirty="0"/>
              <a:t>لمحة عامة </a:t>
            </a:r>
            <a:endParaRPr lang="en-US" sz="4000" dirty="0"/>
          </a:p>
        </p:txBody>
      </p:sp>
      <p:sp>
        <p:nvSpPr>
          <p:cNvPr id="4" name="Rectangle 1">
            <a:extLst>
              <a:ext uri="{FF2B5EF4-FFF2-40B4-BE49-F238E27FC236}">
                <a16:creationId xmlns:a16="http://schemas.microsoft.com/office/drawing/2014/main" id="{6DD9B72D-F1F5-4AA4-BE3D-EB8D0DFDA631}"/>
              </a:ext>
            </a:extLst>
          </p:cNvPr>
          <p:cNvSpPr>
            <a:spLocks noGrp="1" noChangeArrowheads="1"/>
          </p:cNvSpPr>
          <p:nvPr>
            <p:ph type="subTitle" idx="1"/>
          </p:nvPr>
        </p:nvSpPr>
        <p:spPr bwMode="auto">
          <a:xfrm>
            <a:off x="226503" y="3384947"/>
            <a:ext cx="1177814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lvl="0" rtl="0" eaLnBrk="0" fontAlgn="base" hangingPunct="0">
              <a:lnSpc>
                <a:spcPct val="100000"/>
              </a:lnSpc>
              <a:spcBef>
                <a:spcPct val="0"/>
              </a:spcBef>
              <a:spcAft>
                <a:spcPct val="0"/>
              </a:spcAft>
              <a:buClrTx/>
            </a:pPr>
            <a:r>
              <a:rPr lang="ar-SA" altLang="en-US" sz="2000" b="1" dirty="0">
                <a:ea typeface="Times New Roman" panose="02020603050405020304" pitchFamily="18" charset="0"/>
              </a:rPr>
              <a:t>ورشة العمل الإقليمية حول قياس الفقر ورصده من خلال البيانات الضخمة</a:t>
            </a:r>
          </a:p>
          <a:p>
            <a:pPr lvl="0" rtl="0" eaLnBrk="0" fontAlgn="base" hangingPunct="0">
              <a:lnSpc>
                <a:spcPct val="100000"/>
              </a:lnSpc>
              <a:spcBef>
                <a:spcPct val="0"/>
              </a:spcBef>
              <a:spcAft>
                <a:spcPct val="0"/>
              </a:spcAft>
              <a:buClrTx/>
            </a:pPr>
            <a:r>
              <a:rPr lang="ar-SA" altLang="en-US" sz="2000" b="1" dirty="0">
                <a:ea typeface="Times New Roman" panose="02020603050405020304" pitchFamily="18" charset="0"/>
              </a:rPr>
              <a:t>اجتماع افتراضي </a:t>
            </a:r>
          </a:p>
          <a:p>
            <a:pPr lvl="0" rtl="0" eaLnBrk="0" fontAlgn="base" hangingPunct="0">
              <a:lnSpc>
                <a:spcPct val="100000"/>
              </a:lnSpc>
              <a:spcBef>
                <a:spcPct val="0"/>
              </a:spcBef>
              <a:spcAft>
                <a:spcPct val="0"/>
              </a:spcAft>
              <a:buClrTx/>
            </a:pPr>
            <a:r>
              <a:rPr lang="ar-SA" altLang="en-US" sz="2000" b="1" dirty="0">
                <a:ea typeface="Times New Roman" panose="02020603050405020304" pitchFamily="18" charset="0"/>
              </a:rPr>
              <a:t>22-23 كانون الأول / ديسمبر 2020</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ja-JP"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563564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708052D-D329-40D8-84CF-29B85432BD06}"/>
              </a:ext>
            </a:extLst>
          </p:cNvPr>
          <p:cNvSpPr>
            <a:spLocks noGrp="1"/>
          </p:cNvSpPr>
          <p:nvPr>
            <p:ph type="subTitle" idx="1"/>
          </p:nvPr>
        </p:nvSpPr>
        <p:spPr>
          <a:xfrm>
            <a:off x="135469" y="557783"/>
            <a:ext cx="11751732" cy="763017"/>
          </a:xfrm>
        </p:spPr>
        <p:txBody>
          <a:bodyPr/>
          <a:lstStyle/>
          <a:p>
            <a:pPr lvl="0"/>
            <a:r>
              <a:rPr lang="ar-SA" dirty="0">
                <a:solidFill>
                  <a:srgbClr val="134770"/>
                </a:solidFill>
              </a:rPr>
              <a:t>2. لمحة حول النتائج الرئيسية ل</a:t>
            </a:r>
            <a:r>
              <a:rPr lang="ar-LB" dirty="0">
                <a:solidFill>
                  <a:srgbClr val="134770"/>
                </a:solidFill>
              </a:rPr>
              <a:t>لاستبيان</a:t>
            </a:r>
            <a:r>
              <a:rPr lang="ar-SA" dirty="0">
                <a:solidFill>
                  <a:srgbClr val="134770"/>
                </a:solidFill>
              </a:rPr>
              <a:t>:</a:t>
            </a:r>
            <a:r>
              <a:rPr lang="en-US" dirty="0">
                <a:solidFill>
                  <a:srgbClr val="134770"/>
                </a:solidFill>
              </a:rPr>
              <a:t> </a:t>
            </a:r>
            <a:r>
              <a:rPr lang="ar-SA" dirty="0">
                <a:solidFill>
                  <a:srgbClr val="134770"/>
                </a:solidFill>
              </a:rPr>
              <a:t>مصادر البيانات الضخمة (</a:t>
            </a:r>
            <a:r>
              <a:rPr lang="ar-SA" dirty="0">
                <a:solidFill>
                  <a:schemeClr val="tx2"/>
                </a:solidFill>
              </a:rPr>
              <a:t>ت</a:t>
            </a:r>
            <a:r>
              <a:rPr lang="ar-SA" dirty="0">
                <a:solidFill>
                  <a:srgbClr val="000000"/>
                </a:solidFill>
              </a:rPr>
              <a:t>ا</a:t>
            </a:r>
            <a:r>
              <a:rPr lang="ar-SA" dirty="0">
                <a:solidFill>
                  <a:schemeClr val="tx2"/>
                </a:solidFill>
              </a:rPr>
              <a:t>بع)</a:t>
            </a:r>
            <a:endParaRPr lang="ar-SA" dirty="0">
              <a:solidFill>
                <a:srgbClr val="134770"/>
              </a:solidFill>
            </a:endParaRPr>
          </a:p>
          <a:p>
            <a:r>
              <a:rPr lang="ar-SA" dirty="0">
                <a:solidFill>
                  <a:srgbClr val="134770"/>
                </a:solidFill>
              </a:rPr>
              <a:t> </a:t>
            </a:r>
          </a:p>
          <a:p>
            <a:endParaRPr lang="en-US" sz="2000" dirty="0">
              <a:solidFill>
                <a:schemeClr val="tx1"/>
              </a:solidFill>
              <a:latin typeface="+mn-lt"/>
              <a:cs typeface="+mn-cs"/>
            </a:endParaRPr>
          </a:p>
        </p:txBody>
      </p:sp>
      <p:graphicFrame>
        <p:nvGraphicFramePr>
          <p:cNvPr id="7" name="Chart 6"/>
          <p:cNvGraphicFramePr/>
          <p:nvPr>
            <p:extLst>
              <p:ext uri="{D42A27DB-BD31-4B8C-83A1-F6EECF244321}">
                <p14:modId xmlns:p14="http://schemas.microsoft.com/office/powerpoint/2010/main" val="2548093325"/>
              </p:ext>
            </p:extLst>
          </p:nvPr>
        </p:nvGraphicFramePr>
        <p:xfrm>
          <a:off x="135468" y="2558277"/>
          <a:ext cx="5960532" cy="3876390"/>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p:cNvSpPr/>
          <p:nvPr/>
        </p:nvSpPr>
        <p:spPr>
          <a:xfrm>
            <a:off x="0" y="1881169"/>
            <a:ext cx="5416061" cy="707886"/>
          </a:xfrm>
          <a:prstGeom prst="rect">
            <a:avLst/>
          </a:prstGeom>
        </p:spPr>
        <p:txBody>
          <a:bodyPr wrap="square">
            <a:spAutoFit/>
          </a:bodyPr>
          <a:lstStyle/>
          <a:p>
            <a:pPr marR="179070" algn="ctr" rtl="1">
              <a:tabLst>
                <a:tab pos="571500" algn="l"/>
                <a:tab pos="4229100" algn="l"/>
                <a:tab pos="4572000" algn="l"/>
                <a:tab pos="5029200" algn="l"/>
                <a:tab pos="5372100" algn="l"/>
              </a:tabLst>
            </a:pPr>
            <a:r>
              <a:rPr lang="ar-LB" sz="2000" dirty="0"/>
              <a:t>يرجى تحديد الكيانات الشريكة</a:t>
            </a:r>
            <a:endParaRPr lang="ar-SA" sz="2000" dirty="0"/>
          </a:p>
          <a:p>
            <a:pPr marR="179070" algn="ctr" rtl="1">
              <a:tabLst>
                <a:tab pos="571500" algn="l"/>
                <a:tab pos="4229100" algn="l"/>
                <a:tab pos="4572000" algn="l"/>
                <a:tab pos="5029200" algn="l"/>
                <a:tab pos="5372100" algn="l"/>
              </a:tabLst>
            </a:pPr>
            <a:r>
              <a:rPr lang="ar-LB" sz="2000" dirty="0"/>
              <a:t> </a:t>
            </a:r>
            <a:r>
              <a:rPr lang="ar-SA" sz="2000" dirty="0"/>
              <a:t>(</a:t>
            </a:r>
            <a:r>
              <a:rPr lang="ar-LB" sz="2000" dirty="0"/>
              <a:t>عدد البلدان</a:t>
            </a:r>
            <a:r>
              <a:rPr lang="ar-SA" sz="2000" dirty="0"/>
              <a:t>)</a:t>
            </a:r>
            <a:endParaRPr lang="ar-LB" sz="2000" dirty="0">
              <a:cs typeface="Arial" panose="020B0604020202020204" pitchFamily="34" charset="0"/>
            </a:endParaRPr>
          </a:p>
        </p:txBody>
      </p:sp>
      <p:graphicFrame>
        <p:nvGraphicFramePr>
          <p:cNvPr id="8" name="Content Placeholder 7" descr="بيسسبيليبس"/>
          <p:cNvGraphicFramePr>
            <a:graphicFrameLocks noGrp="1"/>
          </p:cNvGraphicFramePr>
          <p:nvPr>
            <p:ph sz="half" idx="2"/>
            <p:extLst>
              <p:ext uri="{D42A27DB-BD31-4B8C-83A1-F6EECF244321}">
                <p14:modId xmlns:p14="http://schemas.microsoft.com/office/powerpoint/2010/main" val="1632810798"/>
              </p:ext>
            </p:extLst>
          </p:nvPr>
        </p:nvGraphicFramePr>
        <p:xfrm>
          <a:off x="5744308" y="2176463"/>
          <a:ext cx="6142892" cy="425820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p:nvPr>
            <p:extLst>
              <p:ext uri="{D42A27DB-BD31-4B8C-83A1-F6EECF244321}">
                <p14:modId xmlns:p14="http://schemas.microsoft.com/office/powerpoint/2010/main" val="3364969672"/>
              </p:ext>
            </p:extLst>
          </p:nvPr>
        </p:nvGraphicFramePr>
        <p:xfrm>
          <a:off x="135468" y="2662040"/>
          <a:ext cx="5280593" cy="3817122"/>
        </p:xfrm>
        <a:graphic>
          <a:graphicData uri="http://schemas.openxmlformats.org/drawingml/2006/chart">
            <c:chart xmlns:c="http://schemas.openxmlformats.org/drawingml/2006/chart" xmlns:r="http://schemas.openxmlformats.org/officeDocument/2006/relationships" r:id="rId5"/>
          </a:graphicData>
        </a:graphic>
      </p:graphicFrame>
      <p:sp>
        <p:nvSpPr>
          <p:cNvPr id="10" name="Oval 9">
            <a:extLst>
              <a:ext uri="{FF2B5EF4-FFF2-40B4-BE49-F238E27FC236}">
                <a16:creationId xmlns:a16="http://schemas.microsoft.com/office/drawing/2014/main" id="{F498C89C-31F3-48FE-8EFE-452D558F10DD}"/>
              </a:ext>
            </a:extLst>
          </p:cNvPr>
          <p:cNvSpPr/>
          <p:nvPr/>
        </p:nvSpPr>
        <p:spPr>
          <a:xfrm>
            <a:off x="692180" y="5905882"/>
            <a:ext cx="10897839" cy="78867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ar-LB" sz="2800" dirty="0"/>
              <a:t>3</a:t>
            </a:r>
            <a:r>
              <a:rPr lang="ar-SA" sz="2800" dirty="0"/>
              <a:t> </a:t>
            </a:r>
            <a:r>
              <a:rPr lang="ar-LB" sz="2400" dirty="0"/>
              <a:t>أجهزة إحصائية </a:t>
            </a:r>
            <a:r>
              <a:rPr lang="ar-SA" sz="2400" dirty="0"/>
              <a:t>تستخدم مصادر البيانات الضخمة في قياس مؤشرات أهداف التنمية</a:t>
            </a:r>
            <a:r>
              <a:rPr lang="ar-LB" sz="2400" dirty="0"/>
              <a:t>، 8 بصدد إقامة شراكات</a:t>
            </a:r>
            <a:endParaRPr lang="en-US" sz="24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69439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708052D-D329-40D8-84CF-29B85432BD06}"/>
              </a:ext>
            </a:extLst>
          </p:cNvPr>
          <p:cNvSpPr>
            <a:spLocks noGrp="1"/>
          </p:cNvSpPr>
          <p:nvPr>
            <p:ph type="subTitle" idx="1"/>
          </p:nvPr>
        </p:nvSpPr>
        <p:spPr>
          <a:xfrm>
            <a:off x="135469" y="557783"/>
            <a:ext cx="11751732" cy="763017"/>
          </a:xfrm>
        </p:spPr>
        <p:txBody>
          <a:bodyPr/>
          <a:lstStyle/>
          <a:p>
            <a:pPr lvl="0"/>
            <a:r>
              <a:rPr lang="ar-SA" dirty="0">
                <a:solidFill>
                  <a:srgbClr val="134770"/>
                </a:solidFill>
              </a:rPr>
              <a:t>2. لمحة حول النتائج الرئيسية ل</a:t>
            </a:r>
            <a:r>
              <a:rPr lang="ar-LB" dirty="0">
                <a:solidFill>
                  <a:srgbClr val="134770"/>
                </a:solidFill>
              </a:rPr>
              <a:t>لاستبيان</a:t>
            </a:r>
            <a:r>
              <a:rPr lang="ar-SA" dirty="0">
                <a:solidFill>
                  <a:srgbClr val="134770"/>
                </a:solidFill>
              </a:rPr>
              <a:t>:</a:t>
            </a:r>
            <a:r>
              <a:rPr lang="en-US" dirty="0">
                <a:solidFill>
                  <a:srgbClr val="134770"/>
                </a:solidFill>
              </a:rPr>
              <a:t> </a:t>
            </a:r>
            <a:r>
              <a:rPr lang="ar-SA" dirty="0">
                <a:solidFill>
                  <a:srgbClr val="134770"/>
                </a:solidFill>
              </a:rPr>
              <a:t>مصادر البيانات الضخمة (</a:t>
            </a:r>
            <a:r>
              <a:rPr lang="ar-SA" dirty="0">
                <a:solidFill>
                  <a:schemeClr val="tx2"/>
                </a:solidFill>
              </a:rPr>
              <a:t>ت</a:t>
            </a:r>
            <a:r>
              <a:rPr lang="ar-SA" dirty="0">
                <a:solidFill>
                  <a:srgbClr val="000000"/>
                </a:solidFill>
              </a:rPr>
              <a:t>ا</a:t>
            </a:r>
            <a:r>
              <a:rPr lang="ar-SA" dirty="0">
                <a:solidFill>
                  <a:schemeClr val="tx2"/>
                </a:solidFill>
              </a:rPr>
              <a:t>بع)</a:t>
            </a:r>
            <a:endParaRPr lang="ar-SA" dirty="0">
              <a:solidFill>
                <a:srgbClr val="134770"/>
              </a:solidFill>
            </a:endParaRPr>
          </a:p>
          <a:p>
            <a:r>
              <a:rPr lang="ar-SA" dirty="0">
                <a:solidFill>
                  <a:srgbClr val="134770"/>
                </a:solidFill>
              </a:rPr>
              <a:t> </a:t>
            </a:r>
          </a:p>
          <a:p>
            <a:endParaRPr lang="en-US" sz="2000" dirty="0">
              <a:solidFill>
                <a:schemeClr val="tx1"/>
              </a:solidFill>
              <a:latin typeface="+mn-lt"/>
              <a:cs typeface="+mn-cs"/>
            </a:endParaRPr>
          </a:p>
        </p:txBody>
      </p:sp>
      <p:graphicFrame>
        <p:nvGraphicFramePr>
          <p:cNvPr id="7" name="Chart 6"/>
          <p:cNvGraphicFramePr/>
          <p:nvPr>
            <p:extLst>
              <p:ext uri="{D42A27DB-BD31-4B8C-83A1-F6EECF244321}">
                <p14:modId xmlns:p14="http://schemas.microsoft.com/office/powerpoint/2010/main" val="3618942743"/>
              </p:ext>
            </p:extLst>
          </p:nvPr>
        </p:nvGraphicFramePr>
        <p:xfrm>
          <a:off x="135468" y="2558277"/>
          <a:ext cx="5960532" cy="3876390"/>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p:cNvSpPr/>
          <p:nvPr/>
        </p:nvSpPr>
        <p:spPr>
          <a:xfrm>
            <a:off x="1" y="1881169"/>
            <a:ext cx="4923692" cy="1015663"/>
          </a:xfrm>
          <a:prstGeom prst="rect">
            <a:avLst/>
          </a:prstGeom>
        </p:spPr>
        <p:txBody>
          <a:bodyPr wrap="square">
            <a:spAutoFit/>
          </a:bodyPr>
          <a:lstStyle/>
          <a:p>
            <a:pPr marR="179070" algn="ctr" rtl="1">
              <a:tabLst>
                <a:tab pos="571500" algn="l"/>
                <a:tab pos="4229100" algn="l"/>
                <a:tab pos="4572000" algn="l"/>
                <a:tab pos="5029200" algn="l"/>
                <a:tab pos="5372100" algn="l"/>
              </a:tabLst>
            </a:pPr>
            <a:r>
              <a:rPr lang="ar-LB" sz="2000" dirty="0"/>
              <a:t>أي من التقنيات والأدوات التالية يستخدمها المكتب الإحصائي الوطني في مشاريع معالجة البيانات الضخمة؟ (عدد البلدان)</a:t>
            </a:r>
          </a:p>
        </p:txBody>
      </p:sp>
      <p:graphicFrame>
        <p:nvGraphicFramePr>
          <p:cNvPr id="9" name="Chart 8"/>
          <p:cNvGraphicFramePr/>
          <p:nvPr>
            <p:extLst>
              <p:ext uri="{D42A27DB-BD31-4B8C-83A1-F6EECF244321}">
                <p14:modId xmlns:p14="http://schemas.microsoft.com/office/powerpoint/2010/main" val="2712595796"/>
              </p:ext>
            </p:extLst>
          </p:nvPr>
        </p:nvGraphicFramePr>
        <p:xfrm>
          <a:off x="135468" y="2558277"/>
          <a:ext cx="5280593" cy="381712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ontent Placeholder 9" descr="بيسسبيليبس"/>
          <p:cNvGraphicFramePr>
            <a:graphicFrameLocks noGrp="1"/>
          </p:cNvGraphicFramePr>
          <p:nvPr>
            <p:ph sz="half" idx="2"/>
            <p:extLst>
              <p:ext uri="{D42A27DB-BD31-4B8C-83A1-F6EECF244321}">
                <p14:modId xmlns:p14="http://schemas.microsoft.com/office/powerpoint/2010/main" val="2217586844"/>
              </p:ext>
            </p:extLst>
          </p:nvPr>
        </p:nvGraphicFramePr>
        <p:xfrm>
          <a:off x="5416061" y="1994370"/>
          <a:ext cx="6471140" cy="409733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Chart 10"/>
          <p:cNvGraphicFramePr/>
          <p:nvPr>
            <p:extLst>
              <p:ext uri="{D42A27DB-BD31-4B8C-83A1-F6EECF244321}">
                <p14:modId xmlns:p14="http://schemas.microsoft.com/office/powerpoint/2010/main" val="2155831889"/>
              </p:ext>
            </p:extLst>
          </p:nvPr>
        </p:nvGraphicFramePr>
        <p:xfrm>
          <a:off x="-1" y="2896832"/>
          <a:ext cx="5228493" cy="3376968"/>
        </p:xfrm>
        <a:graphic>
          <a:graphicData uri="http://schemas.openxmlformats.org/drawingml/2006/chart">
            <c:chart xmlns:c="http://schemas.openxmlformats.org/drawingml/2006/chart" xmlns:r="http://schemas.openxmlformats.org/officeDocument/2006/relationships" r:id="rId6"/>
          </a:graphicData>
        </a:graphic>
      </p:graphicFrame>
      <p:sp>
        <p:nvSpPr>
          <p:cNvPr id="8" name="Oval 7">
            <a:extLst>
              <a:ext uri="{FF2B5EF4-FFF2-40B4-BE49-F238E27FC236}">
                <a16:creationId xmlns:a16="http://schemas.microsoft.com/office/drawing/2014/main" id="{3BCD38BA-76EA-4A42-9E5D-4C1AFEAC1CC5}"/>
              </a:ext>
            </a:extLst>
          </p:cNvPr>
          <p:cNvSpPr/>
          <p:nvPr/>
        </p:nvSpPr>
        <p:spPr>
          <a:xfrm>
            <a:off x="1085850" y="6091706"/>
            <a:ext cx="9281160" cy="766293"/>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ar-LB" sz="2000" b="1" dirty="0"/>
              <a:t>6</a:t>
            </a:r>
            <a:r>
              <a:rPr lang="ar-SA" sz="2000" b="1" dirty="0"/>
              <a:t> بلدان </a:t>
            </a:r>
            <a:r>
              <a:rPr lang="ar-LB" sz="2000" b="1" dirty="0"/>
              <a:t>تشارك </a:t>
            </a:r>
            <a:r>
              <a:rPr lang="ar-SA" sz="2000" b="1" dirty="0"/>
              <a:t>في مشاريع معالجة</a:t>
            </a:r>
            <a:r>
              <a:rPr lang="ar-LB" sz="2000" b="1" dirty="0"/>
              <a:t> البيانات الضخمة</a:t>
            </a:r>
            <a:r>
              <a:rPr lang="ar-SA" sz="2000" b="1" dirty="0"/>
              <a:t> </a:t>
            </a:r>
          </a:p>
          <a:p>
            <a:pPr algn="ctr"/>
            <a:endParaRPr lang="en-US" sz="24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5398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708052D-D329-40D8-84CF-29B85432BD06}"/>
              </a:ext>
            </a:extLst>
          </p:cNvPr>
          <p:cNvSpPr>
            <a:spLocks noGrp="1"/>
          </p:cNvSpPr>
          <p:nvPr>
            <p:ph type="subTitle" idx="1"/>
          </p:nvPr>
        </p:nvSpPr>
        <p:spPr>
          <a:xfrm>
            <a:off x="135469" y="557783"/>
            <a:ext cx="11751732" cy="763017"/>
          </a:xfrm>
        </p:spPr>
        <p:txBody>
          <a:bodyPr/>
          <a:lstStyle/>
          <a:p>
            <a:pPr lvl="0"/>
            <a:r>
              <a:rPr lang="ar-SA" dirty="0">
                <a:solidFill>
                  <a:srgbClr val="134770"/>
                </a:solidFill>
              </a:rPr>
              <a:t>2. لمحة حول النتائج الرئيسية ل</a:t>
            </a:r>
            <a:r>
              <a:rPr lang="ar-LB" dirty="0">
                <a:solidFill>
                  <a:srgbClr val="134770"/>
                </a:solidFill>
              </a:rPr>
              <a:t>لاستبيان</a:t>
            </a:r>
            <a:r>
              <a:rPr lang="ar-SA" dirty="0">
                <a:solidFill>
                  <a:srgbClr val="134770"/>
                </a:solidFill>
              </a:rPr>
              <a:t>:</a:t>
            </a:r>
            <a:r>
              <a:rPr lang="en-US" dirty="0">
                <a:solidFill>
                  <a:srgbClr val="134770"/>
                </a:solidFill>
              </a:rPr>
              <a:t> </a:t>
            </a:r>
            <a:r>
              <a:rPr lang="ar-SA" dirty="0">
                <a:solidFill>
                  <a:srgbClr val="134770"/>
                </a:solidFill>
              </a:rPr>
              <a:t>مصادر البيانات الضخمة (</a:t>
            </a:r>
            <a:r>
              <a:rPr lang="ar-SA" dirty="0">
                <a:solidFill>
                  <a:schemeClr val="tx2"/>
                </a:solidFill>
              </a:rPr>
              <a:t>ت</a:t>
            </a:r>
            <a:r>
              <a:rPr lang="ar-SA" dirty="0">
                <a:solidFill>
                  <a:srgbClr val="000000"/>
                </a:solidFill>
              </a:rPr>
              <a:t>ا</a:t>
            </a:r>
            <a:r>
              <a:rPr lang="ar-SA" dirty="0">
                <a:solidFill>
                  <a:schemeClr val="tx2"/>
                </a:solidFill>
              </a:rPr>
              <a:t>بع)</a:t>
            </a:r>
            <a:endParaRPr lang="ar-SA" dirty="0">
              <a:solidFill>
                <a:srgbClr val="134770"/>
              </a:solidFill>
            </a:endParaRPr>
          </a:p>
          <a:p>
            <a:r>
              <a:rPr lang="ar-SA" dirty="0">
                <a:solidFill>
                  <a:srgbClr val="134770"/>
                </a:solidFill>
              </a:rPr>
              <a:t> </a:t>
            </a:r>
          </a:p>
          <a:p>
            <a:endParaRPr lang="en-US" sz="2000" dirty="0">
              <a:solidFill>
                <a:schemeClr val="tx1"/>
              </a:solidFill>
              <a:latin typeface="+mn-lt"/>
              <a:cs typeface="+mn-cs"/>
            </a:endParaRPr>
          </a:p>
        </p:txBody>
      </p:sp>
      <p:sp>
        <p:nvSpPr>
          <p:cNvPr id="4" name="Rectangle 3"/>
          <p:cNvSpPr/>
          <p:nvPr/>
        </p:nvSpPr>
        <p:spPr>
          <a:xfrm>
            <a:off x="703385" y="1881169"/>
            <a:ext cx="10691445" cy="707886"/>
          </a:xfrm>
          <a:prstGeom prst="rect">
            <a:avLst/>
          </a:prstGeom>
        </p:spPr>
        <p:txBody>
          <a:bodyPr wrap="square">
            <a:spAutoFit/>
          </a:bodyPr>
          <a:lstStyle/>
          <a:p>
            <a:pPr marR="179070" algn="ctr" rtl="1">
              <a:tabLst>
                <a:tab pos="571500" algn="l"/>
                <a:tab pos="4229100" algn="l"/>
                <a:tab pos="4572000" algn="l"/>
                <a:tab pos="5029200" algn="l"/>
                <a:tab pos="5372100" algn="l"/>
              </a:tabLst>
            </a:pPr>
            <a:r>
              <a:rPr lang="ar-LB" sz="2000" dirty="0"/>
              <a:t>ما هي التحديات والعقبات التي تحول دون استخدام مصادر البيانات الضخمة في إنتاج الإحصاءات الرسمية، بما في ذلك تطوير مؤشرات أهداف التنمية المستدامة؟ (</a:t>
            </a:r>
            <a:r>
              <a:rPr lang="ar-LB" sz="2000" dirty="0">
                <a:highlight>
                  <a:srgbClr val="00FF00"/>
                </a:highlight>
              </a:rPr>
              <a:t>عدد البلدان: 11 بلد</a:t>
            </a:r>
            <a:r>
              <a:rPr lang="ar-LB" sz="2000" dirty="0"/>
              <a:t>)</a:t>
            </a:r>
          </a:p>
        </p:txBody>
      </p:sp>
      <p:graphicFrame>
        <p:nvGraphicFramePr>
          <p:cNvPr id="13" name="Chart 12"/>
          <p:cNvGraphicFramePr/>
          <p:nvPr>
            <p:extLst>
              <p:ext uri="{D42A27DB-BD31-4B8C-83A1-F6EECF244321}">
                <p14:modId xmlns:p14="http://schemas.microsoft.com/office/powerpoint/2010/main" val="1402701964"/>
              </p:ext>
            </p:extLst>
          </p:nvPr>
        </p:nvGraphicFramePr>
        <p:xfrm>
          <a:off x="342901" y="2841674"/>
          <a:ext cx="11051929" cy="36294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06370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616E48-9D2A-7F41-B386-5607A41B04B1}"/>
              </a:ext>
            </a:extLst>
          </p:cNvPr>
          <p:cNvSpPr>
            <a:spLocks noGrp="1"/>
          </p:cNvSpPr>
          <p:nvPr>
            <p:ph type="subTitle" idx="1"/>
          </p:nvPr>
        </p:nvSpPr>
        <p:spPr>
          <a:xfrm>
            <a:off x="569343" y="557783"/>
            <a:ext cx="11053313" cy="724918"/>
          </a:xfrm>
        </p:spPr>
        <p:txBody>
          <a:bodyPr/>
          <a:lstStyle/>
          <a:p>
            <a:r>
              <a:rPr lang="ar-SA" dirty="0"/>
              <a:t>3. خلاصة</a:t>
            </a:r>
            <a:endParaRPr lang="en-US" dirty="0"/>
          </a:p>
        </p:txBody>
      </p:sp>
      <p:sp>
        <p:nvSpPr>
          <p:cNvPr id="3" name="Content Placeholder 2">
            <a:extLst>
              <a:ext uri="{FF2B5EF4-FFF2-40B4-BE49-F238E27FC236}">
                <a16:creationId xmlns:a16="http://schemas.microsoft.com/office/drawing/2014/main" id="{301CCAB4-840B-8C4C-B012-B06F659A6668}"/>
              </a:ext>
            </a:extLst>
          </p:cNvPr>
          <p:cNvSpPr>
            <a:spLocks noGrp="1"/>
          </p:cNvSpPr>
          <p:nvPr>
            <p:ph sz="half" idx="2"/>
          </p:nvPr>
        </p:nvSpPr>
        <p:spPr>
          <a:xfrm>
            <a:off x="711200" y="2286000"/>
            <a:ext cx="10533743" cy="3537857"/>
          </a:xfrm>
        </p:spPr>
        <p:txBody>
          <a:bodyPr/>
          <a:lstStyle/>
          <a:p>
            <a:pPr lvl="1">
              <a:lnSpc>
                <a:spcPct val="150000"/>
              </a:lnSpc>
              <a:buFont typeface="Wingdings" panose="05000000000000000000" pitchFamily="2" charset="2"/>
              <a:buChar char="v"/>
            </a:pPr>
            <a:r>
              <a:rPr lang="ar-SA" sz="2400" dirty="0"/>
              <a:t>إن البُنى التحتية وبرمجيات تكنولوجيا المعلومات والمستخدَمة لدعم الاحتياجات والأنشطة الإحصائية الحالية والمستقبلية أصبحت جاهزة في معظم البلدان العربية؛</a:t>
            </a:r>
          </a:p>
          <a:p>
            <a:pPr lvl="1">
              <a:lnSpc>
                <a:spcPct val="150000"/>
              </a:lnSpc>
              <a:buFont typeface="Wingdings" panose="05000000000000000000" pitchFamily="2" charset="2"/>
              <a:buChar char="v"/>
            </a:pPr>
            <a:r>
              <a:rPr lang="ar-SA" sz="2400" dirty="0"/>
              <a:t>هناك تحديات وعقبات عديدة تواجهها</a:t>
            </a:r>
            <a:r>
              <a:rPr lang="en-GB" sz="2400" dirty="0"/>
              <a:t> </a:t>
            </a:r>
            <a:r>
              <a:rPr lang="ar-LB" sz="2400" dirty="0"/>
              <a:t>الأجهزة </a:t>
            </a:r>
            <a:r>
              <a:rPr lang="ar-SA" sz="2400" dirty="0"/>
              <a:t>الإحصائية الوطنية، وتحول دون استخدام مصادر البيانات الضخمة في إنتاج الإحصاءات الرسمية، بما في ذلك مؤشرات أهداف التنمية المستدامة؛</a:t>
            </a:r>
            <a:endParaRPr lang="ar-LB" sz="2400" dirty="0"/>
          </a:p>
          <a:p>
            <a:pPr lvl="1">
              <a:lnSpc>
                <a:spcPct val="150000"/>
              </a:lnSpc>
              <a:buFont typeface="Wingdings" panose="05000000000000000000" pitchFamily="2" charset="2"/>
              <a:buChar char="v"/>
            </a:pPr>
            <a:r>
              <a:rPr lang="ar-LB" sz="2400" dirty="0"/>
              <a:t>يوجد تجارب ومبادرات في بعض البلدان يمكن الاستفادة منها والبناء عليها في دور البيانات الضخمة كمصدر مكمل لمصادر البيانات المتبعة (تعدادات، مسوحات، سجلات إدارية، معلومات جغرافية )</a:t>
            </a:r>
            <a:endParaRPr lang="ar-SA" sz="2400" dirty="0"/>
          </a:p>
          <a:p>
            <a:pPr lvl="1">
              <a:lnSpc>
                <a:spcPct val="150000"/>
              </a:lnSpc>
              <a:buFont typeface="Wingdings" panose="05000000000000000000" pitchFamily="2" charset="2"/>
              <a:buChar char="v"/>
            </a:pPr>
            <a:endParaRPr lang="ar-SA" dirty="0"/>
          </a:p>
          <a:p>
            <a:pPr lvl="1">
              <a:lnSpc>
                <a:spcPct val="150000"/>
              </a:lnSpc>
              <a:buFont typeface="Wingdings" panose="05000000000000000000" pitchFamily="2" charset="2"/>
              <a:buChar char="v"/>
            </a:pPr>
            <a:endParaRPr lang="en-US" dirty="0">
              <a:solidFill>
                <a:schemeClr val="tx2"/>
              </a:solidFill>
            </a:endParaRPr>
          </a:p>
        </p:txBody>
      </p:sp>
    </p:spTree>
    <p:extLst>
      <p:ext uri="{BB962C8B-B14F-4D97-AF65-F5344CB8AC3E}">
        <p14:creationId xmlns:p14="http://schemas.microsoft.com/office/powerpoint/2010/main" val="2532190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616E48-9D2A-7F41-B386-5607A41B04B1}"/>
              </a:ext>
            </a:extLst>
          </p:cNvPr>
          <p:cNvSpPr>
            <a:spLocks noGrp="1"/>
          </p:cNvSpPr>
          <p:nvPr>
            <p:ph type="subTitle" idx="1"/>
          </p:nvPr>
        </p:nvSpPr>
        <p:spPr>
          <a:xfrm>
            <a:off x="569343" y="557783"/>
            <a:ext cx="11053313" cy="724918"/>
          </a:xfrm>
        </p:spPr>
        <p:txBody>
          <a:bodyPr/>
          <a:lstStyle/>
          <a:p>
            <a:r>
              <a:rPr lang="ar-SA" dirty="0"/>
              <a:t>3. خلاصة (تابع)</a:t>
            </a:r>
          </a:p>
          <a:p>
            <a:endParaRPr lang="en-US" dirty="0"/>
          </a:p>
        </p:txBody>
      </p:sp>
      <p:sp>
        <p:nvSpPr>
          <p:cNvPr id="3" name="Content Placeholder 2">
            <a:extLst>
              <a:ext uri="{FF2B5EF4-FFF2-40B4-BE49-F238E27FC236}">
                <a16:creationId xmlns:a16="http://schemas.microsoft.com/office/drawing/2014/main" id="{301CCAB4-840B-8C4C-B012-B06F659A6668}"/>
              </a:ext>
            </a:extLst>
          </p:cNvPr>
          <p:cNvSpPr>
            <a:spLocks noGrp="1"/>
          </p:cNvSpPr>
          <p:nvPr>
            <p:ph sz="half" idx="2"/>
          </p:nvPr>
        </p:nvSpPr>
        <p:spPr>
          <a:xfrm>
            <a:off x="569343" y="1884136"/>
            <a:ext cx="11053312" cy="4650014"/>
          </a:xfrm>
        </p:spPr>
        <p:txBody>
          <a:bodyPr/>
          <a:lstStyle/>
          <a:p>
            <a:pPr marL="274637" lvl="1" indent="0">
              <a:lnSpc>
                <a:spcPct val="150000"/>
              </a:lnSpc>
              <a:buNone/>
            </a:pPr>
            <a:r>
              <a:rPr lang="ar-LB" sz="2400" cap="small" dirty="0"/>
              <a:t>تقوم الاسكوا ب</a:t>
            </a:r>
            <a:r>
              <a:rPr lang="ar-SA" sz="2400" cap="small" dirty="0"/>
              <a:t>دور تنسيقي </a:t>
            </a:r>
            <a:r>
              <a:rPr lang="ar-LB" sz="2400" cap="small" dirty="0"/>
              <a:t>ودعم تقني </a:t>
            </a:r>
            <a:r>
              <a:rPr lang="ar-SA" sz="2400" cap="small" dirty="0"/>
              <a:t>في تعزيز </a:t>
            </a:r>
            <a:r>
              <a:rPr lang="ar-LB" sz="2400" cap="small" dirty="0"/>
              <a:t>تكامل البيانات الغير تقليدية مثل ا</a:t>
            </a:r>
            <a:r>
              <a:rPr lang="ar-SA" sz="2400" cap="small" dirty="0"/>
              <a:t>لمعلومات الجغرافية المكانية و</a:t>
            </a:r>
            <a:r>
              <a:rPr lang="ar-LB" sz="2400" cap="small" dirty="0"/>
              <a:t>البيانات الضخمة واستخدام</a:t>
            </a:r>
            <a:r>
              <a:rPr lang="ar-SA" sz="2400" cap="small" dirty="0"/>
              <a:t> التكنولوجيات ال</a:t>
            </a:r>
            <a:r>
              <a:rPr lang="ar-LB" sz="2400" cap="small" dirty="0"/>
              <a:t>حديثة للأغراض الإحصائية وإنتاج مؤشرات التنمية المستدامة بهدف</a:t>
            </a:r>
            <a:r>
              <a:rPr lang="ar-SA" sz="2400" cap="small" dirty="0"/>
              <a:t> تحديث النُظم الإحصائية.</a:t>
            </a:r>
            <a:r>
              <a:rPr lang="ar-LB" sz="2400" cap="small" dirty="0"/>
              <a:t> بالتعاون مع المنظمات ذات الصلة، </a:t>
            </a:r>
            <a:r>
              <a:rPr lang="ar-SA" sz="2400" cap="small" dirty="0"/>
              <a:t>البلدان العربية</a:t>
            </a:r>
            <a:r>
              <a:rPr lang="ar-LB" sz="2400" cap="small" dirty="0"/>
              <a:t>  </a:t>
            </a:r>
            <a:r>
              <a:rPr lang="ar-SA" sz="2400" cap="small" dirty="0"/>
              <a:t>مدعوة إلى النظر في التوصيات التالية:</a:t>
            </a:r>
          </a:p>
          <a:p>
            <a:pPr lvl="1">
              <a:lnSpc>
                <a:spcPct val="150000"/>
              </a:lnSpc>
              <a:buFont typeface="Wingdings" panose="05000000000000000000" pitchFamily="2" charset="2"/>
              <a:buChar char="v"/>
            </a:pPr>
            <a:r>
              <a:rPr lang="ar-LB" sz="2400" dirty="0"/>
              <a:t> تبني التكنولوجيا</a:t>
            </a:r>
            <a:r>
              <a:rPr lang="ar-SA" sz="2400" dirty="0"/>
              <a:t> </a:t>
            </a:r>
            <a:r>
              <a:rPr lang="ar-LB" sz="2400" dirty="0"/>
              <a:t>ذات الصلة </a:t>
            </a:r>
            <a:r>
              <a:rPr lang="ar-SA" sz="2400" cap="small" dirty="0"/>
              <a:t>في العمليات الإحصائية </a:t>
            </a:r>
            <a:r>
              <a:rPr lang="ar-SA" sz="2400" dirty="0"/>
              <a:t>وإ</a:t>
            </a:r>
            <a:r>
              <a:rPr lang="ar-LB" sz="2400" dirty="0"/>
              <a:t>نتاج </a:t>
            </a:r>
            <a:r>
              <a:rPr lang="ar-SA" sz="2400" dirty="0"/>
              <a:t>مؤشرات أهداف التنمية المستدامة؛</a:t>
            </a:r>
          </a:p>
          <a:p>
            <a:pPr lvl="1">
              <a:lnSpc>
                <a:spcPct val="150000"/>
              </a:lnSpc>
              <a:buFont typeface="Wingdings" panose="05000000000000000000" pitchFamily="2" charset="2"/>
              <a:buChar char="v"/>
            </a:pPr>
            <a:r>
              <a:rPr lang="ar-LB" sz="2400" dirty="0"/>
              <a:t>استكمال الجهود المتعلقة باستحداث استراتيجيات لإيجاد نظام احصائي موحد في البلدان يجمع منتجي البيانات ومستخدميه</a:t>
            </a:r>
            <a:r>
              <a:rPr lang="ar-SA" sz="2400" dirty="0"/>
              <a:t>؛</a:t>
            </a:r>
          </a:p>
          <a:p>
            <a:pPr lvl="1">
              <a:lnSpc>
                <a:spcPct val="150000"/>
              </a:lnSpc>
              <a:buFont typeface="Wingdings" panose="05000000000000000000" pitchFamily="2" charset="2"/>
              <a:buChar char="v"/>
            </a:pPr>
            <a:r>
              <a:rPr lang="ar-SA" sz="2400" dirty="0"/>
              <a:t>تعزيز تبادل الخبرات والممارسات الوطنية، والحصول على </a:t>
            </a:r>
            <a:r>
              <a:rPr lang="ar-LB" sz="2400" dirty="0"/>
              <a:t>تنمية القدرات</a:t>
            </a:r>
            <a:r>
              <a:rPr lang="ar-SA" sz="2400" dirty="0"/>
              <a:t> بشأن استخدام التكنولوجي</a:t>
            </a:r>
            <a:r>
              <a:rPr lang="ar-LB" sz="2400" dirty="0"/>
              <a:t>ا</a:t>
            </a:r>
            <a:r>
              <a:rPr lang="ar-SA" sz="2400" dirty="0"/>
              <a:t>. </a:t>
            </a:r>
          </a:p>
          <a:p>
            <a:pPr lvl="1">
              <a:lnSpc>
                <a:spcPct val="150000"/>
              </a:lnSpc>
              <a:buFont typeface="Wingdings" panose="05000000000000000000" pitchFamily="2" charset="2"/>
              <a:buChar char="v"/>
            </a:pPr>
            <a:endParaRPr lang="en-US" dirty="0">
              <a:solidFill>
                <a:schemeClr val="tx2"/>
              </a:solidFill>
            </a:endParaRPr>
          </a:p>
        </p:txBody>
      </p:sp>
    </p:spTree>
    <p:extLst>
      <p:ext uri="{BB962C8B-B14F-4D97-AF65-F5344CB8AC3E}">
        <p14:creationId xmlns:p14="http://schemas.microsoft.com/office/powerpoint/2010/main" val="256236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2FA63-6BC7-1D4B-AF79-A5423820F0BB}"/>
              </a:ext>
            </a:extLst>
          </p:cNvPr>
          <p:cNvSpPr>
            <a:spLocks noGrp="1"/>
          </p:cNvSpPr>
          <p:nvPr>
            <p:ph type="ctrTitle"/>
          </p:nvPr>
        </p:nvSpPr>
        <p:spPr>
          <a:xfrm>
            <a:off x="528852" y="2659864"/>
            <a:ext cx="8025181" cy="2546743"/>
          </a:xfrm>
        </p:spPr>
        <p:txBody>
          <a:bodyPr>
            <a:normAutofit fontScale="90000"/>
          </a:bodyPr>
          <a:lstStyle/>
          <a:p>
            <a:pPr algn="ctr"/>
            <a:r>
              <a:rPr lang="ar-SA" dirty="0"/>
              <a:t>شكر</a:t>
            </a:r>
            <a:r>
              <a:rPr lang="ar-LB" dirty="0"/>
              <a:t>ا</a:t>
            </a:r>
            <a:r>
              <a:rPr lang="en-US" dirty="0"/>
              <a:t> </a:t>
            </a:r>
            <a:r>
              <a:rPr lang="ar-LB" dirty="0"/>
              <a:t>جزيلا</a:t>
            </a:r>
            <a:br>
              <a:rPr lang="en-GB" dirty="0"/>
            </a:br>
            <a:br>
              <a:rPr lang="en-GB" dirty="0"/>
            </a:br>
            <a:r>
              <a:rPr lang="ar-LB" sz="3100" dirty="0"/>
              <a:t>لمزيد من المعلومات الرجاء التواصل مع:</a:t>
            </a:r>
            <a:br>
              <a:rPr lang="en-US" sz="3100" dirty="0"/>
            </a:br>
            <a:br>
              <a:rPr lang="en-US" sz="3100" dirty="0"/>
            </a:br>
            <a:br>
              <a:rPr lang="en-US" sz="2200" dirty="0"/>
            </a:br>
            <a:r>
              <a:rPr lang="en-US" sz="2200" dirty="0"/>
              <a:t>lubbad@un.org</a:t>
            </a:r>
            <a:br>
              <a:rPr lang="ar-LB" sz="2200" dirty="0"/>
            </a:br>
            <a:r>
              <a:rPr lang="en-US" sz="1800" u="sng" dirty="0">
                <a:hlinkClick r:id="rId2"/>
              </a:rPr>
              <a:t>nmoudallal@hotmail.com</a:t>
            </a:r>
            <a:br>
              <a:rPr lang="en-US" sz="1800" u="sng" dirty="0"/>
            </a:br>
            <a:endParaRPr lang="en-US" sz="1800" dirty="0"/>
          </a:p>
        </p:txBody>
      </p:sp>
    </p:spTree>
    <p:extLst>
      <p:ext uri="{BB962C8B-B14F-4D97-AF65-F5344CB8AC3E}">
        <p14:creationId xmlns:p14="http://schemas.microsoft.com/office/powerpoint/2010/main" val="4068444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616E48-9D2A-7F41-B386-5607A41B04B1}"/>
              </a:ext>
            </a:extLst>
          </p:cNvPr>
          <p:cNvSpPr>
            <a:spLocks noGrp="1"/>
          </p:cNvSpPr>
          <p:nvPr>
            <p:ph type="subTitle" idx="1"/>
          </p:nvPr>
        </p:nvSpPr>
        <p:spPr/>
        <p:txBody>
          <a:bodyPr/>
          <a:lstStyle/>
          <a:p>
            <a:r>
              <a:rPr lang="ar-LB" dirty="0"/>
              <a:t>المحتويات</a:t>
            </a:r>
            <a:endParaRPr lang="en-US" dirty="0"/>
          </a:p>
        </p:txBody>
      </p:sp>
      <p:sp>
        <p:nvSpPr>
          <p:cNvPr id="3" name="Content Placeholder 2">
            <a:extLst>
              <a:ext uri="{FF2B5EF4-FFF2-40B4-BE49-F238E27FC236}">
                <a16:creationId xmlns:a16="http://schemas.microsoft.com/office/drawing/2014/main" id="{301CCAB4-840B-8C4C-B012-B06F659A6668}"/>
              </a:ext>
            </a:extLst>
          </p:cNvPr>
          <p:cNvSpPr>
            <a:spLocks noGrp="1"/>
          </p:cNvSpPr>
          <p:nvPr>
            <p:ph sz="half" idx="2"/>
          </p:nvPr>
        </p:nvSpPr>
        <p:spPr>
          <a:xfrm>
            <a:off x="1069848" y="2133600"/>
            <a:ext cx="10309115" cy="3987800"/>
          </a:xfrm>
        </p:spPr>
        <p:txBody>
          <a:bodyPr/>
          <a:lstStyle/>
          <a:p>
            <a:pPr marL="1054100" lvl="1" indent="-514350">
              <a:buFont typeface="+mj-lt"/>
              <a:buAutoNum type="arabicPeriod"/>
            </a:pPr>
            <a:r>
              <a:rPr lang="ar-LB" sz="3200" dirty="0">
                <a:solidFill>
                  <a:schemeClr val="tx2"/>
                </a:solidFill>
              </a:rPr>
              <a:t>المقدمة</a:t>
            </a:r>
            <a:r>
              <a:rPr lang="ar-SA" sz="3200" dirty="0"/>
              <a:t>: </a:t>
            </a:r>
            <a:r>
              <a:rPr lang="ar-LB" sz="3200" dirty="0">
                <a:solidFill>
                  <a:schemeClr val="tx2"/>
                </a:solidFill>
              </a:rPr>
              <a:t>الأهداف والمنهجية</a:t>
            </a:r>
          </a:p>
          <a:p>
            <a:pPr marL="1054100" lvl="1" indent="-514350">
              <a:buFont typeface="+mj-lt"/>
              <a:buAutoNum type="arabicPeriod"/>
            </a:pPr>
            <a:r>
              <a:rPr lang="ar-SA" sz="3200" dirty="0">
                <a:solidFill>
                  <a:schemeClr val="tx2"/>
                </a:solidFill>
              </a:rPr>
              <a:t>لمحة حول النتائج الرئيسية ل</a:t>
            </a:r>
            <a:r>
              <a:rPr lang="ar-LB" sz="3200" dirty="0">
                <a:solidFill>
                  <a:schemeClr val="tx2"/>
                </a:solidFill>
              </a:rPr>
              <a:t>لاستبيان</a:t>
            </a:r>
            <a:r>
              <a:rPr lang="ar-SA" sz="3200" dirty="0">
                <a:solidFill>
                  <a:schemeClr val="tx2"/>
                </a:solidFill>
              </a:rPr>
              <a:t>:</a:t>
            </a:r>
          </a:p>
          <a:p>
            <a:pPr marL="1245870" lvl="2" indent="-514350">
              <a:buFont typeface="Arial" panose="020B0604020202020204" pitchFamily="34" charset="0"/>
              <a:buChar char="•"/>
            </a:pPr>
            <a:r>
              <a:rPr lang="ar-SA" dirty="0">
                <a:solidFill>
                  <a:schemeClr val="tx2"/>
                </a:solidFill>
              </a:rPr>
              <a:t>الإطار المؤسسي</a:t>
            </a:r>
          </a:p>
          <a:p>
            <a:pPr marL="1245870" lvl="2" indent="-514350">
              <a:buFont typeface="Arial" panose="020B0604020202020204" pitchFamily="34" charset="0"/>
              <a:buChar char="•"/>
            </a:pPr>
            <a:r>
              <a:rPr lang="ar-SA" dirty="0">
                <a:solidFill>
                  <a:schemeClr val="tx2"/>
                </a:solidFill>
              </a:rPr>
              <a:t>الموارد والإدارة</a:t>
            </a:r>
          </a:p>
          <a:p>
            <a:pPr marL="1245870" lvl="2" indent="-514350">
              <a:buFont typeface="Arial" panose="020B0604020202020204" pitchFamily="34" charset="0"/>
              <a:buChar char="•"/>
            </a:pPr>
            <a:r>
              <a:rPr lang="ar-SA" dirty="0">
                <a:solidFill>
                  <a:schemeClr val="tx2"/>
                </a:solidFill>
              </a:rPr>
              <a:t>البيانات الإدارية</a:t>
            </a:r>
          </a:p>
          <a:p>
            <a:pPr marL="1245870" lvl="2" indent="-514350">
              <a:buFont typeface="Arial" panose="020B0604020202020204" pitchFamily="34" charset="0"/>
              <a:buChar char="•"/>
            </a:pPr>
            <a:r>
              <a:rPr lang="ar-SA" dirty="0">
                <a:solidFill>
                  <a:srgbClr val="FF0000"/>
                </a:solidFill>
              </a:rPr>
              <a:t>البيانات الضخمة</a:t>
            </a:r>
          </a:p>
          <a:p>
            <a:pPr marL="1245870" lvl="2" indent="-514350">
              <a:buFont typeface="Arial" panose="020B0604020202020204" pitchFamily="34" charset="0"/>
              <a:buChar char="•"/>
            </a:pPr>
            <a:r>
              <a:rPr lang="ar-SA" dirty="0">
                <a:solidFill>
                  <a:schemeClr val="tx2"/>
                </a:solidFill>
              </a:rPr>
              <a:t>البيانات الجغرافية المكانية </a:t>
            </a:r>
          </a:p>
          <a:p>
            <a:pPr marL="1054100" lvl="1" indent="-514350">
              <a:buFont typeface="+mj-lt"/>
              <a:buAutoNum type="arabicPeriod"/>
            </a:pPr>
            <a:r>
              <a:rPr lang="ar-LB" sz="3200" dirty="0">
                <a:solidFill>
                  <a:schemeClr val="tx2"/>
                </a:solidFill>
              </a:rPr>
              <a:t>خلاصة </a:t>
            </a:r>
            <a:endParaRPr lang="en-US" sz="3200" dirty="0">
              <a:solidFill>
                <a:schemeClr val="tx2"/>
              </a:solidFill>
            </a:endParaRPr>
          </a:p>
        </p:txBody>
      </p:sp>
    </p:spTree>
    <p:extLst>
      <p:ext uri="{BB962C8B-B14F-4D97-AF65-F5344CB8AC3E}">
        <p14:creationId xmlns:p14="http://schemas.microsoft.com/office/powerpoint/2010/main" val="1777904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616E48-9D2A-7F41-B386-5607A41B04B1}"/>
              </a:ext>
            </a:extLst>
          </p:cNvPr>
          <p:cNvSpPr>
            <a:spLocks noGrp="1"/>
          </p:cNvSpPr>
          <p:nvPr>
            <p:ph type="subTitle" idx="1"/>
          </p:nvPr>
        </p:nvSpPr>
        <p:spPr>
          <a:xfrm>
            <a:off x="569343" y="381001"/>
            <a:ext cx="11053313" cy="736599"/>
          </a:xfrm>
        </p:spPr>
        <p:txBody>
          <a:bodyPr/>
          <a:lstStyle/>
          <a:p>
            <a:r>
              <a:rPr lang="ar-SA" dirty="0"/>
              <a:t>1. مقدمة: أهداف الاستبيان </a:t>
            </a:r>
            <a:endParaRPr lang="en-US" dirty="0"/>
          </a:p>
        </p:txBody>
      </p:sp>
      <p:sp>
        <p:nvSpPr>
          <p:cNvPr id="3" name="Content Placeholder 2">
            <a:extLst>
              <a:ext uri="{FF2B5EF4-FFF2-40B4-BE49-F238E27FC236}">
                <a16:creationId xmlns:a16="http://schemas.microsoft.com/office/drawing/2014/main" id="{301CCAB4-840B-8C4C-B012-B06F659A6668}"/>
              </a:ext>
            </a:extLst>
          </p:cNvPr>
          <p:cNvSpPr>
            <a:spLocks noGrp="1"/>
          </p:cNvSpPr>
          <p:nvPr>
            <p:ph sz="half" idx="2"/>
          </p:nvPr>
        </p:nvSpPr>
        <p:spPr>
          <a:xfrm>
            <a:off x="1069848" y="1914526"/>
            <a:ext cx="10309115" cy="4229100"/>
          </a:xfrm>
        </p:spPr>
        <p:txBody>
          <a:bodyPr/>
          <a:lstStyle/>
          <a:p>
            <a:pPr marL="996950" lvl="1" indent="-457200">
              <a:buFont typeface="Wingdings" panose="05000000000000000000" pitchFamily="2" charset="2"/>
              <a:buChar char="v"/>
            </a:pPr>
            <a:r>
              <a:rPr lang="ar-SA" sz="3200" dirty="0"/>
              <a:t>تقديم ﺻﻮرة ﺣﻮل ﺗﻮاﻓﺮ وﺗﻜ</a:t>
            </a:r>
            <a:r>
              <a:rPr lang="ar-SA" sz="3200" dirty="0">
                <a:solidFill>
                  <a:srgbClr val="000000">
                    <a:lumMod val="75000"/>
                    <a:lumOff val="25000"/>
                  </a:srgbClr>
                </a:solidFill>
              </a:rPr>
              <a:t>ﺎ</a:t>
            </a:r>
            <a:r>
              <a:rPr lang="ar-SA" sz="3200" dirty="0"/>
              <a:t>ﻣﻞ اﻟﺒﻴﺎﻧﺎت اﻟﺠﻐﺮاﻓﻴﺔ اﻟﻤﻜﺎﻧﻴﺔ واﻟﺒﻴﺎﻧﺎت الإدارﻳﺔ واﻟﺒﻴﺎﻧﺎت اﻟﻀﺨﻤﺔ في اﻟﺒﻠﺪان اﻟﻌﺮﺑﻴﺔ وﻗﺪرة تلك </a:t>
            </a:r>
            <a:r>
              <a:rPr lang="ar-SA" sz="3200" dirty="0">
                <a:solidFill>
                  <a:srgbClr val="000000">
                    <a:lumMod val="75000"/>
                    <a:lumOff val="25000"/>
                  </a:srgbClr>
                </a:solidFill>
              </a:rPr>
              <a:t>اﻟﺒﻠﺪان </a:t>
            </a:r>
            <a:r>
              <a:rPr lang="ar-SA" sz="3200" dirty="0"/>
              <a:t>لاﺳﺘﺨﺪاﻣﻬﺎ ﻓﻲ اﻻﻧﺸﻄﺔ اﻻﺣﺼﺎﺋﻴﺔ وﺣﺴﺎب ﻣﺆﺷﺮات </a:t>
            </a:r>
            <a:r>
              <a:rPr lang="ar-SA" sz="3200" dirty="0" err="1"/>
              <a:t>اﻟﺘﻨﻤﻴﺔ</a:t>
            </a:r>
            <a:r>
              <a:rPr lang="ar-SA" sz="3200" dirty="0"/>
              <a:t> </a:t>
            </a:r>
            <a:r>
              <a:rPr lang="ar-SA" sz="3200" dirty="0" err="1"/>
              <a:t>اﻟﻤﺴﺘﺪاﻣﺔ</a:t>
            </a:r>
            <a:r>
              <a:rPr lang="ar-LB" sz="3200" dirty="0"/>
              <a:t>،</a:t>
            </a:r>
            <a:endParaRPr lang="ar-SA" sz="3200" dirty="0"/>
          </a:p>
          <a:p>
            <a:pPr marL="996950" lvl="1" indent="-457200">
              <a:buFont typeface="Wingdings" panose="05000000000000000000" pitchFamily="2" charset="2"/>
              <a:buChar char="v"/>
            </a:pPr>
            <a:r>
              <a:rPr lang="ar-SA" sz="3200" dirty="0"/>
              <a:t>ﺗﺰوﻳﺪ ﻣﻨﻈﻤﻲ وﻣﺸﺎرﻛﻲ ورﺷﺔ اﻟﻌﻤﻞ </a:t>
            </a:r>
            <a:r>
              <a:rPr lang="ar-SA" sz="3200" dirty="0" err="1"/>
              <a:t>ﺑﻤﻌﻠﻮﻣﺎت</a:t>
            </a:r>
            <a:r>
              <a:rPr lang="ar-SA" sz="3200" dirty="0"/>
              <a:t> </a:t>
            </a:r>
            <a:r>
              <a:rPr lang="ar-SA" sz="3200" dirty="0" err="1"/>
              <a:t>ﺣﻮل</a:t>
            </a:r>
            <a:r>
              <a:rPr lang="ar-SA" sz="3200" dirty="0"/>
              <a:t> اﻟﻤﻤﺎرﺳﺎت اﻟﻮﻃﻨﻴﺔ اﻟﺠﻴﺪة واﻟﺘﺤﺪﻳﺎت اﻟﻤﺘﻌﻠﻘﺔ ﺑﺘﻄﺒﻴﻖ اﻟﺘﻘﻨﻴﺎت اﻟﺤﺪﻳﺜﺔ وﻣﺼﺎدر اﻟﺒﻴﺎﻧﺎت </a:t>
            </a:r>
            <a:r>
              <a:rPr lang="ar-SA" sz="3200" dirty="0" err="1"/>
              <a:t>ﻓﻲ</a:t>
            </a:r>
            <a:r>
              <a:rPr lang="ar-SA" sz="3200" dirty="0"/>
              <a:t> </a:t>
            </a:r>
            <a:r>
              <a:rPr lang="ar-SA" sz="3200" dirty="0" err="1"/>
              <a:t>اﻟﺒﻠﺪ</a:t>
            </a:r>
            <a:r>
              <a:rPr lang="ar-LB" sz="3200" dirty="0"/>
              <a:t>ان العربية،</a:t>
            </a:r>
            <a:endParaRPr lang="ar-SA" sz="3200" dirty="0"/>
          </a:p>
          <a:p>
            <a:pPr marL="996950" lvl="1" indent="-457200">
              <a:buFont typeface="Wingdings" panose="05000000000000000000" pitchFamily="2" charset="2"/>
              <a:buChar char="v"/>
            </a:pPr>
            <a:r>
              <a:rPr lang="ar-SA" sz="3200" dirty="0"/>
              <a:t>ﺗﺤﺪﻳﺪ اﺣﺘﻴﺎﺟﺎت اﻟﺒﻠﺪان ﻣﻦ ﺣﻴﺚ ﺑﺮاﻣﺞ ﺑﻨﺎء اﻟﻘﺪرات واﻟﻤﺴﺎﻋﺪة اﻟﺘﻘﻨﻴﺔ اﻟﺘﻲ ﻳﻤﻜﻦ أن </a:t>
            </a:r>
            <a:r>
              <a:rPr lang="ar-SA" sz="3200" dirty="0" err="1"/>
              <a:t>ﺗﻮﻓﺮﻫﺎ</a:t>
            </a:r>
            <a:r>
              <a:rPr lang="ar-SA" sz="3200" dirty="0"/>
              <a:t> </a:t>
            </a:r>
            <a:r>
              <a:rPr lang="ar-SA" sz="3200" dirty="0" err="1"/>
              <a:t>الإﺳﻜﻮا</a:t>
            </a:r>
            <a:r>
              <a:rPr lang="ar-LB" sz="3200" dirty="0"/>
              <a:t> والمنظمات ذات الصلة</a:t>
            </a:r>
            <a:r>
              <a:rPr lang="ar-SA" sz="3200" dirty="0"/>
              <a:t> ﻓﻲ ﻫﺬا اﻟﺼﺪد</a:t>
            </a:r>
          </a:p>
          <a:p>
            <a:endParaRPr lang="en-US" dirty="0"/>
          </a:p>
        </p:txBody>
      </p:sp>
    </p:spTree>
    <p:extLst>
      <p:ext uri="{BB962C8B-B14F-4D97-AF65-F5344CB8AC3E}">
        <p14:creationId xmlns:p14="http://schemas.microsoft.com/office/powerpoint/2010/main" val="4172178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616E48-9D2A-7F41-B386-5607A41B04B1}"/>
              </a:ext>
            </a:extLst>
          </p:cNvPr>
          <p:cNvSpPr>
            <a:spLocks noGrp="1"/>
          </p:cNvSpPr>
          <p:nvPr>
            <p:ph type="subTitle" idx="1"/>
          </p:nvPr>
        </p:nvSpPr>
        <p:spPr>
          <a:xfrm>
            <a:off x="569343" y="557783"/>
            <a:ext cx="11053313" cy="724918"/>
          </a:xfrm>
        </p:spPr>
        <p:txBody>
          <a:bodyPr/>
          <a:lstStyle/>
          <a:p>
            <a:r>
              <a:rPr lang="ar-SA" dirty="0"/>
              <a:t>1. مقدمة: منهجية الاستبيان</a:t>
            </a:r>
            <a:endParaRPr lang="en-US" dirty="0"/>
          </a:p>
          <a:p>
            <a:endParaRPr lang="en-US" dirty="0"/>
          </a:p>
        </p:txBody>
      </p:sp>
      <p:sp>
        <p:nvSpPr>
          <p:cNvPr id="3" name="Content Placeholder 2">
            <a:extLst>
              <a:ext uri="{FF2B5EF4-FFF2-40B4-BE49-F238E27FC236}">
                <a16:creationId xmlns:a16="http://schemas.microsoft.com/office/drawing/2014/main" id="{301CCAB4-840B-8C4C-B012-B06F659A6668}"/>
              </a:ext>
            </a:extLst>
          </p:cNvPr>
          <p:cNvSpPr>
            <a:spLocks noGrp="1"/>
          </p:cNvSpPr>
          <p:nvPr>
            <p:ph sz="half" idx="2"/>
          </p:nvPr>
        </p:nvSpPr>
        <p:spPr>
          <a:xfrm>
            <a:off x="1069848" y="2176949"/>
            <a:ext cx="10309115" cy="3385652"/>
          </a:xfrm>
        </p:spPr>
        <p:txBody>
          <a:bodyPr/>
          <a:lstStyle/>
          <a:p>
            <a:pPr lvl="1">
              <a:lnSpc>
                <a:spcPct val="150000"/>
              </a:lnSpc>
              <a:buFont typeface="Wingdings" panose="05000000000000000000" pitchFamily="2" charset="2"/>
              <a:buChar char="v"/>
            </a:pPr>
            <a:r>
              <a:rPr lang="ar-SA" dirty="0">
                <a:solidFill>
                  <a:schemeClr val="tx2"/>
                </a:solidFill>
              </a:rPr>
              <a:t>اختبار الإستبيان </a:t>
            </a:r>
            <a:r>
              <a:rPr lang="ar-LB" dirty="0">
                <a:solidFill>
                  <a:schemeClr val="tx2"/>
                </a:solidFill>
              </a:rPr>
              <a:t>بإرسال عينة صغيرة </a:t>
            </a:r>
            <a:r>
              <a:rPr lang="ar-SA" dirty="0">
                <a:solidFill>
                  <a:schemeClr val="tx2"/>
                </a:solidFill>
              </a:rPr>
              <a:t>وإجراء التعديلات</a:t>
            </a:r>
            <a:r>
              <a:rPr lang="ar-LB" dirty="0">
                <a:solidFill>
                  <a:schemeClr val="tx2"/>
                </a:solidFill>
              </a:rPr>
              <a:t>،</a:t>
            </a:r>
            <a:endParaRPr lang="en-GB" dirty="0">
              <a:solidFill>
                <a:schemeClr val="tx2"/>
              </a:solidFill>
            </a:endParaRPr>
          </a:p>
          <a:p>
            <a:pPr lvl="1">
              <a:lnSpc>
                <a:spcPct val="150000"/>
              </a:lnSpc>
              <a:buFont typeface="Wingdings" panose="05000000000000000000" pitchFamily="2" charset="2"/>
              <a:buChar char="v"/>
            </a:pPr>
            <a:r>
              <a:rPr lang="ar-SA" dirty="0">
                <a:solidFill>
                  <a:schemeClr val="tx2"/>
                </a:solidFill>
              </a:rPr>
              <a:t>في ابريل 2020، طلب من </a:t>
            </a:r>
            <a:r>
              <a:rPr lang="ar-LB" dirty="0">
                <a:solidFill>
                  <a:schemeClr val="tx2"/>
                </a:solidFill>
              </a:rPr>
              <a:t>18 بلدا </a:t>
            </a:r>
            <a:r>
              <a:rPr lang="ar-SA" dirty="0">
                <a:solidFill>
                  <a:schemeClr val="tx2"/>
                </a:solidFill>
              </a:rPr>
              <a:t>عربياً استيفاء الاستبيان من خلال الإنترنت </a:t>
            </a:r>
            <a:r>
              <a:rPr lang="ar-LB" dirty="0">
                <a:solidFill>
                  <a:schemeClr val="tx2"/>
                </a:solidFill>
              </a:rPr>
              <a:t>وتزويد نسخة ورقية للاستدلال عند الطلب</a:t>
            </a:r>
            <a:endParaRPr lang="ar-SA" dirty="0">
              <a:solidFill>
                <a:schemeClr val="tx2"/>
              </a:solidFill>
            </a:endParaRPr>
          </a:p>
          <a:p>
            <a:pPr lvl="1">
              <a:lnSpc>
                <a:spcPct val="150000"/>
              </a:lnSpc>
              <a:buFont typeface="Wingdings" panose="05000000000000000000" pitchFamily="2" charset="2"/>
              <a:buChar char="v"/>
            </a:pPr>
            <a:r>
              <a:rPr lang="ar-SA" dirty="0">
                <a:solidFill>
                  <a:schemeClr val="tx2"/>
                </a:solidFill>
              </a:rPr>
              <a:t>بحلول أواخر أيار/مايو 2020، بلغ عدد البلدان التي استوفت الاستبيان 1</a:t>
            </a:r>
            <a:r>
              <a:rPr lang="ar-LB" dirty="0">
                <a:solidFill>
                  <a:schemeClr val="tx2"/>
                </a:solidFill>
              </a:rPr>
              <a:t>5</a:t>
            </a:r>
            <a:r>
              <a:rPr lang="ar-SA" dirty="0">
                <a:solidFill>
                  <a:schemeClr val="tx2"/>
                </a:solidFill>
              </a:rPr>
              <a:t>بلداً</a:t>
            </a:r>
            <a:r>
              <a:rPr lang="ar-LB" dirty="0">
                <a:solidFill>
                  <a:schemeClr val="tx2"/>
                </a:solidFill>
              </a:rPr>
              <a:t> </a:t>
            </a:r>
            <a:r>
              <a:rPr lang="ar-SA" dirty="0">
                <a:solidFill>
                  <a:schemeClr val="tx2"/>
                </a:solidFill>
              </a:rPr>
              <a:t>  </a:t>
            </a:r>
            <a:endParaRPr lang="en-US" dirty="0">
              <a:solidFill>
                <a:schemeClr val="tx2"/>
              </a:solidFill>
            </a:endParaRPr>
          </a:p>
        </p:txBody>
      </p:sp>
    </p:spTree>
    <p:extLst>
      <p:ext uri="{BB962C8B-B14F-4D97-AF65-F5344CB8AC3E}">
        <p14:creationId xmlns:p14="http://schemas.microsoft.com/office/powerpoint/2010/main" val="16280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616E48-9D2A-7F41-B386-5607A41B04B1}"/>
              </a:ext>
            </a:extLst>
          </p:cNvPr>
          <p:cNvSpPr>
            <a:spLocks noGrp="1"/>
          </p:cNvSpPr>
          <p:nvPr>
            <p:ph type="subTitle" idx="1"/>
          </p:nvPr>
        </p:nvSpPr>
        <p:spPr>
          <a:xfrm>
            <a:off x="569343" y="557783"/>
            <a:ext cx="11053313" cy="670942"/>
          </a:xfrm>
        </p:spPr>
        <p:txBody>
          <a:bodyPr/>
          <a:lstStyle/>
          <a:p>
            <a:r>
              <a:rPr lang="ar-SA" dirty="0"/>
              <a:t>1. مقدمة: </a:t>
            </a:r>
            <a:r>
              <a:rPr lang="ar-LB" dirty="0"/>
              <a:t>المنهجية: </a:t>
            </a:r>
            <a:r>
              <a:rPr lang="ar-SA" dirty="0"/>
              <a:t>محتوى الاستبيان </a:t>
            </a:r>
            <a:endParaRPr lang="en-US" dirty="0"/>
          </a:p>
          <a:p>
            <a:endParaRPr lang="en-US" dirty="0"/>
          </a:p>
        </p:txBody>
      </p:sp>
      <p:sp>
        <p:nvSpPr>
          <p:cNvPr id="3" name="Content Placeholder 2">
            <a:extLst>
              <a:ext uri="{FF2B5EF4-FFF2-40B4-BE49-F238E27FC236}">
                <a16:creationId xmlns:a16="http://schemas.microsoft.com/office/drawing/2014/main" id="{301CCAB4-840B-8C4C-B012-B06F659A6668}"/>
              </a:ext>
            </a:extLst>
          </p:cNvPr>
          <p:cNvSpPr>
            <a:spLocks noGrp="1"/>
          </p:cNvSpPr>
          <p:nvPr>
            <p:ph sz="half" idx="2"/>
          </p:nvPr>
        </p:nvSpPr>
        <p:spPr>
          <a:xfrm>
            <a:off x="1069848" y="1981200"/>
            <a:ext cx="10309115" cy="4419600"/>
          </a:xfrm>
        </p:spPr>
        <p:txBody>
          <a:bodyPr/>
          <a:lstStyle/>
          <a:p>
            <a:pPr>
              <a:lnSpc>
                <a:spcPct val="150000"/>
              </a:lnSpc>
            </a:pPr>
            <a:r>
              <a:rPr lang="ar-SA" b="1" dirty="0">
                <a:solidFill>
                  <a:schemeClr val="tx2"/>
                </a:solidFill>
              </a:rPr>
              <a:t>عدد الأسئلة</a:t>
            </a:r>
            <a:r>
              <a:rPr lang="ar-SA" dirty="0">
                <a:solidFill>
                  <a:schemeClr val="tx2"/>
                </a:solidFill>
              </a:rPr>
              <a:t>: 70</a:t>
            </a:r>
          </a:p>
          <a:p>
            <a:pPr>
              <a:lnSpc>
                <a:spcPct val="150000"/>
              </a:lnSpc>
            </a:pPr>
            <a:r>
              <a:rPr lang="ar-SA" dirty="0">
                <a:solidFill>
                  <a:schemeClr val="tx2"/>
                </a:solidFill>
              </a:rPr>
              <a:t>أولاً.</a:t>
            </a:r>
            <a:r>
              <a:rPr lang="en-GB" dirty="0">
                <a:solidFill>
                  <a:schemeClr val="tx2"/>
                </a:solidFill>
              </a:rPr>
              <a:t> </a:t>
            </a:r>
            <a:r>
              <a:rPr lang="ar-SA" dirty="0">
                <a:solidFill>
                  <a:schemeClr val="tx2"/>
                </a:solidFill>
              </a:rPr>
              <a:t>الإطار المؤسسي</a:t>
            </a:r>
          </a:p>
          <a:p>
            <a:pPr>
              <a:lnSpc>
                <a:spcPct val="150000"/>
              </a:lnSpc>
            </a:pPr>
            <a:r>
              <a:rPr lang="ar-SA" dirty="0">
                <a:solidFill>
                  <a:schemeClr val="tx2"/>
                </a:solidFill>
              </a:rPr>
              <a:t>ثانياً.</a:t>
            </a:r>
            <a:r>
              <a:rPr lang="en-GB" dirty="0">
                <a:solidFill>
                  <a:schemeClr val="tx2"/>
                </a:solidFill>
              </a:rPr>
              <a:t> </a:t>
            </a:r>
            <a:r>
              <a:rPr lang="ar-SA" dirty="0">
                <a:solidFill>
                  <a:schemeClr val="tx2"/>
                </a:solidFill>
              </a:rPr>
              <a:t>الموارد والإدارة</a:t>
            </a:r>
          </a:p>
          <a:p>
            <a:pPr>
              <a:lnSpc>
                <a:spcPct val="150000"/>
              </a:lnSpc>
            </a:pPr>
            <a:r>
              <a:rPr lang="ar-SA" dirty="0">
                <a:solidFill>
                  <a:schemeClr val="tx2"/>
                </a:solidFill>
              </a:rPr>
              <a:t>ثالثاً. مصادر البيانات الإدارية</a:t>
            </a:r>
          </a:p>
          <a:p>
            <a:pPr>
              <a:lnSpc>
                <a:spcPct val="150000"/>
              </a:lnSpc>
            </a:pPr>
            <a:r>
              <a:rPr lang="ar-SA" dirty="0">
                <a:solidFill>
                  <a:srgbClr val="FF0000"/>
                </a:solidFill>
              </a:rPr>
              <a:t>رابعاً. مصادر البيانات الضخمة</a:t>
            </a:r>
          </a:p>
          <a:p>
            <a:pPr>
              <a:lnSpc>
                <a:spcPct val="150000"/>
              </a:lnSpc>
            </a:pPr>
            <a:r>
              <a:rPr lang="ar-SA" dirty="0">
                <a:solidFill>
                  <a:schemeClr val="tx2"/>
                </a:solidFill>
              </a:rPr>
              <a:t>خامساً. تكامل المعلومات الإحصائية والجغرافية المكانية</a:t>
            </a:r>
            <a:endParaRPr lang="en-US" dirty="0">
              <a:solidFill>
                <a:schemeClr val="tx2"/>
              </a:solidFill>
            </a:endParaRPr>
          </a:p>
        </p:txBody>
      </p:sp>
    </p:spTree>
    <p:extLst>
      <p:ext uri="{BB962C8B-B14F-4D97-AF65-F5344CB8AC3E}">
        <p14:creationId xmlns:p14="http://schemas.microsoft.com/office/powerpoint/2010/main" val="2301596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708052D-D329-40D8-84CF-29B85432BD06}"/>
              </a:ext>
            </a:extLst>
          </p:cNvPr>
          <p:cNvSpPr>
            <a:spLocks noGrp="1"/>
          </p:cNvSpPr>
          <p:nvPr>
            <p:ph type="subTitle" idx="1"/>
          </p:nvPr>
        </p:nvSpPr>
        <p:spPr>
          <a:xfrm>
            <a:off x="569343" y="557783"/>
            <a:ext cx="11053313" cy="826174"/>
          </a:xfrm>
        </p:spPr>
        <p:txBody>
          <a:bodyPr/>
          <a:lstStyle/>
          <a:p>
            <a:r>
              <a:rPr lang="ar-SA" dirty="0">
                <a:solidFill>
                  <a:srgbClr val="134770"/>
                </a:solidFill>
              </a:rPr>
              <a:t>2. لمحة حول النتائج الرئيسية ل</a:t>
            </a:r>
            <a:r>
              <a:rPr lang="ar-LB" dirty="0">
                <a:solidFill>
                  <a:srgbClr val="134770"/>
                </a:solidFill>
              </a:rPr>
              <a:t>لاستبيان</a:t>
            </a:r>
            <a:r>
              <a:rPr lang="ar-SA" dirty="0">
                <a:solidFill>
                  <a:srgbClr val="134770"/>
                </a:solidFill>
              </a:rPr>
              <a:t>:</a:t>
            </a:r>
            <a:r>
              <a:rPr lang="en-US" dirty="0">
                <a:solidFill>
                  <a:srgbClr val="134770"/>
                </a:solidFill>
              </a:rPr>
              <a:t> </a:t>
            </a:r>
            <a:r>
              <a:rPr lang="ar-LB" dirty="0">
                <a:solidFill>
                  <a:srgbClr val="134770"/>
                </a:solidFill>
              </a:rPr>
              <a:t>الاطار المؤسسي</a:t>
            </a:r>
            <a:endParaRPr lang="ar-SA" dirty="0">
              <a:solidFill>
                <a:srgbClr val="134770"/>
              </a:solidFill>
            </a:endParaRPr>
          </a:p>
          <a:p>
            <a:endParaRPr lang="en-US" dirty="0"/>
          </a:p>
        </p:txBody>
      </p:sp>
      <p:graphicFrame>
        <p:nvGraphicFramePr>
          <p:cNvPr id="5" name="هل يُسمح للمكتب/ الجهاز الإحصاء الوطني، بموجب القانون، باستخدام البيانات الإدارية مجانًا لأغراض إحصائية؟" descr="بيسسبيليبس"/>
          <p:cNvGraphicFramePr>
            <a:graphicFrameLocks noGrp="1"/>
          </p:cNvGraphicFramePr>
          <p:nvPr>
            <p:ph sz="half" idx="2"/>
            <p:extLst>
              <p:ext uri="{D42A27DB-BD31-4B8C-83A1-F6EECF244321}">
                <p14:modId xmlns:p14="http://schemas.microsoft.com/office/powerpoint/2010/main" val="1232918633"/>
              </p:ext>
            </p:extLst>
          </p:nvPr>
        </p:nvGraphicFramePr>
        <p:xfrm>
          <a:off x="569343" y="2263549"/>
          <a:ext cx="10309225" cy="34893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84655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708052D-D329-40D8-84CF-29B85432BD06}"/>
              </a:ext>
            </a:extLst>
          </p:cNvPr>
          <p:cNvSpPr>
            <a:spLocks noGrp="1"/>
          </p:cNvSpPr>
          <p:nvPr>
            <p:ph type="subTitle" idx="1"/>
          </p:nvPr>
        </p:nvSpPr>
        <p:spPr>
          <a:xfrm>
            <a:off x="569343" y="557783"/>
            <a:ext cx="11053313" cy="763017"/>
          </a:xfrm>
        </p:spPr>
        <p:txBody>
          <a:bodyPr/>
          <a:lstStyle/>
          <a:p>
            <a:r>
              <a:rPr lang="ar-SA" dirty="0">
                <a:solidFill>
                  <a:srgbClr val="134770"/>
                </a:solidFill>
              </a:rPr>
              <a:t>2. لمحة حول النتائج الرئيسية ل</a:t>
            </a:r>
            <a:r>
              <a:rPr lang="ar-LB" dirty="0">
                <a:solidFill>
                  <a:srgbClr val="134770"/>
                </a:solidFill>
              </a:rPr>
              <a:t>لاستبيان</a:t>
            </a:r>
            <a:r>
              <a:rPr lang="ar-SA" dirty="0">
                <a:solidFill>
                  <a:srgbClr val="134770"/>
                </a:solidFill>
              </a:rPr>
              <a:t>:</a:t>
            </a:r>
            <a:r>
              <a:rPr lang="en-US" dirty="0">
                <a:solidFill>
                  <a:srgbClr val="134770"/>
                </a:solidFill>
              </a:rPr>
              <a:t> </a:t>
            </a:r>
            <a:r>
              <a:rPr lang="ar-SA" dirty="0">
                <a:solidFill>
                  <a:schemeClr val="tx2"/>
                </a:solidFill>
              </a:rPr>
              <a:t>الموارد والإدارة</a:t>
            </a:r>
            <a:endParaRPr lang="en-US" dirty="0"/>
          </a:p>
        </p:txBody>
      </p:sp>
      <p:graphicFrame>
        <p:nvGraphicFramePr>
          <p:cNvPr id="5" name="Content Placeholder 4" descr="بيسسبيليبس"/>
          <p:cNvGraphicFramePr>
            <a:graphicFrameLocks noGrp="1"/>
          </p:cNvGraphicFramePr>
          <p:nvPr>
            <p:ph sz="half" idx="2"/>
          </p:nvPr>
        </p:nvGraphicFramePr>
        <p:xfrm>
          <a:off x="569343" y="1969477"/>
          <a:ext cx="10809857" cy="42203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94650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708052D-D329-40D8-84CF-29B85432BD06}"/>
              </a:ext>
            </a:extLst>
          </p:cNvPr>
          <p:cNvSpPr>
            <a:spLocks noGrp="1"/>
          </p:cNvSpPr>
          <p:nvPr>
            <p:ph type="subTitle" idx="1"/>
          </p:nvPr>
        </p:nvSpPr>
        <p:spPr>
          <a:xfrm>
            <a:off x="569343" y="557783"/>
            <a:ext cx="11053313" cy="763017"/>
          </a:xfrm>
        </p:spPr>
        <p:txBody>
          <a:bodyPr/>
          <a:lstStyle/>
          <a:p>
            <a:r>
              <a:rPr lang="ar-SA" dirty="0">
                <a:solidFill>
                  <a:srgbClr val="134770"/>
                </a:solidFill>
              </a:rPr>
              <a:t>2. لمحة حول النتائج الرئيسية ل</a:t>
            </a:r>
            <a:r>
              <a:rPr lang="ar-LB" dirty="0">
                <a:solidFill>
                  <a:srgbClr val="134770"/>
                </a:solidFill>
              </a:rPr>
              <a:t>لاستبيان</a:t>
            </a:r>
            <a:r>
              <a:rPr lang="ar-SA" dirty="0">
                <a:solidFill>
                  <a:srgbClr val="134770"/>
                </a:solidFill>
              </a:rPr>
              <a:t>:</a:t>
            </a:r>
            <a:r>
              <a:rPr lang="en-US" dirty="0">
                <a:solidFill>
                  <a:srgbClr val="134770"/>
                </a:solidFill>
              </a:rPr>
              <a:t> </a:t>
            </a:r>
            <a:r>
              <a:rPr lang="ar-SA" dirty="0">
                <a:solidFill>
                  <a:schemeClr val="tx2"/>
                </a:solidFill>
              </a:rPr>
              <a:t>الموارد والإدارة</a:t>
            </a:r>
            <a:endParaRPr lang="en-US" dirty="0"/>
          </a:p>
        </p:txBody>
      </p:sp>
      <p:graphicFrame>
        <p:nvGraphicFramePr>
          <p:cNvPr id="6" name="Content Placeholder 5" descr="بيسسبيليبس"/>
          <p:cNvGraphicFramePr>
            <a:graphicFrameLocks noGrp="1"/>
          </p:cNvGraphicFramePr>
          <p:nvPr>
            <p:ph sz="half" idx="2"/>
            <p:extLst>
              <p:ext uri="{D42A27DB-BD31-4B8C-83A1-F6EECF244321}">
                <p14:modId xmlns:p14="http://schemas.microsoft.com/office/powerpoint/2010/main" val="2280398685"/>
              </p:ext>
            </p:extLst>
          </p:nvPr>
        </p:nvGraphicFramePr>
        <p:xfrm>
          <a:off x="1069975" y="2176463"/>
          <a:ext cx="10309225" cy="41539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17487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708052D-D329-40D8-84CF-29B85432BD06}"/>
              </a:ext>
            </a:extLst>
          </p:cNvPr>
          <p:cNvSpPr>
            <a:spLocks noGrp="1"/>
          </p:cNvSpPr>
          <p:nvPr>
            <p:ph type="subTitle" idx="1"/>
          </p:nvPr>
        </p:nvSpPr>
        <p:spPr>
          <a:xfrm>
            <a:off x="569343" y="557783"/>
            <a:ext cx="11053313" cy="763017"/>
          </a:xfrm>
        </p:spPr>
        <p:txBody>
          <a:bodyPr/>
          <a:lstStyle/>
          <a:p>
            <a:r>
              <a:rPr lang="ar-SA" dirty="0">
                <a:solidFill>
                  <a:srgbClr val="134770"/>
                </a:solidFill>
              </a:rPr>
              <a:t>2. لمحة حول النتائج الرئيسية ل</a:t>
            </a:r>
            <a:r>
              <a:rPr lang="ar-LB" dirty="0">
                <a:solidFill>
                  <a:srgbClr val="134770"/>
                </a:solidFill>
              </a:rPr>
              <a:t>لاستبيان</a:t>
            </a:r>
            <a:r>
              <a:rPr lang="ar-SA" dirty="0">
                <a:solidFill>
                  <a:srgbClr val="134770"/>
                </a:solidFill>
              </a:rPr>
              <a:t>:</a:t>
            </a:r>
            <a:r>
              <a:rPr lang="en-US" dirty="0">
                <a:solidFill>
                  <a:srgbClr val="134770"/>
                </a:solidFill>
              </a:rPr>
              <a:t> </a:t>
            </a:r>
            <a:r>
              <a:rPr lang="ar-SA" dirty="0">
                <a:solidFill>
                  <a:srgbClr val="134770"/>
                </a:solidFill>
              </a:rPr>
              <a:t>مصادر البيانات الضخمة</a:t>
            </a:r>
          </a:p>
          <a:p>
            <a:endParaRPr lang="en-US" dirty="0"/>
          </a:p>
        </p:txBody>
      </p:sp>
      <p:graphicFrame>
        <p:nvGraphicFramePr>
          <p:cNvPr id="6" name="Content Placeholder 5" descr="بيسسبيليبس"/>
          <p:cNvGraphicFramePr>
            <a:graphicFrameLocks noGrp="1"/>
          </p:cNvGraphicFramePr>
          <p:nvPr>
            <p:ph sz="half" idx="2"/>
            <p:extLst>
              <p:ext uri="{D42A27DB-BD31-4B8C-83A1-F6EECF244321}">
                <p14:modId xmlns:p14="http://schemas.microsoft.com/office/powerpoint/2010/main" val="1233815759"/>
              </p:ext>
            </p:extLst>
          </p:nvPr>
        </p:nvGraphicFramePr>
        <p:xfrm>
          <a:off x="6299200" y="2176463"/>
          <a:ext cx="5757333" cy="401332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p:nvPr>
            <p:extLst>
              <p:ext uri="{D42A27DB-BD31-4B8C-83A1-F6EECF244321}">
                <p14:modId xmlns:p14="http://schemas.microsoft.com/office/powerpoint/2010/main" val="108511940"/>
              </p:ext>
            </p:extLst>
          </p:nvPr>
        </p:nvGraphicFramePr>
        <p:xfrm>
          <a:off x="135468" y="2558277"/>
          <a:ext cx="5960532" cy="3876390"/>
        </p:xfrm>
        <a:graphic>
          <a:graphicData uri="http://schemas.openxmlformats.org/drawingml/2006/chart">
            <c:chart xmlns:c="http://schemas.openxmlformats.org/drawingml/2006/chart" xmlns:r="http://schemas.openxmlformats.org/officeDocument/2006/relationships" r:id="rId4"/>
          </a:graphicData>
        </a:graphic>
      </p:graphicFrame>
      <p:sp>
        <p:nvSpPr>
          <p:cNvPr id="4" name="Rectangle 3"/>
          <p:cNvSpPr/>
          <p:nvPr/>
        </p:nvSpPr>
        <p:spPr>
          <a:xfrm>
            <a:off x="0" y="1881169"/>
            <a:ext cx="6096000" cy="707886"/>
          </a:xfrm>
          <a:prstGeom prst="rect">
            <a:avLst/>
          </a:prstGeom>
        </p:spPr>
        <p:txBody>
          <a:bodyPr>
            <a:spAutoFit/>
          </a:bodyPr>
          <a:lstStyle/>
          <a:p>
            <a:pPr marR="179070" algn="ctr" rtl="1">
              <a:tabLst>
                <a:tab pos="571500" algn="l"/>
                <a:tab pos="4229100" algn="l"/>
                <a:tab pos="4572000" algn="l"/>
                <a:tab pos="5029200" algn="l"/>
                <a:tab pos="5372100" algn="l"/>
              </a:tabLst>
            </a:pPr>
            <a:r>
              <a:rPr lang="ar-LB" sz="2000" dirty="0">
                <a:latin typeface="Arial" panose="020B0604020202020204" pitchFamily="34" charset="0"/>
                <a:cs typeface="+mj-cs"/>
              </a:rPr>
              <a:t>ما هي المصادر الرئيسية للبيانات الضخمة المستخدمة؟ </a:t>
            </a:r>
            <a:endParaRPr lang="ar-SA" sz="2000" dirty="0">
              <a:latin typeface="Arial" panose="020B0604020202020204" pitchFamily="34" charset="0"/>
              <a:cs typeface="+mj-cs"/>
            </a:endParaRPr>
          </a:p>
          <a:p>
            <a:pPr marR="179070" algn="ctr" rtl="1">
              <a:tabLst>
                <a:tab pos="571500" algn="l"/>
                <a:tab pos="4229100" algn="l"/>
                <a:tab pos="4572000" algn="l"/>
                <a:tab pos="5029200" algn="l"/>
                <a:tab pos="5372100" algn="l"/>
              </a:tabLst>
            </a:pPr>
            <a:r>
              <a:rPr lang="ar-LB" sz="2000" dirty="0">
                <a:latin typeface="Arial" panose="020B0604020202020204" pitchFamily="34" charset="0"/>
                <a:cs typeface="+mj-cs"/>
              </a:rPr>
              <a:t>(عدد البلدان)</a:t>
            </a:r>
          </a:p>
        </p:txBody>
      </p:sp>
    </p:spTree>
    <p:extLst>
      <p:ext uri="{BB962C8B-B14F-4D97-AF65-F5344CB8AC3E}">
        <p14:creationId xmlns:p14="http://schemas.microsoft.com/office/powerpoint/2010/main" val="17207401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ESCWA">
      <a:dk1>
        <a:srgbClr val="000000"/>
      </a:dk1>
      <a:lt1>
        <a:srgbClr val="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Savon">
      <a:majorFont>
        <a:latin typeface="Speak Pro"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Selawik Ligh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ESCWA_Logo-Motto_PPT-Ar" id="{CA9D1C49-7894-0E4A-B88F-93A62C7B6C47}" vid="{4D5710C3-A91B-0146-B7B2-58BEF02F20A7}"/>
    </a:ext>
  </a:extLst>
</a:theme>
</file>

<file path=ppt/theme/theme2.xml><?xml version="1.0" encoding="utf-8"?>
<a:theme xmlns:a="http://schemas.openxmlformats.org/drawingml/2006/main" name="1_SavonVTI">
  <a:themeElements>
    <a:clrScheme name="ESCWA">
      <a:dk1>
        <a:srgbClr val="000000"/>
      </a:dk1>
      <a:lt1>
        <a:srgbClr val="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Savon">
      <a:majorFont>
        <a:latin typeface="Speak Pro"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Selawik Ligh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ESCWA_Logo-Motto_PPT-Ar" id="{CA9D1C49-7894-0E4A-B88F-93A62C7B6C47}" vid="{4D5710C3-A91B-0146-B7B2-58BEF02F20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ESCWA_Logo-Motto_PPT-Ar-V2</Template>
  <TotalTime>2895</TotalTime>
  <Words>1229</Words>
  <Application>Microsoft Office PowerPoint</Application>
  <PresentationFormat>Widescreen</PresentationFormat>
  <Paragraphs>82</Paragraphs>
  <Slides>15</Slides>
  <Notes>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Garamond</vt:lpstr>
      <vt:lpstr>Selawik Light</vt:lpstr>
      <vt:lpstr>Wingdings</vt:lpstr>
      <vt:lpstr>SavonVTI</vt:lpstr>
      <vt:lpstr>1_SavonVTI</vt:lpstr>
      <vt:lpstr>استخدام البيانات الضخمة /مصادر البيانات غير التقليدية في تجميع مؤشرات أهداف التنمية المستدامة في البلدان العربية: لمحة عامة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شكرا جزيلا  لمزيد من المعلومات الرجاء التواصل مع:   lubbad@un.org nmoudallal@hotmail.com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نتائج استبيان: تكامل مصادر البيانات في احتساب مؤشرات أهداف التنمية المستدامة في بلدان عربية</dc:title>
  <dc:creator>Ismail Lubbad</dc:creator>
  <cp:lastModifiedBy>Dina Karanouh</cp:lastModifiedBy>
  <cp:revision>137</cp:revision>
  <dcterms:created xsi:type="dcterms:W3CDTF">2020-10-02T05:56:36Z</dcterms:created>
  <dcterms:modified xsi:type="dcterms:W3CDTF">2020-12-22T08:14:21Z</dcterms:modified>
</cp:coreProperties>
</file>